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23" r:id="rId5"/>
    <p:sldMasterId id="2147483735" r:id="rId6"/>
    <p:sldMasterId id="2147483745" r:id="rId7"/>
    <p:sldMasterId id="2147483794" r:id="rId8"/>
    <p:sldMasterId id="2147483798" r:id="rId9"/>
    <p:sldMasterId id="2147483805" r:id="rId10"/>
  </p:sldMasterIdLst>
  <p:notesMasterIdLst>
    <p:notesMasterId r:id="rId27"/>
  </p:notesMasterIdLst>
  <p:sldIdLst>
    <p:sldId id="305" r:id="rId11"/>
    <p:sldId id="332" r:id="rId12"/>
    <p:sldId id="321" r:id="rId13"/>
    <p:sldId id="328" r:id="rId14"/>
    <p:sldId id="327" r:id="rId15"/>
    <p:sldId id="326" r:id="rId16"/>
    <p:sldId id="325" r:id="rId17"/>
    <p:sldId id="324" r:id="rId18"/>
    <p:sldId id="323" r:id="rId19"/>
    <p:sldId id="320" r:id="rId20"/>
    <p:sldId id="319" r:id="rId21"/>
    <p:sldId id="329" r:id="rId22"/>
    <p:sldId id="330" r:id="rId23"/>
    <p:sldId id="331" r:id="rId24"/>
    <p:sldId id="322" r:id="rId25"/>
    <p:sldId id="304" r:id="rId26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17138E-E308-C940-A345-391241ED4264}">
          <p14:sldIdLst>
            <p14:sldId id="305"/>
            <p14:sldId id="332"/>
            <p14:sldId id="321"/>
            <p14:sldId id="328"/>
            <p14:sldId id="327"/>
            <p14:sldId id="326"/>
            <p14:sldId id="325"/>
            <p14:sldId id="324"/>
            <p14:sldId id="323"/>
            <p14:sldId id="320"/>
            <p14:sldId id="319"/>
            <p14:sldId id="329"/>
            <p14:sldId id="330"/>
            <p14:sldId id="331"/>
            <p14:sldId id="322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2F5"/>
    <a:srgbClr val="F2A0C5"/>
    <a:srgbClr val="200B3B"/>
    <a:srgbClr val="328C85"/>
    <a:srgbClr val="6057C1"/>
    <a:srgbClr val="351C5C"/>
    <a:srgbClr val="F1BE71"/>
    <a:srgbClr val="27B2A7"/>
    <a:srgbClr val="7E7C80"/>
    <a:srgbClr val="751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4F9DB-F6E1-4CEF-8CF9-BCED6F7D181F}" v="24" dt="2024-09-16T15:19:40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1041" autoAdjust="0"/>
  </p:normalViewPr>
  <p:slideViewPr>
    <p:cSldViewPr snapToGrid="0" snapToObjects="1">
      <p:cViewPr varScale="1">
        <p:scale>
          <a:sx n="101" d="100"/>
          <a:sy n="101" d="100"/>
        </p:scale>
        <p:origin x="93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1128-F8BF-DA40-8ED8-E16F70F5D398}" type="datetimeFigureOut">
              <a:rPr lang="en-IS" smtClean="0"/>
              <a:t>10/14/2024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0F3B0-CF07-094F-A91C-5EC470E32D7F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9073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9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03832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  <a:endParaRPr lang="en-IS" dirty="0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1083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00248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62" t="4858" r="8313" b="4370"/>
          <a:stretch/>
        </p:blipFill>
        <p:spPr>
          <a:xfrm>
            <a:off x="8357787" y="0"/>
            <a:ext cx="3834213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33641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211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4DF2196-71DA-DF09-31D9-DC8798012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46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0E6F514-AD5B-6612-C124-93B9DB5CB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43609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3F7A5C-A0DB-48BB-CD72-26BFCB18D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6D590E9-C1B3-D82F-38FA-DDF4A4F712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D675FD6-DAED-F54F-A78E-738ED657D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8FDF10D-631E-7B13-6EF4-FE3C27C1F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36920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tp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0051723-3E5A-3144-2C83-925E39737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4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7"/>
            <a:ext cx="11484279" cy="542867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4956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76165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750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5228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18967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925109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569694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4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  <a:endParaRPr lang="en-IS" dirty="0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51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70351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707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5770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541980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696" t="4858" r="8313" b="4370"/>
          <a:stretch/>
        </p:blipFill>
        <p:spPr>
          <a:xfrm>
            <a:off x="8323605" y="0"/>
            <a:ext cx="3868396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65181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72661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912" y="874007"/>
            <a:ext cx="2643806" cy="1088626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14C9642-D545-80EF-31B5-C9F42A24BA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10E89FF-89E7-D9DB-5BAA-F86D2B3EB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871347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B724F2B-D695-1733-019B-24EEDB32D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20" t="4078" r="-749" b="7620"/>
          <a:stretch/>
        </p:blipFill>
        <p:spPr>
          <a:xfrm>
            <a:off x="0" y="-1"/>
            <a:ext cx="5057192" cy="685800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3459" y="774441"/>
            <a:ext cx="3263374" cy="134374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A3FDB7CF-A801-EA04-6131-DFDBACC4A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022ACE-874E-26E2-C9F8-E15C286D7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2522283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D97551C-6401-5B63-3381-DCEFE1E55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63" b="9834"/>
          <a:stretch/>
        </p:blipFill>
        <p:spPr>
          <a:xfrm>
            <a:off x="0" y="1045735"/>
            <a:ext cx="3517618" cy="58122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D8E703-9DAC-6A05-E9EB-EBB1C8C0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228" b="4471"/>
          <a:stretch/>
        </p:blipFill>
        <p:spPr>
          <a:xfrm rot="10800000">
            <a:off x="8264978" y="-2"/>
            <a:ext cx="3927022" cy="61579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314" y="5494054"/>
            <a:ext cx="2418000" cy="99564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B32E25-301D-C57F-A381-0E2774E2D2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13A4D5E2-A95B-4F98-72AB-9A5814D37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694236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presenter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912" y="874007"/>
            <a:ext cx="2643806" cy="1088626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03DADC-E7BB-A511-4041-794E072A3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3633" y="3517900"/>
            <a:ext cx="6877741" cy="89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201311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 presenters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B724F2B-D695-1733-019B-24EEDB32D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20" t="4078" r="-749" b="7620"/>
          <a:stretch/>
        </p:blipFill>
        <p:spPr>
          <a:xfrm>
            <a:off x="0" y="-1"/>
            <a:ext cx="5057192" cy="685800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3459" y="774441"/>
            <a:ext cx="3263374" cy="134374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56C95E59-D5E5-9EFC-5769-1A41110A67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620712F-43E8-BEC0-798E-D9CB202459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1775242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 presenters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D97551C-6401-5B63-3381-DCEFE1E55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63" b="9834"/>
          <a:stretch/>
        </p:blipFill>
        <p:spPr>
          <a:xfrm>
            <a:off x="0" y="1045735"/>
            <a:ext cx="3517618" cy="58122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D8E703-9DAC-6A05-E9EB-EBB1C8C0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228" b="4471"/>
          <a:stretch/>
        </p:blipFill>
        <p:spPr>
          <a:xfrm rot="10800000">
            <a:off x="8264978" y="-2"/>
            <a:ext cx="3927022" cy="61579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314" y="5494054"/>
            <a:ext cx="2418000" cy="99564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5DCED46-5E61-49AF-0642-2556241DE2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548B9292-3457-94FF-EE25-28258FAC8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983691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 present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552D259-26AD-F867-BCB0-470786318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22D46284-020C-D24F-E6F3-80C73E2D4132}"/>
              </a:ext>
            </a:extLst>
          </p:cNvPr>
          <p:cNvGrpSpPr/>
          <p:nvPr userDrawn="1"/>
        </p:nvGrpSpPr>
        <p:grpSpPr>
          <a:xfrm>
            <a:off x="7353931" y="1103396"/>
            <a:ext cx="2216917" cy="681668"/>
            <a:chOff x="7353931" y="1103396"/>
            <a:chExt cx="2216917" cy="681668"/>
          </a:xfrm>
        </p:grpSpPr>
        <p:grpSp>
          <p:nvGrpSpPr>
            <p:cNvPr id="19" name="Graphic 1">
              <a:extLst>
                <a:ext uri="{FF2B5EF4-FFF2-40B4-BE49-F238E27FC236}">
                  <a16:creationId xmlns:a16="http://schemas.microsoft.com/office/drawing/2014/main" id="{8A4C25C9-499B-28CD-70D3-B040AFF1AED3}"/>
                </a:ext>
              </a:extLst>
            </p:cNvPr>
            <p:cNvGrpSpPr/>
            <p:nvPr/>
          </p:nvGrpSpPr>
          <p:grpSpPr>
            <a:xfrm>
              <a:off x="7353931" y="1103396"/>
              <a:ext cx="2216917" cy="525984"/>
              <a:chOff x="7353931" y="1103396"/>
              <a:chExt cx="2216917" cy="525984"/>
            </a:xfrm>
            <a:solidFill>
              <a:schemeClr val="bg1"/>
            </a:solidFill>
          </p:grpSpPr>
          <p:grpSp>
            <p:nvGrpSpPr>
              <p:cNvPr id="20" name="Graphic 1">
                <a:extLst>
                  <a:ext uri="{FF2B5EF4-FFF2-40B4-BE49-F238E27FC236}">
                    <a16:creationId xmlns:a16="http://schemas.microsoft.com/office/drawing/2014/main" id="{922725D6-F19A-6D72-5FF7-F6BDD79763DD}"/>
                  </a:ext>
                </a:extLst>
              </p:cNvPr>
              <p:cNvGrpSpPr/>
              <p:nvPr/>
            </p:nvGrpSpPr>
            <p:grpSpPr>
              <a:xfrm>
                <a:off x="8014161" y="1178711"/>
                <a:ext cx="1556686" cy="294984"/>
                <a:chOff x="8014161" y="1178711"/>
                <a:chExt cx="1556686" cy="294984"/>
              </a:xfrm>
              <a:solidFill>
                <a:schemeClr val="bg1"/>
              </a:solidFill>
            </p:grpSpPr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FAD51269-4CD4-4511-8567-A4E113033250}"/>
                    </a:ext>
                  </a:extLst>
                </p:cNvPr>
                <p:cNvSpPr/>
                <p:nvPr/>
              </p:nvSpPr>
              <p:spPr>
                <a:xfrm>
                  <a:off x="8014161" y="1191874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26595ECC-5108-D6C3-6CFB-84E659069841}"/>
                    </a:ext>
                  </a:extLst>
                </p:cNvPr>
                <p:cNvSpPr/>
                <p:nvPr/>
              </p:nvSpPr>
              <p:spPr>
                <a:xfrm>
                  <a:off x="8207542" y="1187542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1FB3721F-E756-D631-5003-2ECF5C9E2DAA}"/>
                    </a:ext>
                  </a:extLst>
                </p:cNvPr>
                <p:cNvSpPr/>
                <p:nvPr/>
              </p:nvSpPr>
              <p:spPr>
                <a:xfrm>
                  <a:off x="8530396" y="1191874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4D8C967-BD76-DA8A-1209-B0FA7CBC1658}"/>
                    </a:ext>
                  </a:extLst>
                </p:cNvPr>
                <p:cNvSpPr/>
                <p:nvPr/>
              </p:nvSpPr>
              <p:spPr>
                <a:xfrm>
                  <a:off x="8761466" y="1265190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C1DAE119-4AAA-D838-16CA-487C78A439F3}"/>
                    </a:ext>
                  </a:extLst>
                </p:cNvPr>
                <p:cNvSpPr/>
                <p:nvPr/>
              </p:nvSpPr>
              <p:spPr>
                <a:xfrm>
                  <a:off x="8976019" y="1212036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5AAB2D27-E9D1-29BC-4C84-FCEDF81CF3AC}"/>
                    </a:ext>
                  </a:extLst>
                </p:cNvPr>
                <p:cNvSpPr/>
                <p:nvPr/>
              </p:nvSpPr>
              <p:spPr>
                <a:xfrm>
                  <a:off x="9137419" y="1265023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9107600-69D1-C252-6BCC-B85C1C23BFBC}"/>
                    </a:ext>
                  </a:extLst>
                </p:cNvPr>
                <p:cNvSpPr/>
                <p:nvPr/>
              </p:nvSpPr>
              <p:spPr>
                <a:xfrm>
                  <a:off x="9359731" y="1178711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09110EDF-9A4A-2634-8707-1BF593DE04DC}"/>
                    </a:ext>
                  </a:extLst>
                </p:cNvPr>
                <p:cNvSpPr/>
                <p:nvPr/>
              </p:nvSpPr>
              <p:spPr>
                <a:xfrm>
                  <a:off x="9473797" y="1192263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B72376C4-BC7A-3B70-D497-04439028D6A1}"/>
                  </a:ext>
                </a:extLst>
              </p:cNvPr>
              <p:cNvGrpSpPr/>
              <p:nvPr/>
            </p:nvGrpSpPr>
            <p:grpSpPr>
              <a:xfrm>
                <a:off x="7353931" y="1103396"/>
                <a:ext cx="524770" cy="525984"/>
                <a:chOff x="7353931" y="1103396"/>
                <a:chExt cx="524770" cy="525984"/>
              </a:xfrm>
              <a:solidFill>
                <a:schemeClr val="bg1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98C0698C-8CAB-F1D6-EC39-FE51E7D6955D}"/>
                    </a:ext>
                  </a:extLst>
                </p:cNvPr>
                <p:cNvSpPr/>
                <p:nvPr/>
              </p:nvSpPr>
              <p:spPr>
                <a:xfrm>
                  <a:off x="7353931" y="1142442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30010858-79AB-7849-0C18-2F95AB5A8A23}"/>
                    </a:ext>
                  </a:extLst>
                </p:cNvPr>
                <p:cNvSpPr/>
                <p:nvPr/>
              </p:nvSpPr>
              <p:spPr>
                <a:xfrm>
                  <a:off x="7473462" y="1103396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2" name="Graphic 1">
              <a:extLst>
                <a:ext uri="{FF2B5EF4-FFF2-40B4-BE49-F238E27FC236}">
                  <a16:creationId xmlns:a16="http://schemas.microsoft.com/office/drawing/2014/main" id="{82C91CB9-539D-21C6-FF4F-CA1B9AA19BDA}"/>
                </a:ext>
              </a:extLst>
            </p:cNvPr>
            <p:cNvGrpSpPr/>
            <p:nvPr/>
          </p:nvGrpSpPr>
          <p:grpSpPr>
            <a:xfrm>
              <a:off x="8014272" y="1583391"/>
              <a:ext cx="1526867" cy="201673"/>
              <a:chOff x="8014272" y="1583391"/>
              <a:chExt cx="1526867" cy="201673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66B5FF7D-AB02-27EA-4E9E-077FF9E29642}"/>
                  </a:ext>
                </a:extLst>
              </p:cNvPr>
              <p:cNvGrpSpPr/>
              <p:nvPr/>
            </p:nvGrpSpPr>
            <p:grpSpPr>
              <a:xfrm>
                <a:off x="8014272" y="1629213"/>
                <a:ext cx="1526867" cy="135578"/>
                <a:chOff x="8014272" y="1629213"/>
                <a:chExt cx="1526867" cy="135578"/>
              </a:xfrm>
              <a:solidFill>
                <a:schemeClr val="bg1"/>
              </a:solidFill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27CA7B85-EE3F-C191-1258-11AFB3D74BBC}"/>
                    </a:ext>
                  </a:extLst>
                </p:cNvPr>
                <p:cNvSpPr/>
                <p:nvPr/>
              </p:nvSpPr>
              <p:spPr>
                <a:xfrm>
                  <a:off x="8814121" y="1629380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BEEDA622-AAF6-135B-8532-A95446455A1D}"/>
                    </a:ext>
                  </a:extLst>
                </p:cNvPr>
                <p:cNvSpPr/>
                <p:nvPr/>
              </p:nvSpPr>
              <p:spPr>
                <a:xfrm>
                  <a:off x="8908067" y="1629269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D9A7DF8-AF80-AB8D-1F6E-7014297035A2}"/>
                    </a:ext>
                  </a:extLst>
                </p:cNvPr>
                <p:cNvSpPr/>
                <p:nvPr/>
              </p:nvSpPr>
              <p:spPr>
                <a:xfrm>
                  <a:off x="9014983" y="1629269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00A9D2DF-C511-E0B4-6390-7E225CB1DCE5}"/>
                    </a:ext>
                  </a:extLst>
                </p:cNvPr>
                <p:cNvSpPr/>
                <p:nvPr/>
              </p:nvSpPr>
              <p:spPr>
                <a:xfrm>
                  <a:off x="9172669" y="1629269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C4493BB-3D87-D132-91F0-C4FD99677A9D}"/>
                    </a:ext>
                  </a:extLst>
                </p:cNvPr>
                <p:cNvSpPr/>
                <p:nvPr/>
              </p:nvSpPr>
              <p:spPr>
                <a:xfrm>
                  <a:off x="9270939" y="1629213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C1DBBFF-E525-A39D-467F-ACEBAF22D6B9}"/>
                    </a:ext>
                  </a:extLst>
                </p:cNvPr>
                <p:cNvSpPr/>
                <p:nvPr/>
              </p:nvSpPr>
              <p:spPr>
                <a:xfrm>
                  <a:off x="9371371" y="1629269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4" name="Graphic 1">
                  <a:extLst>
                    <a:ext uri="{FF2B5EF4-FFF2-40B4-BE49-F238E27FC236}">
                      <a16:creationId xmlns:a16="http://schemas.microsoft.com/office/drawing/2014/main" id="{7BFD306C-A409-6A46-8F90-6AA1193D9839}"/>
                    </a:ext>
                  </a:extLst>
                </p:cNvPr>
                <p:cNvGrpSpPr/>
                <p:nvPr/>
              </p:nvGrpSpPr>
              <p:grpSpPr>
                <a:xfrm>
                  <a:off x="8014272" y="1629213"/>
                  <a:ext cx="175200" cy="98809"/>
                  <a:chOff x="8014272" y="1629213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DA9133E4-2A54-B481-20A3-C0681D4A3169}"/>
                      </a:ext>
                    </a:extLst>
                  </p:cNvPr>
                  <p:cNvSpPr/>
                  <p:nvPr/>
                </p:nvSpPr>
                <p:spPr>
                  <a:xfrm>
                    <a:off x="8014272" y="1629213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46166779-B54C-542E-2C26-00DAB5775773}"/>
                      </a:ext>
                    </a:extLst>
                  </p:cNvPr>
                  <p:cNvSpPr/>
                  <p:nvPr/>
                </p:nvSpPr>
                <p:spPr>
                  <a:xfrm>
                    <a:off x="8114759" y="1629269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61586804-196A-DABE-A51F-68BDFE8C4CB8}"/>
                    </a:ext>
                  </a:extLst>
                </p:cNvPr>
                <p:cNvSpPr/>
                <p:nvPr/>
              </p:nvSpPr>
              <p:spPr>
                <a:xfrm>
                  <a:off x="9460107" y="1631046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8" name="Graphic 1">
                <a:extLst>
                  <a:ext uri="{FF2B5EF4-FFF2-40B4-BE49-F238E27FC236}">
                    <a16:creationId xmlns:a16="http://schemas.microsoft.com/office/drawing/2014/main" id="{467E32A6-CC7A-CB2D-597B-110C10B2F712}"/>
                  </a:ext>
                </a:extLst>
              </p:cNvPr>
              <p:cNvGrpSpPr/>
              <p:nvPr/>
            </p:nvGrpSpPr>
            <p:grpSpPr>
              <a:xfrm>
                <a:off x="8262857" y="1583391"/>
                <a:ext cx="481981" cy="201673"/>
                <a:chOff x="8262857" y="1583391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49" name="Graphic 1">
                  <a:extLst>
                    <a:ext uri="{FF2B5EF4-FFF2-40B4-BE49-F238E27FC236}">
                      <a16:creationId xmlns:a16="http://schemas.microsoft.com/office/drawing/2014/main" id="{32703FAD-2852-FEC7-AD94-24FA4A68B997}"/>
                    </a:ext>
                  </a:extLst>
                </p:cNvPr>
                <p:cNvGrpSpPr/>
                <p:nvPr/>
              </p:nvGrpSpPr>
              <p:grpSpPr>
                <a:xfrm>
                  <a:off x="8262857" y="1583391"/>
                  <a:ext cx="481981" cy="201673"/>
                  <a:chOff x="8262857" y="1583391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0" name="Freeform 49">
                    <a:extLst>
                      <a:ext uri="{FF2B5EF4-FFF2-40B4-BE49-F238E27FC236}">
                        <a16:creationId xmlns:a16="http://schemas.microsoft.com/office/drawing/2014/main" id="{6232CA50-6D62-5CA5-2264-43566478495D}"/>
                      </a:ext>
                    </a:extLst>
                  </p:cNvPr>
                  <p:cNvSpPr/>
                  <p:nvPr/>
                </p:nvSpPr>
                <p:spPr>
                  <a:xfrm>
                    <a:off x="8262857" y="1621715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E1AFE8D0-A38E-510C-C8F9-62C80319AF2D}"/>
                      </a:ext>
                    </a:extLst>
                  </p:cNvPr>
                  <p:cNvSpPr/>
                  <p:nvPr/>
                </p:nvSpPr>
                <p:spPr>
                  <a:xfrm>
                    <a:off x="8375260" y="1621715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F36DF7E0-CAF8-1F71-D454-AC4F63183B25}"/>
                      </a:ext>
                    </a:extLst>
                  </p:cNvPr>
                  <p:cNvSpPr/>
                  <p:nvPr/>
                </p:nvSpPr>
                <p:spPr>
                  <a:xfrm>
                    <a:off x="8477132" y="1583391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17179AE0-1901-1EA3-0A7E-262039F2EE74}"/>
                      </a:ext>
                    </a:extLst>
                  </p:cNvPr>
                  <p:cNvSpPr/>
                  <p:nvPr/>
                </p:nvSpPr>
                <p:spPr>
                  <a:xfrm>
                    <a:off x="8663187" y="1621715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60CD1BC-6F13-5A44-79E2-3B67943E736B}"/>
                      </a:ext>
                    </a:extLst>
                  </p:cNvPr>
                  <p:cNvSpPr/>
                  <p:nvPr/>
                </p:nvSpPr>
                <p:spPr>
                  <a:xfrm>
                    <a:off x="8555172" y="1621826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8CA76E66-FA15-AB24-66B8-A55CB845988A}"/>
                    </a:ext>
                  </a:extLst>
                </p:cNvPr>
                <p:cNvSpPr/>
                <p:nvPr/>
              </p:nvSpPr>
              <p:spPr>
                <a:xfrm>
                  <a:off x="8580889" y="1583724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975477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65FEDF3-96B1-6283-AFD7-10B637E65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76" t="4461" b="8052"/>
          <a:stretch/>
        </p:blipFill>
        <p:spPr>
          <a:xfrm>
            <a:off x="0" y="-1"/>
            <a:ext cx="5013650" cy="685800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7CA7CE2-4175-634F-465B-823D4878F2EF}"/>
              </a:ext>
            </a:extLst>
          </p:cNvPr>
          <p:cNvGrpSpPr/>
          <p:nvPr userDrawn="1"/>
        </p:nvGrpSpPr>
        <p:grpSpPr>
          <a:xfrm>
            <a:off x="6586147" y="1057586"/>
            <a:ext cx="2736445" cy="841416"/>
            <a:chOff x="6586147" y="1057586"/>
            <a:chExt cx="2736445" cy="841416"/>
          </a:xfrm>
        </p:grpSpPr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58164A04-DADC-47A7-AB8C-D34D8D2E0FBD}"/>
                </a:ext>
              </a:extLst>
            </p:cNvPr>
            <p:cNvGrpSpPr/>
            <p:nvPr/>
          </p:nvGrpSpPr>
          <p:grpSpPr>
            <a:xfrm>
              <a:off x="6586147" y="1057586"/>
              <a:ext cx="2736445" cy="649246"/>
              <a:chOff x="6586147" y="1057586"/>
              <a:chExt cx="2736445" cy="649246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D6D60-7D94-DE24-7E32-34562764C9FD}"/>
                  </a:ext>
                </a:extLst>
              </p:cNvPr>
              <p:cNvGrpSpPr/>
              <p:nvPr/>
            </p:nvGrpSpPr>
            <p:grpSpPr>
              <a:xfrm>
                <a:off x="7401102" y="1150551"/>
                <a:ext cx="1921490" cy="364112"/>
                <a:chOff x="7401102" y="1150551"/>
                <a:chExt cx="1921490" cy="364112"/>
              </a:xfrm>
              <a:solidFill>
                <a:schemeClr val="bg1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5823A6C-10C2-8D97-6BE3-222FD950F092}"/>
                    </a:ext>
                  </a:extLst>
                </p:cNvPr>
                <p:cNvSpPr/>
                <p:nvPr/>
              </p:nvSpPr>
              <p:spPr>
                <a:xfrm>
                  <a:off x="7401102" y="1166799"/>
                  <a:ext cx="212427" cy="342105"/>
                </a:xfrm>
                <a:custGeom>
                  <a:avLst/>
                  <a:gdLst>
                    <a:gd name="connsiteX0" fmla="*/ 0 w 212427"/>
                    <a:gd name="connsiteY0" fmla="*/ 0 h 342105"/>
                    <a:gd name="connsiteX1" fmla="*/ 84013 w 212427"/>
                    <a:gd name="connsiteY1" fmla="*/ 0 h 342105"/>
                    <a:gd name="connsiteX2" fmla="*/ 84013 w 212427"/>
                    <a:gd name="connsiteY2" fmla="*/ 267446 h 342105"/>
                    <a:gd name="connsiteX3" fmla="*/ 212427 w 212427"/>
                    <a:gd name="connsiteY3" fmla="*/ 267446 h 342105"/>
                    <a:gd name="connsiteX4" fmla="*/ 212427 w 212427"/>
                    <a:gd name="connsiteY4" fmla="*/ 342106 h 342105"/>
                    <a:gd name="connsiteX5" fmla="*/ 0 w 212427"/>
                    <a:gd name="connsiteY5" fmla="*/ 342106 h 342105"/>
                    <a:gd name="connsiteX6" fmla="*/ 0 w 212427"/>
                    <a:gd name="connsiteY6" fmla="*/ 0 h 34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27" h="342105">
                      <a:moveTo>
                        <a:pt x="0" y="0"/>
                      </a:moveTo>
                      <a:lnTo>
                        <a:pt x="84013" y="0"/>
                      </a:lnTo>
                      <a:lnTo>
                        <a:pt x="84013" y="267446"/>
                      </a:lnTo>
                      <a:lnTo>
                        <a:pt x="212427" y="267446"/>
                      </a:lnTo>
                      <a:lnTo>
                        <a:pt x="212427" y="342106"/>
                      </a:lnTo>
                      <a:lnTo>
                        <a:pt x="0" y="3421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EDC06A4-01CC-195F-6A6F-304470948024}"/>
                    </a:ext>
                  </a:extLst>
                </p:cNvPr>
                <p:cNvSpPr/>
                <p:nvPr/>
              </p:nvSpPr>
              <p:spPr>
                <a:xfrm>
                  <a:off x="7639800" y="1161452"/>
                  <a:ext cx="238219" cy="353075"/>
                </a:xfrm>
                <a:custGeom>
                  <a:avLst/>
                  <a:gdLst>
                    <a:gd name="connsiteX0" fmla="*/ 217695 w 238219"/>
                    <a:gd name="connsiteY0" fmla="*/ 23036 h 353075"/>
                    <a:gd name="connsiteX1" fmla="*/ 217695 w 238219"/>
                    <a:gd name="connsiteY1" fmla="*/ 103386 h 353075"/>
                    <a:gd name="connsiteX2" fmla="*/ 129372 w 238219"/>
                    <a:gd name="connsiteY2" fmla="*/ 74660 h 353075"/>
                    <a:gd name="connsiteX3" fmla="*/ 84492 w 238219"/>
                    <a:gd name="connsiteY3" fmla="*/ 100986 h 353075"/>
                    <a:gd name="connsiteX4" fmla="*/ 133682 w 238219"/>
                    <a:gd name="connsiteY4" fmla="*/ 137322 h 353075"/>
                    <a:gd name="connsiteX5" fmla="*/ 238219 w 238219"/>
                    <a:gd name="connsiteY5" fmla="*/ 244479 h 353075"/>
                    <a:gd name="connsiteX6" fmla="*/ 106932 w 238219"/>
                    <a:gd name="connsiteY6" fmla="*/ 353075 h 353075"/>
                    <a:gd name="connsiteX7" fmla="*/ 1437 w 238219"/>
                    <a:gd name="connsiteY7" fmla="*/ 323869 h 353075"/>
                    <a:gd name="connsiteX8" fmla="*/ 1437 w 238219"/>
                    <a:gd name="connsiteY8" fmla="*/ 238240 h 353075"/>
                    <a:gd name="connsiteX9" fmla="*/ 100706 w 238219"/>
                    <a:gd name="connsiteY9" fmla="*/ 277935 h 353075"/>
                    <a:gd name="connsiteX10" fmla="*/ 149896 w 238219"/>
                    <a:gd name="connsiteY10" fmla="*/ 246810 h 353075"/>
                    <a:gd name="connsiteX11" fmla="*/ 92633 w 238219"/>
                    <a:gd name="connsiteY11" fmla="*/ 204235 h 353075"/>
                    <a:gd name="connsiteX12" fmla="*/ 0 w 238219"/>
                    <a:gd name="connsiteY12" fmla="*/ 103797 h 353075"/>
                    <a:gd name="connsiteX13" fmla="*/ 126499 w 238219"/>
                    <a:gd name="connsiteY13" fmla="*/ 0 h 353075"/>
                    <a:gd name="connsiteX14" fmla="*/ 217695 w 238219"/>
                    <a:gd name="connsiteY14" fmla="*/ 22967 h 353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8219" h="353075">
                      <a:moveTo>
                        <a:pt x="217695" y="23036"/>
                      </a:moveTo>
                      <a:lnTo>
                        <a:pt x="217695" y="103386"/>
                      </a:lnTo>
                      <a:cubicBezTo>
                        <a:pt x="195255" y="86178"/>
                        <a:pt x="160911" y="74660"/>
                        <a:pt x="129372" y="74660"/>
                      </a:cubicBezTo>
                      <a:cubicBezTo>
                        <a:pt x="101664" y="74660"/>
                        <a:pt x="84492" y="83778"/>
                        <a:pt x="84492" y="100986"/>
                      </a:cubicBezTo>
                      <a:cubicBezTo>
                        <a:pt x="84492" y="118194"/>
                        <a:pt x="101185" y="125393"/>
                        <a:pt x="133682" y="137322"/>
                      </a:cubicBezTo>
                      <a:cubicBezTo>
                        <a:pt x="180956" y="155490"/>
                        <a:pt x="238219" y="176538"/>
                        <a:pt x="238219" y="244479"/>
                      </a:cubicBezTo>
                      <a:cubicBezTo>
                        <a:pt x="238219" y="308101"/>
                        <a:pt x="189508" y="353075"/>
                        <a:pt x="106932" y="353075"/>
                      </a:cubicBezTo>
                      <a:cubicBezTo>
                        <a:pt x="64925" y="353075"/>
                        <a:pt x="25792" y="340666"/>
                        <a:pt x="1437" y="323869"/>
                      </a:cubicBezTo>
                      <a:lnTo>
                        <a:pt x="1437" y="238240"/>
                      </a:lnTo>
                      <a:cubicBezTo>
                        <a:pt x="26271" y="260727"/>
                        <a:pt x="63010" y="277935"/>
                        <a:pt x="100706" y="277935"/>
                      </a:cubicBezTo>
                      <a:cubicBezTo>
                        <a:pt x="131766" y="277935"/>
                        <a:pt x="149896" y="265526"/>
                        <a:pt x="149896" y="246810"/>
                      </a:cubicBezTo>
                      <a:cubicBezTo>
                        <a:pt x="149896" y="226242"/>
                        <a:pt x="126499" y="217604"/>
                        <a:pt x="92633" y="204235"/>
                      </a:cubicBezTo>
                      <a:cubicBezTo>
                        <a:pt x="53500" y="189427"/>
                        <a:pt x="0" y="166459"/>
                        <a:pt x="0" y="103797"/>
                      </a:cubicBezTo>
                      <a:cubicBezTo>
                        <a:pt x="0" y="44494"/>
                        <a:pt x="46796" y="0"/>
                        <a:pt x="126499" y="0"/>
                      </a:cubicBezTo>
                      <a:cubicBezTo>
                        <a:pt x="161322" y="0"/>
                        <a:pt x="193818" y="8638"/>
                        <a:pt x="217695" y="2296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AB595B3-3209-A8B0-668D-5696BCD9E8CD}"/>
                    </a:ext>
                  </a:extLst>
                </p:cNvPr>
                <p:cNvSpPr/>
                <p:nvPr/>
              </p:nvSpPr>
              <p:spPr>
                <a:xfrm>
                  <a:off x="8038315" y="1166799"/>
                  <a:ext cx="282688" cy="342105"/>
                </a:xfrm>
                <a:custGeom>
                  <a:avLst/>
                  <a:gdLst>
                    <a:gd name="connsiteX0" fmla="*/ 137 w 282688"/>
                    <a:gd name="connsiteY0" fmla="*/ 0 h 342105"/>
                    <a:gd name="connsiteX1" fmla="*/ 141413 w 282688"/>
                    <a:gd name="connsiteY1" fmla="*/ 0 h 342105"/>
                    <a:gd name="connsiteX2" fmla="*/ 262165 w 282688"/>
                    <a:gd name="connsiteY2" fmla="*/ 112436 h 342105"/>
                    <a:gd name="connsiteX3" fmla="*/ 194366 w 282688"/>
                    <a:gd name="connsiteY3" fmla="*/ 207663 h 342105"/>
                    <a:gd name="connsiteX4" fmla="*/ 282689 w 282688"/>
                    <a:gd name="connsiteY4" fmla="*/ 342106 h 342105"/>
                    <a:gd name="connsiteX5" fmla="*/ 188619 w 282688"/>
                    <a:gd name="connsiteY5" fmla="*/ 342106 h 342105"/>
                    <a:gd name="connsiteX6" fmla="*/ 115073 w 282688"/>
                    <a:gd name="connsiteY6" fmla="*/ 224391 h 342105"/>
                    <a:gd name="connsiteX7" fmla="*/ 84013 w 282688"/>
                    <a:gd name="connsiteY7" fmla="*/ 224391 h 342105"/>
                    <a:gd name="connsiteX8" fmla="*/ 84013 w 282688"/>
                    <a:gd name="connsiteY8" fmla="*/ 342106 h 342105"/>
                    <a:gd name="connsiteX9" fmla="*/ 0 w 282688"/>
                    <a:gd name="connsiteY9" fmla="*/ 342106 h 342105"/>
                    <a:gd name="connsiteX10" fmla="*/ 0 w 282688"/>
                    <a:gd name="connsiteY10" fmla="*/ 0 h 342105"/>
                    <a:gd name="connsiteX11" fmla="*/ 132382 w 282688"/>
                    <a:gd name="connsiteY11" fmla="*/ 155010 h 342105"/>
                    <a:gd name="connsiteX12" fmla="*/ 175825 w 282688"/>
                    <a:gd name="connsiteY12" fmla="*/ 112915 h 342105"/>
                    <a:gd name="connsiteX13" fmla="*/ 132382 w 282688"/>
                    <a:gd name="connsiteY13" fmla="*/ 71301 h 342105"/>
                    <a:gd name="connsiteX14" fmla="*/ 84150 w 282688"/>
                    <a:gd name="connsiteY14" fmla="*/ 71301 h 342105"/>
                    <a:gd name="connsiteX15" fmla="*/ 84150 w 282688"/>
                    <a:gd name="connsiteY15" fmla="*/ 155010 h 342105"/>
                    <a:gd name="connsiteX16" fmla="*/ 132382 w 282688"/>
                    <a:gd name="connsiteY16" fmla="*/ 155010 h 34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2688" h="342105">
                      <a:moveTo>
                        <a:pt x="137" y="0"/>
                      </a:moveTo>
                      <a:lnTo>
                        <a:pt x="141413" y="0"/>
                      </a:lnTo>
                      <a:cubicBezTo>
                        <a:pt x="214001" y="0"/>
                        <a:pt x="262165" y="47374"/>
                        <a:pt x="262165" y="112436"/>
                      </a:cubicBezTo>
                      <a:cubicBezTo>
                        <a:pt x="262165" y="154050"/>
                        <a:pt x="235414" y="192306"/>
                        <a:pt x="194366" y="207663"/>
                      </a:cubicBezTo>
                      <a:lnTo>
                        <a:pt x="282689" y="342106"/>
                      </a:lnTo>
                      <a:lnTo>
                        <a:pt x="188619" y="342106"/>
                      </a:lnTo>
                      <a:lnTo>
                        <a:pt x="115073" y="224391"/>
                      </a:lnTo>
                      <a:lnTo>
                        <a:pt x="84013" y="224391"/>
                      </a:lnTo>
                      <a:lnTo>
                        <a:pt x="84013" y="342106"/>
                      </a:lnTo>
                      <a:lnTo>
                        <a:pt x="0" y="342106"/>
                      </a:lnTo>
                      <a:lnTo>
                        <a:pt x="0" y="0"/>
                      </a:lnTo>
                      <a:close/>
                      <a:moveTo>
                        <a:pt x="132382" y="155010"/>
                      </a:moveTo>
                      <a:cubicBezTo>
                        <a:pt x="158653" y="155010"/>
                        <a:pt x="175825" y="136842"/>
                        <a:pt x="175825" y="112915"/>
                      </a:cubicBezTo>
                      <a:cubicBezTo>
                        <a:pt x="175825" y="88989"/>
                        <a:pt x="158653" y="71301"/>
                        <a:pt x="132382" y="71301"/>
                      </a:cubicBezTo>
                      <a:lnTo>
                        <a:pt x="84150" y="71301"/>
                      </a:lnTo>
                      <a:lnTo>
                        <a:pt x="84150" y="155010"/>
                      </a:lnTo>
                      <a:lnTo>
                        <a:pt x="132382" y="1550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23CDCD88-8D33-4E31-A53E-7A1AC63E347F}"/>
                    </a:ext>
                  </a:extLst>
                </p:cNvPr>
                <p:cNvSpPr/>
                <p:nvPr/>
              </p:nvSpPr>
              <p:spPr>
                <a:xfrm>
                  <a:off x="8323535" y="1257296"/>
                  <a:ext cx="242529" cy="257367"/>
                </a:xfrm>
                <a:custGeom>
                  <a:avLst/>
                  <a:gdLst>
                    <a:gd name="connsiteX0" fmla="*/ 242461 w 242529"/>
                    <a:gd name="connsiteY0" fmla="*/ 118126 h 257367"/>
                    <a:gd name="connsiteX1" fmla="*/ 240067 w 242529"/>
                    <a:gd name="connsiteY1" fmla="*/ 146372 h 257367"/>
                    <a:gd name="connsiteX2" fmla="*/ 84902 w 242529"/>
                    <a:gd name="connsiteY2" fmla="*/ 146372 h 257367"/>
                    <a:gd name="connsiteX3" fmla="*/ 150786 w 242529"/>
                    <a:gd name="connsiteY3" fmla="*/ 188467 h 257367"/>
                    <a:gd name="connsiteX4" fmla="*/ 224810 w 242529"/>
                    <a:gd name="connsiteY4" fmla="*/ 168379 h 257367"/>
                    <a:gd name="connsiteX5" fmla="*/ 224810 w 242529"/>
                    <a:gd name="connsiteY5" fmla="*/ 241119 h 257367"/>
                    <a:gd name="connsiteX6" fmla="*/ 140318 w 242529"/>
                    <a:gd name="connsiteY6" fmla="*/ 257368 h 257367"/>
                    <a:gd name="connsiteX7" fmla="*/ 0 w 242529"/>
                    <a:gd name="connsiteY7" fmla="*/ 128684 h 257367"/>
                    <a:gd name="connsiteX8" fmla="*/ 125541 w 242529"/>
                    <a:gd name="connsiteY8" fmla="*/ 0 h 257367"/>
                    <a:gd name="connsiteX9" fmla="*/ 242530 w 242529"/>
                    <a:gd name="connsiteY9" fmla="*/ 118194 h 257367"/>
                    <a:gd name="connsiteX10" fmla="*/ 83945 w 242529"/>
                    <a:gd name="connsiteY10" fmla="*/ 101878 h 257367"/>
                    <a:gd name="connsiteX11" fmla="*/ 165563 w 242529"/>
                    <a:gd name="connsiteY11" fmla="*/ 101878 h 257367"/>
                    <a:gd name="connsiteX12" fmla="*/ 124994 w 242529"/>
                    <a:gd name="connsiteY12" fmla="*/ 66022 h 257367"/>
                    <a:gd name="connsiteX13" fmla="*/ 83945 w 242529"/>
                    <a:gd name="connsiteY13" fmla="*/ 101878 h 257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2529" h="257367">
                      <a:moveTo>
                        <a:pt x="242461" y="118126"/>
                      </a:moveTo>
                      <a:cubicBezTo>
                        <a:pt x="242461" y="127244"/>
                        <a:pt x="241503" y="140133"/>
                        <a:pt x="240067" y="146372"/>
                      </a:cubicBezTo>
                      <a:lnTo>
                        <a:pt x="84902" y="146372"/>
                      </a:lnTo>
                      <a:cubicBezTo>
                        <a:pt x="89692" y="177017"/>
                        <a:pt x="118768" y="188467"/>
                        <a:pt x="150786" y="188467"/>
                      </a:cubicBezTo>
                      <a:cubicBezTo>
                        <a:pt x="180409" y="188467"/>
                        <a:pt x="210922" y="178389"/>
                        <a:pt x="224810" y="168379"/>
                      </a:cubicBezTo>
                      <a:lnTo>
                        <a:pt x="224810" y="241119"/>
                      </a:lnTo>
                      <a:cubicBezTo>
                        <a:pt x="203807" y="252089"/>
                        <a:pt x="170831" y="257368"/>
                        <a:pt x="140318" y="257368"/>
                      </a:cubicBezTo>
                      <a:cubicBezTo>
                        <a:pt x="60136" y="257368"/>
                        <a:pt x="0" y="212394"/>
                        <a:pt x="0" y="128684"/>
                      </a:cubicBezTo>
                      <a:cubicBezTo>
                        <a:pt x="0" y="55944"/>
                        <a:pt x="53021" y="0"/>
                        <a:pt x="125541" y="0"/>
                      </a:cubicBezTo>
                      <a:cubicBezTo>
                        <a:pt x="198060" y="0"/>
                        <a:pt x="242530" y="54024"/>
                        <a:pt x="242530" y="118194"/>
                      </a:cubicBezTo>
                      <a:close/>
                      <a:moveTo>
                        <a:pt x="83945" y="101878"/>
                      </a:moveTo>
                      <a:lnTo>
                        <a:pt x="165563" y="101878"/>
                      </a:lnTo>
                      <a:cubicBezTo>
                        <a:pt x="163169" y="80830"/>
                        <a:pt x="148870" y="66022"/>
                        <a:pt x="124994" y="66022"/>
                      </a:cubicBezTo>
                      <a:cubicBezTo>
                        <a:pt x="101117" y="66022"/>
                        <a:pt x="87297" y="80830"/>
                        <a:pt x="83945" y="1018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17322FF-622E-85FB-0595-962FE9AC6329}"/>
                    </a:ext>
                  </a:extLst>
                </p:cNvPr>
                <p:cNvSpPr/>
                <p:nvPr/>
              </p:nvSpPr>
              <p:spPr>
                <a:xfrm>
                  <a:off x="8588368" y="1191686"/>
                  <a:ext cx="173841" cy="322909"/>
                </a:xfrm>
                <a:custGeom>
                  <a:avLst/>
                  <a:gdLst>
                    <a:gd name="connsiteX0" fmla="*/ 173841 w 173841"/>
                    <a:gd name="connsiteY0" fmla="*/ 311940 h 322909"/>
                    <a:gd name="connsiteX1" fmla="*/ 119862 w 173841"/>
                    <a:gd name="connsiteY1" fmla="*/ 322909 h 322909"/>
                    <a:gd name="connsiteX2" fmla="*/ 31060 w 173841"/>
                    <a:gd name="connsiteY2" fmla="*/ 233441 h 322909"/>
                    <a:gd name="connsiteX3" fmla="*/ 31060 w 173841"/>
                    <a:gd name="connsiteY3" fmla="*/ 135403 h 322909"/>
                    <a:gd name="connsiteX4" fmla="*/ 0 w 173841"/>
                    <a:gd name="connsiteY4" fmla="*/ 135403 h 322909"/>
                    <a:gd name="connsiteX5" fmla="*/ 0 w 173841"/>
                    <a:gd name="connsiteY5" fmla="*/ 71301 h 322909"/>
                    <a:gd name="connsiteX6" fmla="*/ 33386 w 173841"/>
                    <a:gd name="connsiteY6" fmla="*/ 71301 h 322909"/>
                    <a:gd name="connsiteX7" fmla="*/ 33386 w 173841"/>
                    <a:gd name="connsiteY7" fmla="*/ 17688 h 322909"/>
                    <a:gd name="connsiteX8" fmla="*/ 114047 w 173841"/>
                    <a:gd name="connsiteY8" fmla="*/ 0 h 322909"/>
                    <a:gd name="connsiteX9" fmla="*/ 114047 w 173841"/>
                    <a:gd name="connsiteY9" fmla="*/ 71301 h 322909"/>
                    <a:gd name="connsiteX10" fmla="*/ 167958 w 173841"/>
                    <a:gd name="connsiteY10" fmla="*/ 71301 h 322909"/>
                    <a:gd name="connsiteX11" fmla="*/ 167958 w 173841"/>
                    <a:gd name="connsiteY11" fmla="*/ 135403 h 322909"/>
                    <a:gd name="connsiteX12" fmla="*/ 114047 w 173841"/>
                    <a:gd name="connsiteY12" fmla="*/ 135403 h 322909"/>
                    <a:gd name="connsiteX13" fmla="*/ 114047 w 173841"/>
                    <a:gd name="connsiteY13" fmla="*/ 220072 h 322909"/>
                    <a:gd name="connsiteX14" fmla="*/ 145586 w 173841"/>
                    <a:gd name="connsiteY14" fmla="*/ 250238 h 322909"/>
                    <a:gd name="connsiteX15" fmla="*/ 173773 w 173841"/>
                    <a:gd name="connsiteY15" fmla="*/ 242079 h 322909"/>
                    <a:gd name="connsiteX16" fmla="*/ 173773 w 173841"/>
                    <a:gd name="connsiteY16" fmla="*/ 311940 h 322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3841" h="322909">
                      <a:moveTo>
                        <a:pt x="173841" y="311940"/>
                      </a:moveTo>
                      <a:cubicBezTo>
                        <a:pt x="162827" y="317699"/>
                        <a:pt x="144218" y="322909"/>
                        <a:pt x="119862" y="322909"/>
                      </a:cubicBezTo>
                      <a:cubicBezTo>
                        <a:pt x="65883" y="322909"/>
                        <a:pt x="31060" y="290824"/>
                        <a:pt x="31060" y="233441"/>
                      </a:cubicBezTo>
                      <a:lnTo>
                        <a:pt x="31060" y="135403"/>
                      </a:lnTo>
                      <a:lnTo>
                        <a:pt x="0" y="135403"/>
                      </a:lnTo>
                      <a:lnTo>
                        <a:pt x="0" y="71301"/>
                      </a:lnTo>
                      <a:lnTo>
                        <a:pt x="33386" y="71301"/>
                      </a:lnTo>
                      <a:lnTo>
                        <a:pt x="33386" y="17688"/>
                      </a:lnTo>
                      <a:lnTo>
                        <a:pt x="114047" y="0"/>
                      </a:lnTo>
                      <a:lnTo>
                        <a:pt x="114047" y="71301"/>
                      </a:lnTo>
                      <a:lnTo>
                        <a:pt x="167958" y="71301"/>
                      </a:lnTo>
                      <a:lnTo>
                        <a:pt x="167958" y="135403"/>
                      </a:lnTo>
                      <a:lnTo>
                        <a:pt x="114047" y="135403"/>
                      </a:lnTo>
                      <a:lnTo>
                        <a:pt x="114047" y="220072"/>
                      </a:lnTo>
                      <a:cubicBezTo>
                        <a:pt x="114047" y="241599"/>
                        <a:pt x="127388" y="250238"/>
                        <a:pt x="145586" y="250238"/>
                      </a:cubicBezTo>
                      <a:cubicBezTo>
                        <a:pt x="154685" y="250238"/>
                        <a:pt x="165632" y="247358"/>
                        <a:pt x="173773" y="242079"/>
                      </a:cubicBezTo>
                      <a:lnTo>
                        <a:pt x="173773" y="3119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E50830D-88B4-C0BF-2760-59FC254E96D1}"/>
                    </a:ext>
                  </a:extLst>
                </p:cNvPr>
                <p:cNvSpPr/>
                <p:nvPr/>
              </p:nvSpPr>
              <p:spPr>
                <a:xfrm>
                  <a:off x="8787591" y="1257091"/>
                  <a:ext cx="223852" cy="257436"/>
                </a:xfrm>
                <a:custGeom>
                  <a:avLst/>
                  <a:gdLst>
                    <a:gd name="connsiteX0" fmla="*/ 106863 w 223852"/>
                    <a:gd name="connsiteY0" fmla="*/ 137 h 257436"/>
                    <a:gd name="connsiteX1" fmla="*/ 223852 w 223852"/>
                    <a:gd name="connsiteY1" fmla="*/ 100575 h 257436"/>
                    <a:gd name="connsiteX2" fmla="*/ 223852 w 223852"/>
                    <a:gd name="connsiteY2" fmla="*/ 251746 h 257436"/>
                    <a:gd name="connsiteX3" fmla="*/ 146544 w 223852"/>
                    <a:gd name="connsiteY3" fmla="*/ 251746 h 257436"/>
                    <a:gd name="connsiteX4" fmla="*/ 146544 w 223852"/>
                    <a:gd name="connsiteY4" fmla="*/ 222540 h 257436"/>
                    <a:gd name="connsiteX5" fmla="*/ 79703 w 223852"/>
                    <a:gd name="connsiteY5" fmla="*/ 257436 h 257436"/>
                    <a:gd name="connsiteX6" fmla="*/ 0 w 223852"/>
                    <a:gd name="connsiteY6" fmla="*/ 188535 h 257436"/>
                    <a:gd name="connsiteX7" fmla="*/ 84492 w 223852"/>
                    <a:gd name="connsiteY7" fmla="*/ 112024 h 257436"/>
                    <a:gd name="connsiteX8" fmla="*/ 143671 w 223852"/>
                    <a:gd name="connsiteY8" fmla="*/ 103866 h 257436"/>
                    <a:gd name="connsiteX9" fmla="*/ 143671 w 223852"/>
                    <a:gd name="connsiteY9" fmla="*/ 100026 h 257436"/>
                    <a:gd name="connsiteX10" fmla="*/ 99748 w 223852"/>
                    <a:gd name="connsiteY10" fmla="*/ 70821 h 257436"/>
                    <a:gd name="connsiteX11" fmla="*/ 18130 w 223852"/>
                    <a:gd name="connsiteY11" fmla="*/ 96667 h 257436"/>
                    <a:gd name="connsiteX12" fmla="*/ 18130 w 223852"/>
                    <a:gd name="connsiteY12" fmla="*/ 22007 h 257436"/>
                    <a:gd name="connsiteX13" fmla="*/ 106932 w 223852"/>
                    <a:gd name="connsiteY13" fmla="*/ 0 h 257436"/>
                    <a:gd name="connsiteX14" fmla="*/ 144081 w 223852"/>
                    <a:gd name="connsiteY14" fmla="*/ 154188 h 257436"/>
                    <a:gd name="connsiteX15" fmla="*/ 144081 w 223852"/>
                    <a:gd name="connsiteY15" fmla="*/ 149388 h 257436"/>
                    <a:gd name="connsiteX16" fmla="*/ 105427 w 223852"/>
                    <a:gd name="connsiteY16" fmla="*/ 154667 h 257436"/>
                    <a:gd name="connsiteX17" fmla="*/ 76761 w 223852"/>
                    <a:gd name="connsiteY17" fmla="*/ 177634 h 257436"/>
                    <a:gd name="connsiteX18" fmla="*/ 101596 w 223852"/>
                    <a:gd name="connsiteY18" fmla="*/ 197722 h 257436"/>
                    <a:gd name="connsiteX19" fmla="*/ 144081 w 223852"/>
                    <a:gd name="connsiteY19" fmla="*/ 154188 h 25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23852" h="257436">
                      <a:moveTo>
                        <a:pt x="106863" y="137"/>
                      </a:moveTo>
                      <a:cubicBezTo>
                        <a:pt x="169394" y="137"/>
                        <a:pt x="223852" y="30783"/>
                        <a:pt x="223852" y="100575"/>
                      </a:cubicBezTo>
                      <a:lnTo>
                        <a:pt x="223852" y="251746"/>
                      </a:lnTo>
                      <a:lnTo>
                        <a:pt x="146544" y="251746"/>
                      </a:lnTo>
                      <a:lnTo>
                        <a:pt x="146544" y="222540"/>
                      </a:lnTo>
                      <a:cubicBezTo>
                        <a:pt x="134161" y="242148"/>
                        <a:pt x="110284" y="257436"/>
                        <a:pt x="79703" y="257436"/>
                      </a:cubicBezTo>
                      <a:cubicBezTo>
                        <a:pt x="33386" y="257436"/>
                        <a:pt x="0" y="228230"/>
                        <a:pt x="0" y="188535"/>
                      </a:cubicBezTo>
                      <a:cubicBezTo>
                        <a:pt x="0" y="148840"/>
                        <a:pt x="30581" y="120114"/>
                        <a:pt x="84492" y="112024"/>
                      </a:cubicBezTo>
                      <a:lnTo>
                        <a:pt x="143671" y="103866"/>
                      </a:lnTo>
                      <a:lnTo>
                        <a:pt x="143671" y="100026"/>
                      </a:lnTo>
                      <a:cubicBezTo>
                        <a:pt x="143671" y="81379"/>
                        <a:pt x="126019" y="70821"/>
                        <a:pt x="99748" y="70821"/>
                      </a:cubicBezTo>
                      <a:cubicBezTo>
                        <a:pt x="66772" y="70821"/>
                        <a:pt x="36260" y="83710"/>
                        <a:pt x="18130" y="96667"/>
                      </a:cubicBezTo>
                      <a:lnTo>
                        <a:pt x="18130" y="22007"/>
                      </a:lnTo>
                      <a:cubicBezTo>
                        <a:pt x="40570" y="8638"/>
                        <a:pt x="73956" y="0"/>
                        <a:pt x="106932" y="0"/>
                      </a:cubicBezTo>
                      <a:close/>
                      <a:moveTo>
                        <a:pt x="144081" y="154188"/>
                      </a:moveTo>
                      <a:lnTo>
                        <a:pt x="144081" y="149388"/>
                      </a:lnTo>
                      <a:lnTo>
                        <a:pt x="105427" y="154667"/>
                      </a:lnTo>
                      <a:cubicBezTo>
                        <a:pt x="87297" y="157067"/>
                        <a:pt x="76761" y="165157"/>
                        <a:pt x="76761" y="177634"/>
                      </a:cubicBezTo>
                      <a:cubicBezTo>
                        <a:pt x="76761" y="190112"/>
                        <a:pt x="86339" y="197722"/>
                        <a:pt x="101596" y="197722"/>
                      </a:cubicBezTo>
                      <a:cubicBezTo>
                        <a:pt x="123078" y="197722"/>
                        <a:pt x="144081" y="180034"/>
                        <a:pt x="144081" y="1541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BBFE8CB6-3BF2-E376-0973-F8B943E6C5F3}"/>
                    </a:ext>
                  </a:extLst>
                </p:cNvPr>
                <p:cNvSpPr/>
                <p:nvPr/>
              </p:nvSpPr>
              <p:spPr>
                <a:xfrm>
                  <a:off x="9062001" y="1150551"/>
                  <a:ext cx="89281" cy="358354"/>
                </a:xfrm>
                <a:custGeom>
                  <a:avLst/>
                  <a:gdLst>
                    <a:gd name="connsiteX0" fmla="*/ 89281 w 89281"/>
                    <a:gd name="connsiteY0" fmla="*/ 43534 h 358354"/>
                    <a:gd name="connsiteX1" fmla="*/ 44401 w 89281"/>
                    <a:gd name="connsiteY1" fmla="*/ 86589 h 358354"/>
                    <a:gd name="connsiteX2" fmla="*/ 0 w 89281"/>
                    <a:gd name="connsiteY2" fmla="*/ 43534 h 358354"/>
                    <a:gd name="connsiteX3" fmla="*/ 44401 w 89281"/>
                    <a:gd name="connsiteY3" fmla="*/ 0 h 358354"/>
                    <a:gd name="connsiteX4" fmla="*/ 89281 w 89281"/>
                    <a:gd name="connsiteY4" fmla="*/ 43534 h 358354"/>
                    <a:gd name="connsiteX5" fmla="*/ 2874 w 89281"/>
                    <a:gd name="connsiteY5" fmla="*/ 112436 h 358354"/>
                    <a:gd name="connsiteX6" fmla="*/ 85929 w 89281"/>
                    <a:gd name="connsiteY6" fmla="*/ 112436 h 358354"/>
                    <a:gd name="connsiteX7" fmla="*/ 85929 w 89281"/>
                    <a:gd name="connsiteY7" fmla="*/ 358354 h 358354"/>
                    <a:gd name="connsiteX8" fmla="*/ 2874 w 89281"/>
                    <a:gd name="connsiteY8" fmla="*/ 358354 h 358354"/>
                    <a:gd name="connsiteX9" fmla="*/ 2874 w 89281"/>
                    <a:gd name="connsiteY9" fmla="*/ 112436 h 358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281" h="358354">
                      <a:moveTo>
                        <a:pt x="89281" y="43534"/>
                      </a:moveTo>
                      <a:cubicBezTo>
                        <a:pt x="89281" y="68421"/>
                        <a:pt x="70193" y="86589"/>
                        <a:pt x="44401" y="86589"/>
                      </a:cubicBezTo>
                      <a:cubicBezTo>
                        <a:pt x="18609" y="86589"/>
                        <a:pt x="0" y="68421"/>
                        <a:pt x="0" y="43534"/>
                      </a:cubicBezTo>
                      <a:cubicBezTo>
                        <a:pt x="0" y="18648"/>
                        <a:pt x="19088" y="0"/>
                        <a:pt x="44401" y="0"/>
                      </a:cubicBezTo>
                      <a:cubicBezTo>
                        <a:pt x="69714" y="0"/>
                        <a:pt x="89281" y="18648"/>
                        <a:pt x="89281" y="43534"/>
                      </a:cubicBezTo>
                      <a:close/>
                      <a:moveTo>
                        <a:pt x="2874" y="112436"/>
                      </a:moveTo>
                      <a:lnTo>
                        <a:pt x="85929" y="112436"/>
                      </a:lnTo>
                      <a:lnTo>
                        <a:pt x="85929" y="358354"/>
                      </a:lnTo>
                      <a:lnTo>
                        <a:pt x="2874" y="358354"/>
                      </a:lnTo>
                      <a:lnTo>
                        <a:pt x="2874" y="1124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FE9D0666-6F7B-4A78-D664-C0AB8DACC475}"/>
                    </a:ext>
                  </a:extLst>
                </p:cNvPr>
                <p:cNvSpPr/>
                <p:nvPr/>
              </p:nvSpPr>
              <p:spPr>
                <a:xfrm>
                  <a:off x="9202799" y="1167279"/>
                  <a:ext cx="119793" cy="347316"/>
                </a:xfrm>
                <a:custGeom>
                  <a:avLst/>
                  <a:gdLst>
                    <a:gd name="connsiteX0" fmla="*/ 0 w 119793"/>
                    <a:gd name="connsiteY0" fmla="*/ 0 h 347316"/>
                    <a:gd name="connsiteX1" fmla="*/ 83055 w 119793"/>
                    <a:gd name="connsiteY1" fmla="*/ 0 h 347316"/>
                    <a:gd name="connsiteX2" fmla="*/ 83055 w 119793"/>
                    <a:gd name="connsiteY2" fmla="*/ 252569 h 347316"/>
                    <a:gd name="connsiteX3" fmla="*/ 103580 w 119793"/>
                    <a:gd name="connsiteY3" fmla="*/ 276016 h 347316"/>
                    <a:gd name="connsiteX4" fmla="*/ 119794 w 119793"/>
                    <a:gd name="connsiteY4" fmla="*/ 273136 h 347316"/>
                    <a:gd name="connsiteX5" fmla="*/ 119794 w 119793"/>
                    <a:gd name="connsiteY5" fmla="*/ 341077 h 347316"/>
                    <a:gd name="connsiteX6" fmla="*/ 81619 w 119793"/>
                    <a:gd name="connsiteY6" fmla="*/ 347316 h 347316"/>
                    <a:gd name="connsiteX7" fmla="*/ 0 w 119793"/>
                    <a:gd name="connsiteY7" fmla="*/ 267926 h 347316"/>
                    <a:gd name="connsiteX8" fmla="*/ 0 w 119793"/>
                    <a:gd name="connsiteY8" fmla="*/ 0 h 347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9793" h="347316">
                      <a:moveTo>
                        <a:pt x="0" y="0"/>
                      </a:moveTo>
                      <a:lnTo>
                        <a:pt x="83055" y="0"/>
                      </a:lnTo>
                      <a:lnTo>
                        <a:pt x="83055" y="252569"/>
                      </a:lnTo>
                      <a:cubicBezTo>
                        <a:pt x="83055" y="267857"/>
                        <a:pt x="88323" y="276016"/>
                        <a:pt x="103580" y="276016"/>
                      </a:cubicBezTo>
                      <a:cubicBezTo>
                        <a:pt x="109326" y="276016"/>
                        <a:pt x="115005" y="275056"/>
                        <a:pt x="119794" y="273136"/>
                      </a:cubicBezTo>
                      <a:lnTo>
                        <a:pt x="119794" y="341077"/>
                      </a:lnTo>
                      <a:cubicBezTo>
                        <a:pt x="110695" y="344917"/>
                        <a:pt x="97354" y="347316"/>
                        <a:pt x="81619" y="347316"/>
                      </a:cubicBezTo>
                      <a:cubicBezTo>
                        <a:pt x="31949" y="347316"/>
                        <a:pt x="0" y="320990"/>
                        <a:pt x="0" y="26792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B822C52E-D9D8-9364-D5B6-CF90832BE13D}"/>
                  </a:ext>
                </a:extLst>
              </p:cNvPr>
              <p:cNvGrpSpPr/>
              <p:nvPr/>
            </p:nvGrpSpPr>
            <p:grpSpPr>
              <a:xfrm>
                <a:off x="6586147" y="1057586"/>
                <a:ext cx="647748" cy="649246"/>
                <a:chOff x="6586147" y="1057586"/>
                <a:chExt cx="647748" cy="649246"/>
              </a:xfrm>
              <a:solidFill>
                <a:schemeClr val="bg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FDCE8F2E-7C44-4926-539C-2D713F7BCD8F}"/>
                    </a:ext>
                  </a:extLst>
                </p:cNvPr>
                <p:cNvSpPr/>
                <p:nvPr/>
              </p:nvSpPr>
              <p:spPr>
                <a:xfrm>
                  <a:off x="6586147" y="1105783"/>
                  <a:ext cx="647748" cy="601050"/>
                </a:xfrm>
                <a:custGeom>
                  <a:avLst/>
                  <a:gdLst>
                    <a:gd name="connsiteX0" fmla="*/ 426907 w 647748"/>
                    <a:gd name="connsiteY0" fmla="*/ 132180 h 601050"/>
                    <a:gd name="connsiteX1" fmla="*/ 357466 w 647748"/>
                    <a:gd name="connsiteY1" fmla="*/ 188467 h 601050"/>
                    <a:gd name="connsiteX2" fmla="*/ 427180 w 647748"/>
                    <a:gd name="connsiteY2" fmla="*/ 232070 h 601050"/>
                    <a:gd name="connsiteX3" fmla="*/ 514956 w 647748"/>
                    <a:gd name="connsiteY3" fmla="*/ 255105 h 601050"/>
                    <a:gd name="connsiteX4" fmla="*/ 557168 w 647748"/>
                    <a:gd name="connsiteY4" fmla="*/ 339501 h 601050"/>
                    <a:gd name="connsiteX5" fmla="*/ 467956 w 647748"/>
                    <a:gd name="connsiteY5" fmla="*/ 454816 h 601050"/>
                    <a:gd name="connsiteX6" fmla="*/ 331605 w 647748"/>
                    <a:gd name="connsiteY6" fmla="*/ 469761 h 601050"/>
                    <a:gd name="connsiteX7" fmla="*/ 313818 w 647748"/>
                    <a:gd name="connsiteY7" fmla="*/ 469281 h 601050"/>
                    <a:gd name="connsiteX8" fmla="*/ 231720 w 647748"/>
                    <a:gd name="connsiteY8" fmla="*/ 460026 h 601050"/>
                    <a:gd name="connsiteX9" fmla="*/ 128346 w 647748"/>
                    <a:gd name="connsiteY9" fmla="*/ 404631 h 601050"/>
                    <a:gd name="connsiteX10" fmla="*/ 85176 w 647748"/>
                    <a:gd name="connsiteY10" fmla="*/ 232755 h 601050"/>
                    <a:gd name="connsiteX11" fmla="*/ 87023 w 647748"/>
                    <a:gd name="connsiteY11" fmla="*/ 203961 h 601050"/>
                    <a:gd name="connsiteX12" fmla="*/ 154275 w 647748"/>
                    <a:gd name="connsiteY12" fmla="*/ 0 h 601050"/>
                    <a:gd name="connsiteX13" fmla="*/ 0 w 647748"/>
                    <a:gd name="connsiteY13" fmla="*/ 276496 h 601050"/>
                    <a:gd name="connsiteX14" fmla="*/ 323875 w 647748"/>
                    <a:gd name="connsiteY14" fmla="*/ 601050 h 601050"/>
                    <a:gd name="connsiteX15" fmla="*/ 647749 w 647748"/>
                    <a:gd name="connsiteY15" fmla="*/ 276496 h 601050"/>
                    <a:gd name="connsiteX16" fmla="*/ 640223 w 647748"/>
                    <a:gd name="connsiteY16" fmla="*/ 206772 h 601050"/>
                    <a:gd name="connsiteX17" fmla="*/ 427044 w 647748"/>
                    <a:gd name="connsiteY17" fmla="*/ 132249 h 60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7748" h="601050">
                      <a:moveTo>
                        <a:pt x="426907" y="132180"/>
                      </a:moveTo>
                      <a:cubicBezTo>
                        <a:pt x="384900" y="132180"/>
                        <a:pt x="357466" y="145412"/>
                        <a:pt x="357466" y="188467"/>
                      </a:cubicBezTo>
                      <a:cubicBezTo>
                        <a:pt x="357466" y="212119"/>
                        <a:pt x="369986" y="229739"/>
                        <a:pt x="427180" y="232070"/>
                      </a:cubicBezTo>
                      <a:cubicBezTo>
                        <a:pt x="461867" y="233509"/>
                        <a:pt x="491080" y="238720"/>
                        <a:pt x="514956" y="255105"/>
                      </a:cubicBezTo>
                      <a:cubicBezTo>
                        <a:pt x="544375" y="275261"/>
                        <a:pt x="556758" y="308444"/>
                        <a:pt x="557168" y="339501"/>
                      </a:cubicBezTo>
                      <a:cubicBezTo>
                        <a:pt x="557784" y="379676"/>
                        <a:pt x="539791" y="430409"/>
                        <a:pt x="467956" y="454816"/>
                      </a:cubicBezTo>
                      <a:cubicBezTo>
                        <a:pt x="427317" y="468596"/>
                        <a:pt x="380248" y="469761"/>
                        <a:pt x="331605" y="469761"/>
                      </a:cubicBezTo>
                      <a:cubicBezTo>
                        <a:pt x="325653" y="469761"/>
                        <a:pt x="319770" y="469281"/>
                        <a:pt x="313818" y="469281"/>
                      </a:cubicBezTo>
                      <a:cubicBezTo>
                        <a:pt x="265038" y="469076"/>
                        <a:pt x="231720" y="460026"/>
                        <a:pt x="231720" y="460026"/>
                      </a:cubicBezTo>
                      <a:cubicBezTo>
                        <a:pt x="198744" y="453376"/>
                        <a:pt x="154754" y="438704"/>
                        <a:pt x="128346" y="404631"/>
                      </a:cubicBezTo>
                      <a:cubicBezTo>
                        <a:pt x="85108" y="348824"/>
                        <a:pt x="83945" y="273205"/>
                        <a:pt x="85176" y="232755"/>
                      </a:cubicBezTo>
                      <a:cubicBezTo>
                        <a:pt x="85450" y="223431"/>
                        <a:pt x="86066" y="213833"/>
                        <a:pt x="87023" y="203961"/>
                      </a:cubicBezTo>
                      <a:cubicBezTo>
                        <a:pt x="93796" y="136568"/>
                        <a:pt x="118768" y="60331"/>
                        <a:pt x="154275" y="0"/>
                      </a:cubicBezTo>
                      <a:cubicBezTo>
                        <a:pt x="61710" y="57109"/>
                        <a:pt x="0" y="159604"/>
                        <a:pt x="0" y="276496"/>
                      </a:cubicBezTo>
                      <a:cubicBezTo>
                        <a:pt x="0" y="455707"/>
                        <a:pt x="144970" y="601050"/>
                        <a:pt x="323875" y="601050"/>
                      </a:cubicBezTo>
                      <a:cubicBezTo>
                        <a:pt x="502779" y="601050"/>
                        <a:pt x="647749" y="455775"/>
                        <a:pt x="647749" y="276496"/>
                      </a:cubicBezTo>
                      <a:cubicBezTo>
                        <a:pt x="647749" y="252569"/>
                        <a:pt x="645149" y="229259"/>
                        <a:pt x="640223" y="206772"/>
                      </a:cubicBezTo>
                      <a:cubicBezTo>
                        <a:pt x="636529" y="204372"/>
                        <a:pt x="531923" y="132249"/>
                        <a:pt x="427044" y="1322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735D212A-ED0B-1A59-5BC5-B97F03B791C2}"/>
                    </a:ext>
                  </a:extLst>
                </p:cNvPr>
                <p:cNvSpPr/>
                <p:nvPr/>
              </p:nvSpPr>
              <p:spPr>
                <a:xfrm>
                  <a:off x="6733691" y="1057586"/>
                  <a:ext cx="475986" cy="449125"/>
                </a:xfrm>
                <a:custGeom>
                  <a:avLst/>
                  <a:gdLst>
                    <a:gd name="connsiteX0" fmla="*/ 45317 w 475986"/>
                    <a:gd name="connsiteY0" fmla="*/ 77882 h 449125"/>
                    <a:gd name="connsiteX1" fmla="*/ 4542 w 475986"/>
                    <a:gd name="connsiteY1" fmla="*/ 227134 h 449125"/>
                    <a:gd name="connsiteX2" fmla="*/ 5500 w 475986"/>
                    <a:gd name="connsiteY2" fmla="*/ 344025 h 449125"/>
                    <a:gd name="connsiteX3" fmla="*/ 184130 w 475986"/>
                    <a:gd name="connsiteY3" fmla="*/ 449125 h 449125"/>
                    <a:gd name="connsiteX4" fmla="*/ 341141 w 475986"/>
                    <a:gd name="connsiteY4" fmla="*/ 385229 h 449125"/>
                    <a:gd name="connsiteX5" fmla="*/ 266775 w 475986"/>
                    <a:gd name="connsiteY5" fmla="*/ 344231 h 449125"/>
                    <a:gd name="connsiteX6" fmla="*/ 141439 w 475986"/>
                    <a:gd name="connsiteY6" fmla="*/ 227408 h 449125"/>
                    <a:gd name="connsiteX7" fmla="*/ 254597 w 475986"/>
                    <a:gd name="connsiteY7" fmla="*/ 122377 h 449125"/>
                    <a:gd name="connsiteX8" fmla="*/ 475987 w 475986"/>
                    <a:gd name="connsiteY8" fmla="*/ 201356 h 449125"/>
                    <a:gd name="connsiteX9" fmla="*/ 176331 w 475986"/>
                    <a:gd name="connsiteY9" fmla="*/ 0 h 449125"/>
                    <a:gd name="connsiteX10" fmla="*/ 76993 w 475986"/>
                    <a:gd name="connsiteY10" fmla="*/ 15563 h 449125"/>
                    <a:gd name="connsiteX11" fmla="*/ 45385 w 475986"/>
                    <a:gd name="connsiteY11" fmla="*/ 77814 h 44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5986" h="449125">
                      <a:moveTo>
                        <a:pt x="45317" y="77882"/>
                      </a:moveTo>
                      <a:cubicBezTo>
                        <a:pt x="25408" y="127861"/>
                        <a:pt x="11862" y="173864"/>
                        <a:pt x="4542" y="227134"/>
                      </a:cubicBezTo>
                      <a:cubicBezTo>
                        <a:pt x="-3463" y="285340"/>
                        <a:pt x="574" y="326132"/>
                        <a:pt x="5500" y="344025"/>
                      </a:cubicBezTo>
                      <a:cubicBezTo>
                        <a:pt x="28350" y="427598"/>
                        <a:pt x="60573" y="449125"/>
                        <a:pt x="184130" y="449125"/>
                      </a:cubicBezTo>
                      <a:cubicBezTo>
                        <a:pt x="307687" y="449125"/>
                        <a:pt x="341141" y="433631"/>
                        <a:pt x="341141" y="385229"/>
                      </a:cubicBezTo>
                      <a:cubicBezTo>
                        <a:pt x="341141" y="372066"/>
                        <a:pt x="331700" y="344574"/>
                        <a:pt x="266775" y="344231"/>
                      </a:cubicBezTo>
                      <a:cubicBezTo>
                        <a:pt x="225658" y="344025"/>
                        <a:pt x="135419" y="332165"/>
                        <a:pt x="141439" y="227408"/>
                      </a:cubicBezTo>
                      <a:cubicBezTo>
                        <a:pt x="145065" y="163991"/>
                        <a:pt x="195692" y="122102"/>
                        <a:pt x="254597" y="122377"/>
                      </a:cubicBezTo>
                      <a:cubicBezTo>
                        <a:pt x="383216" y="122925"/>
                        <a:pt x="466408" y="193814"/>
                        <a:pt x="475987" y="201356"/>
                      </a:cubicBezTo>
                      <a:cubicBezTo>
                        <a:pt x="427549" y="83230"/>
                        <a:pt x="311655" y="0"/>
                        <a:pt x="176331" y="0"/>
                      </a:cubicBezTo>
                      <a:cubicBezTo>
                        <a:pt x="141713" y="0"/>
                        <a:pt x="108327" y="5485"/>
                        <a:pt x="76993" y="15563"/>
                      </a:cubicBezTo>
                      <a:cubicBezTo>
                        <a:pt x="73914" y="19950"/>
                        <a:pt x="60642" y="39352"/>
                        <a:pt x="45385" y="778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28" name="Graphic 1">
              <a:extLst>
                <a:ext uri="{FF2B5EF4-FFF2-40B4-BE49-F238E27FC236}">
                  <a16:creationId xmlns:a16="http://schemas.microsoft.com/office/drawing/2014/main" id="{95E71EBA-0BD6-E709-6696-078AF695D527}"/>
                </a:ext>
              </a:extLst>
            </p:cNvPr>
            <p:cNvGrpSpPr/>
            <p:nvPr/>
          </p:nvGrpSpPr>
          <p:grpSpPr>
            <a:xfrm>
              <a:off x="7401238" y="1650067"/>
              <a:ext cx="1884683" cy="248935"/>
              <a:chOff x="7401238" y="1650067"/>
              <a:chExt cx="1884683" cy="248935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6ED6738A-ABF5-D579-34B1-2358D159398F}"/>
                  </a:ext>
                </a:extLst>
              </p:cNvPr>
              <p:cNvGrpSpPr/>
              <p:nvPr/>
            </p:nvGrpSpPr>
            <p:grpSpPr>
              <a:xfrm>
                <a:off x="7401238" y="1706627"/>
                <a:ext cx="1884683" cy="167350"/>
                <a:chOff x="7401238" y="1706627"/>
                <a:chExt cx="1884683" cy="167350"/>
              </a:xfrm>
              <a:solidFill>
                <a:schemeClr val="bg1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B364FA3E-B78D-BACD-AF0D-FF9E51CA0713}"/>
                    </a:ext>
                  </a:extLst>
                </p:cNvPr>
                <p:cNvSpPr/>
                <p:nvPr/>
              </p:nvSpPr>
              <p:spPr>
                <a:xfrm>
                  <a:off x="8388529" y="1706833"/>
                  <a:ext cx="98859" cy="121828"/>
                </a:xfrm>
                <a:custGeom>
                  <a:avLst/>
                  <a:gdLst>
                    <a:gd name="connsiteX0" fmla="*/ 52269 w 98859"/>
                    <a:gd name="connsiteY0" fmla="*/ 105374 h 121828"/>
                    <a:gd name="connsiteX1" fmla="*/ 62463 w 98859"/>
                    <a:gd name="connsiteY1" fmla="*/ 103660 h 121828"/>
                    <a:gd name="connsiteX2" fmla="*/ 71083 w 98859"/>
                    <a:gd name="connsiteY2" fmla="*/ 98861 h 121828"/>
                    <a:gd name="connsiteX3" fmla="*/ 77172 w 98859"/>
                    <a:gd name="connsiteY3" fmla="*/ 91662 h 121828"/>
                    <a:gd name="connsiteX4" fmla="*/ 79908 w 98859"/>
                    <a:gd name="connsiteY4" fmla="*/ 82613 h 121828"/>
                    <a:gd name="connsiteX5" fmla="*/ 98859 w 98859"/>
                    <a:gd name="connsiteY5" fmla="*/ 82613 h 121828"/>
                    <a:gd name="connsiteX6" fmla="*/ 94549 w 98859"/>
                    <a:gd name="connsiteY6" fmla="*/ 97558 h 121828"/>
                    <a:gd name="connsiteX7" fmla="*/ 84424 w 98859"/>
                    <a:gd name="connsiteY7" fmla="*/ 110036 h 121828"/>
                    <a:gd name="connsiteX8" fmla="*/ 69851 w 98859"/>
                    <a:gd name="connsiteY8" fmla="*/ 118606 h 121828"/>
                    <a:gd name="connsiteX9" fmla="*/ 52269 w 98859"/>
                    <a:gd name="connsiteY9" fmla="*/ 121828 h 121828"/>
                    <a:gd name="connsiteX10" fmla="*/ 29213 w 98859"/>
                    <a:gd name="connsiteY10" fmla="*/ 117098 h 121828"/>
                    <a:gd name="connsiteX11" fmla="*/ 12930 w 98859"/>
                    <a:gd name="connsiteY11" fmla="*/ 104346 h 121828"/>
                    <a:gd name="connsiteX12" fmla="*/ 3215 w 98859"/>
                    <a:gd name="connsiteY12" fmla="*/ 85698 h 121828"/>
                    <a:gd name="connsiteX13" fmla="*/ 0 w 98859"/>
                    <a:gd name="connsiteY13" fmla="*/ 63211 h 121828"/>
                    <a:gd name="connsiteX14" fmla="*/ 0 w 98859"/>
                    <a:gd name="connsiteY14" fmla="*/ 58617 h 121828"/>
                    <a:gd name="connsiteX15" fmla="*/ 3215 w 98859"/>
                    <a:gd name="connsiteY15" fmla="*/ 36130 h 121828"/>
                    <a:gd name="connsiteX16" fmla="*/ 12930 w 98859"/>
                    <a:gd name="connsiteY16" fmla="*/ 17482 h 121828"/>
                    <a:gd name="connsiteX17" fmla="*/ 29213 w 98859"/>
                    <a:gd name="connsiteY17" fmla="*/ 4731 h 121828"/>
                    <a:gd name="connsiteX18" fmla="*/ 52200 w 98859"/>
                    <a:gd name="connsiteY18" fmla="*/ 0 h 121828"/>
                    <a:gd name="connsiteX19" fmla="*/ 70878 w 98859"/>
                    <a:gd name="connsiteY19" fmla="*/ 3291 h 121828"/>
                    <a:gd name="connsiteX20" fmla="*/ 85381 w 98859"/>
                    <a:gd name="connsiteY20" fmla="*/ 12272 h 121828"/>
                    <a:gd name="connsiteX21" fmla="*/ 94959 w 98859"/>
                    <a:gd name="connsiteY21" fmla="*/ 25778 h 121828"/>
                    <a:gd name="connsiteX22" fmla="*/ 98859 w 98859"/>
                    <a:gd name="connsiteY22" fmla="*/ 42643 h 121828"/>
                    <a:gd name="connsiteX23" fmla="*/ 79908 w 98859"/>
                    <a:gd name="connsiteY23" fmla="*/ 42643 h 121828"/>
                    <a:gd name="connsiteX24" fmla="*/ 77377 w 98859"/>
                    <a:gd name="connsiteY24" fmla="*/ 32497 h 121828"/>
                    <a:gd name="connsiteX25" fmla="*/ 71699 w 98859"/>
                    <a:gd name="connsiteY25" fmla="*/ 24270 h 121828"/>
                    <a:gd name="connsiteX26" fmla="*/ 63215 w 98859"/>
                    <a:gd name="connsiteY26" fmla="*/ 18648 h 121828"/>
                    <a:gd name="connsiteX27" fmla="*/ 52200 w 98859"/>
                    <a:gd name="connsiteY27" fmla="*/ 16591 h 121828"/>
                    <a:gd name="connsiteX28" fmla="*/ 36739 w 98859"/>
                    <a:gd name="connsiteY28" fmla="*/ 20293 h 121828"/>
                    <a:gd name="connsiteX29" fmla="*/ 26887 w 98859"/>
                    <a:gd name="connsiteY29" fmla="*/ 30029 h 121828"/>
                    <a:gd name="connsiteX30" fmla="*/ 21619 w 98859"/>
                    <a:gd name="connsiteY30" fmla="*/ 43603 h 121828"/>
                    <a:gd name="connsiteX31" fmla="*/ 20114 w 98859"/>
                    <a:gd name="connsiteY31" fmla="*/ 58754 h 121828"/>
                    <a:gd name="connsiteX32" fmla="*/ 20114 w 98859"/>
                    <a:gd name="connsiteY32" fmla="*/ 63348 h 121828"/>
                    <a:gd name="connsiteX33" fmla="*/ 21619 w 98859"/>
                    <a:gd name="connsiteY33" fmla="*/ 78705 h 121828"/>
                    <a:gd name="connsiteX34" fmla="*/ 26819 w 98859"/>
                    <a:gd name="connsiteY34" fmla="*/ 92211 h 121828"/>
                    <a:gd name="connsiteX35" fmla="*/ 36670 w 98859"/>
                    <a:gd name="connsiteY35" fmla="*/ 101878 h 121828"/>
                    <a:gd name="connsiteX36" fmla="*/ 52269 w 98859"/>
                    <a:gd name="connsiteY36" fmla="*/ 105580 h 121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8859" h="121828">
                      <a:moveTo>
                        <a:pt x="52269" y="105374"/>
                      </a:moveTo>
                      <a:cubicBezTo>
                        <a:pt x="55826" y="105374"/>
                        <a:pt x="59179" y="104826"/>
                        <a:pt x="62463" y="103660"/>
                      </a:cubicBezTo>
                      <a:cubicBezTo>
                        <a:pt x="65746" y="102495"/>
                        <a:pt x="68620" y="100918"/>
                        <a:pt x="71083" y="98861"/>
                      </a:cubicBezTo>
                      <a:cubicBezTo>
                        <a:pt x="73546" y="96804"/>
                        <a:pt x="75598" y="94405"/>
                        <a:pt x="77172" y="91662"/>
                      </a:cubicBezTo>
                      <a:cubicBezTo>
                        <a:pt x="78745" y="88852"/>
                        <a:pt x="79635" y="85835"/>
                        <a:pt x="79908" y="82613"/>
                      </a:cubicBezTo>
                      <a:lnTo>
                        <a:pt x="98859" y="82613"/>
                      </a:lnTo>
                      <a:cubicBezTo>
                        <a:pt x="98585" y="87823"/>
                        <a:pt x="97149" y="92828"/>
                        <a:pt x="94549" y="97558"/>
                      </a:cubicBezTo>
                      <a:cubicBezTo>
                        <a:pt x="91949" y="102289"/>
                        <a:pt x="88597" y="106471"/>
                        <a:pt x="84424" y="110036"/>
                      </a:cubicBezTo>
                      <a:cubicBezTo>
                        <a:pt x="80250" y="113601"/>
                        <a:pt x="75393" y="116481"/>
                        <a:pt x="69851" y="118606"/>
                      </a:cubicBezTo>
                      <a:cubicBezTo>
                        <a:pt x="64310" y="120731"/>
                        <a:pt x="58426" y="121828"/>
                        <a:pt x="52269" y="121828"/>
                      </a:cubicBezTo>
                      <a:cubicBezTo>
                        <a:pt x="43443" y="121828"/>
                        <a:pt x="35781" y="120251"/>
                        <a:pt x="29213" y="117098"/>
                      </a:cubicBezTo>
                      <a:cubicBezTo>
                        <a:pt x="22645" y="113944"/>
                        <a:pt x="17241" y="109693"/>
                        <a:pt x="12930" y="104346"/>
                      </a:cubicBezTo>
                      <a:cubicBezTo>
                        <a:pt x="8620" y="98998"/>
                        <a:pt x="5336" y="92759"/>
                        <a:pt x="3215" y="85698"/>
                      </a:cubicBezTo>
                      <a:cubicBezTo>
                        <a:pt x="1095" y="78568"/>
                        <a:pt x="0" y="71095"/>
                        <a:pt x="0" y="63211"/>
                      </a:cubicBezTo>
                      <a:lnTo>
                        <a:pt x="0" y="58617"/>
                      </a:lnTo>
                      <a:cubicBezTo>
                        <a:pt x="0" y="50733"/>
                        <a:pt x="1095" y="43260"/>
                        <a:pt x="3215" y="36130"/>
                      </a:cubicBezTo>
                      <a:cubicBezTo>
                        <a:pt x="5336" y="29000"/>
                        <a:pt x="8552" y="22830"/>
                        <a:pt x="12930" y="17482"/>
                      </a:cubicBezTo>
                      <a:cubicBezTo>
                        <a:pt x="17309" y="12135"/>
                        <a:pt x="22714" y="7884"/>
                        <a:pt x="29213" y="4731"/>
                      </a:cubicBezTo>
                      <a:cubicBezTo>
                        <a:pt x="35712" y="1577"/>
                        <a:pt x="43375" y="0"/>
                        <a:pt x="52200" y="0"/>
                      </a:cubicBezTo>
                      <a:cubicBezTo>
                        <a:pt x="59042" y="0"/>
                        <a:pt x="65268" y="1097"/>
                        <a:pt x="70878" y="3291"/>
                      </a:cubicBezTo>
                      <a:cubicBezTo>
                        <a:pt x="76488" y="5485"/>
                        <a:pt x="81345" y="8433"/>
                        <a:pt x="85381" y="12272"/>
                      </a:cubicBezTo>
                      <a:cubicBezTo>
                        <a:pt x="89418" y="16111"/>
                        <a:pt x="92633" y="20567"/>
                        <a:pt x="94959" y="25778"/>
                      </a:cubicBezTo>
                      <a:cubicBezTo>
                        <a:pt x="97286" y="30988"/>
                        <a:pt x="98585" y="36610"/>
                        <a:pt x="98859" y="42643"/>
                      </a:cubicBezTo>
                      <a:lnTo>
                        <a:pt x="79908" y="42643"/>
                      </a:lnTo>
                      <a:cubicBezTo>
                        <a:pt x="79635" y="39010"/>
                        <a:pt x="78745" y="35650"/>
                        <a:pt x="77377" y="32497"/>
                      </a:cubicBezTo>
                      <a:cubicBezTo>
                        <a:pt x="75940" y="29343"/>
                        <a:pt x="74093" y="26601"/>
                        <a:pt x="71699" y="24270"/>
                      </a:cubicBezTo>
                      <a:cubicBezTo>
                        <a:pt x="69304" y="21939"/>
                        <a:pt x="66499" y="20019"/>
                        <a:pt x="63215" y="18648"/>
                      </a:cubicBezTo>
                      <a:cubicBezTo>
                        <a:pt x="59931" y="17277"/>
                        <a:pt x="56237" y="16591"/>
                        <a:pt x="52200" y="16591"/>
                      </a:cubicBezTo>
                      <a:cubicBezTo>
                        <a:pt x="45975" y="16591"/>
                        <a:pt x="40843" y="17825"/>
                        <a:pt x="36739" y="20293"/>
                      </a:cubicBezTo>
                      <a:cubicBezTo>
                        <a:pt x="32634" y="22761"/>
                        <a:pt x="29350" y="25984"/>
                        <a:pt x="26887" y="30029"/>
                      </a:cubicBezTo>
                      <a:cubicBezTo>
                        <a:pt x="24424" y="34073"/>
                        <a:pt x="22645" y="38598"/>
                        <a:pt x="21619" y="43603"/>
                      </a:cubicBezTo>
                      <a:cubicBezTo>
                        <a:pt x="20593" y="48608"/>
                        <a:pt x="20114" y="53681"/>
                        <a:pt x="20114" y="58754"/>
                      </a:cubicBezTo>
                      <a:lnTo>
                        <a:pt x="20114" y="63348"/>
                      </a:lnTo>
                      <a:cubicBezTo>
                        <a:pt x="20114" y="68558"/>
                        <a:pt x="20593" y="73700"/>
                        <a:pt x="21619" y="78705"/>
                      </a:cubicBezTo>
                      <a:cubicBezTo>
                        <a:pt x="22645" y="83710"/>
                        <a:pt x="24356" y="88234"/>
                        <a:pt x="26819" y="92211"/>
                      </a:cubicBezTo>
                      <a:cubicBezTo>
                        <a:pt x="29281" y="96187"/>
                        <a:pt x="32565" y="99409"/>
                        <a:pt x="36670" y="101878"/>
                      </a:cubicBezTo>
                      <a:cubicBezTo>
                        <a:pt x="40775" y="104346"/>
                        <a:pt x="45975" y="105580"/>
                        <a:pt x="52269" y="1055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996DC4B1-C076-B618-1F72-7B53B2660995}"/>
                    </a:ext>
                  </a:extLst>
                </p:cNvPr>
                <p:cNvSpPr/>
                <p:nvPr/>
              </p:nvSpPr>
              <p:spPr>
                <a:xfrm>
                  <a:off x="8504491" y="1706696"/>
                  <a:ext cx="106863" cy="121896"/>
                </a:xfrm>
                <a:custGeom>
                  <a:avLst/>
                  <a:gdLst>
                    <a:gd name="connsiteX0" fmla="*/ 137 w 106863"/>
                    <a:gd name="connsiteY0" fmla="*/ 59851 h 121896"/>
                    <a:gd name="connsiteX1" fmla="*/ 3900 w 106863"/>
                    <a:gd name="connsiteY1" fmla="*/ 36130 h 121896"/>
                    <a:gd name="connsiteX2" fmla="*/ 14504 w 106863"/>
                    <a:gd name="connsiteY2" fmla="*/ 17208 h 121896"/>
                    <a:gd name="connsiteX3" fmla="*/ 31266 w 106863"/>
                    <a:gd name="connsiteY3" fmla="*/ 4593 h 121896"/>
                    <a:gd name="connsiteX4" fmla="*/ 53363 w 106863"/>
                    <a:gd name="connsiteY4" fmla="*/ 0 h 121896"/>
                    <a:gd name="connsiteX5" fmla="*/ 75735 w 106863"/>
                    <a:gd name="connsiteY5" fmla="*/ 4593 h 121896"/>
                    <a:gd name="connsiteX6" fmla="*/ 92565 w 106863"/>
                    <a:gd name="connsiteY6" fmla="*/ 17208 h 121896"/>
                    <a:gd name="connsiteX7" fmla="*/ 103169 w 106863"/>
                    <a:gd name="connsiteY7" fmla="*/ 36130 h 121896"/>
                    <a:gd name="connsiteX8" fmla="*/ 106863 w 106863"/>
                    <a:gd name="connsiteY8" fmla="*/ 59851 h 121896"/>
                    <a:gd name="connsiteX9" fmla="*/ 106863 w 106863"/>
                    <a:gd name="connsiteY9" fmla="*/ 62251 h 121896"/>
                    <a:gd name="connsiteX10" fmla="*/ 103169 w 106863"/>
                    <a:gd name="connsiteY10" fmla="*/ 85972 h 121896"/>
                    <a:gd name="connsiteX11" fmla="*/ 92565 w 106863"/>
                    <a:gd name="connsiteY11" fmla="*/ 104894 h 121896"/>
                    <a:gd name="connsiteX12" fmla="*/ 75735 w 106863"/>
                    <a:gd name="connsiteY12" fmla="*/ 117372 h 121896"/>
                    <a:gd name="connsiteX13" fmla="*/ 53500 w 106863"/>
                    <a:gd name="connsiteY13" fmla="*/ 121897 h 121896"/>
                    <a:gd name="connsiteX14" fmla="*/ 31266 w 106863"/>
                    <a:gd name="connsiteY14" fmla="*/ 117372 h 121896"/>
                    <a:gd name="connsiteX15" fmla="*/ 14435 w 106863"/>
                    <a:gd name="connsiteY15" fmla="*/ 104894 h 121896"/>
                    <a:gd name="connsiteX16" fmla="*/ 3763 w 106863"/>
                    <a:gd name="connsiteY16" fmla="*/ 85972 h 121896"/>
                    <a:gd name="connsiteX17" fmla="*/ 0 w 106863"/>
                    <a:gd name="connsiteY17" fmla="*/ 62251 h 121896"/>
                    <a:gd name="connsiteX18" fmla="*/ 0 w 106863"/>
                    <a:gd name="connsiteY18" fmla="*/ 59851 h 121896"/>
                    <a:gd name="connsiteX19" fmla="*/ 20319 w 106863"/>
                    <a:gd name="connsiteY19" fmla="*/ 62251 h 121896"/>
                    <a:gd name="connsiteX20" fmla="*/ 22371 w 106863"/>
                    <a:gd name="connsiteY20" fmla="*/ 78842 h 121896"/>
                    <a:gd name="connsiteX21" fmla="*/ 28597 w 106863"/>
                    <a:gd name="connsiteY21" fmla="*/ 92554 h 121896"/>
                    <a:gd name="connsiteX22" fmla="*/ 38996 w 106863"/>
                    <a:gd name="connsiteY22" fmla="*/ 101946 h 121896"/>
                    <a:gd name="connsiteX23" fmla="*/ 53569 w 106863"/>
                    <a:gd name="connsiteY23" fmla="*/ 105443 h 121896"/>
                    <a:gd name="connsiteX24" fmla="*/ 68073 w 106863"/>
                    <a:gd name="connsiteY24" fmla="*/ 101946 h 121896"/>
                    <a:gd name="connsiteX25" fmla="*/ 78472 w 106863"/>
                    <a:gd name="connsiteY25" fmla="*/ 92554 h 121896"/>
                    <a:gd name="connsiteX26" fmla="*/ 84697 w 106863"/>
                    <a:gd name="connsiteY26" fmla="*/ 78842 h 121896"/>
                    <a:gd name="connsiteX27" fmla="*/ 86818 w 106863"/>
                    <a:gd name="connsiteY27" fmla="*/ 62251 h 121896"/>
                    <a:gd name="connsiteX28" fmla="*/ 86818 w 106863"/>
                    <a:gd name="connsiteY28" fmla="*/ 59851 h 121896"/>
                    <a:gd name="connsiteX29" fmla="*/ 84697 w 106863"/>
                    <a:gd name="connsiteY29" fmla="*/ 43260 h 121896"/>
                    <a:gd name="connsiteX30" fmla="*/ 78403 w 106863"/>
                    <a:gd name="connsiteY30" fmla="*/ 29480 h 121896"/>
                    <a:gd name="connsiteX31" fmla="*/ 67936 w 106863"/>
                    <a:gd name="connsiteY31" fmla="*/ 20019 h 121896"/>
                    <a:gd name="connsiteX32" fmla="*/ 53295 w 106863"/>
                    <a:gd name="connsiteY32" fmla="*/ 16523 h 121896"/>
                    <a:gd name="connsiteX33" fmla="*/ 38859 w 106863"/>
                    <a:gd name="connsiteY33" fmla="*/ 20019 h 121896"/>
                    <a:gd name="connsiteX34" fmla="*/ 28529 w 106863"/>
                    <a:gd name="connsiteY34" fmla="*/ 29480 h 121896"/>
                    <a:gd name="connsiteX35" fmla="*/ 22303 w 106863"/>
                    <a:gd name="connsiteY35" fmla="*/ 43260 h 121896"/>
                    <a:gd name="connsiteX36" fmla="*/ 20251 w 106863"/>
                    <a:gd name="connsiteY36" fmla="*/ 59851 h 121896"/>
                    <a:gd name="connsiteX37" fmla="*/ 20251 w 106863"/>
                    <a:gd name="connsiteY37" fmla="*/ 62251 h 121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6863" h="121896">
                      <a:moveTo>
                        <a:pt x="137" y="59851"/>
                      </a:moveTo>
                      <a:cubicBezTo>
                        <a:pt x="137" y="51282"/>
                        <a:pt x="1368" y="43397"/>
                        <a:pt x="3900" y="36130"/>
                      </a:cubicBezTo>
                      <a:cubicBezTo>
                        <a:pt x="6363" y="28863"/>
                        <a:pt x="9920" y="22556"/>
                        <a:pt x="14504" y="17208"/>
                      </a:cubicBezTo>
                      <a:cubicBezTo>
                        <a:pt x="19088" y="11861"/>
                        <a:pt x="24698" y="7679"/>
                        <a:pt x="31266" y="4593"/>
                      </a:cubicBezTo>
                      <a:cubicBezTo>
                        <a:pt x="37833" y="1508"/>
                        <a:pt x="45222" y="0"/>
                        <a:pt x="53363" y="0"/>
                      </a:cubicBezTo>
                      <a:cubicBezTo>
                        <a:pt x="61505" y="0"/>
                        <a:pt x="69099" y="1508"/>
                        <a:pt x="75735" y="4593"/>
                      </a:cubicBezTo>
                      <a:cubicBezTo>
                        <a:pt x="82371" y="7679"/>
                        <a:pt x="87981" y="11861"/>
                        <a:pt x="92565" y="17208"/>
                      </a:cubicBezTo>
                      <a:cubicBezTo>
                        <a:pt x="97217" y="22556"/>
                        <a:pt x="100706" y="28863"/>
                        <a:pt x="103169" y="36130"/>
                      </a:cubicBezTo>
                      <a:cubicBezTo>
                        <a:pt x="105632" y="43397"/>
                        <a:pt x="106863" y="51350"/>
                        <a:pt x="106863" y="59851"/>
                      </a:cubicBezTo>
                      <a:lnTo>
                        <a:pt x="106863" y="62251"/>
                      </a:lnTo>
                      <a:cubicBezTo>
                        <a:pt x="106863" y="70821"/>
                        <a:pt x="105632" y="78705"/>
                        <a:pt x="103169" y="85972"/>
                      </a:cubicBezTo>
                      <a:cubicBezTo>
                        <a:pt x="100706" y="93239"/>
                        <a:pt x="97149" y="99547"/>
                        <a:pt x="92565" y="104894"/>
                      </a:cubicBezTo>
                      <a:cubicBezTo>
                        <a:pt x="87913" y="110242"/>
                        <a:pt x="82371" y="114355"/>
                        <a:pt x="75735" y="117372"/>
                      </a:cubicBezTo>
                      <a:cubicBezTo>
                        <a:pt x="69099" y="120388"/>
                        <a:pt x="61778" y="121897"/>
                        <a:pt x="53500" y="121897"/>
                      </a:cubicBezTo>
                      <a:cubicBezTo>
                        <a:pt x="45222" y="121897"/>
                        <a:pt x="37833" y="120388"/>
                        <a:pt x="31266" y="117372"/>
                      </a:cubicBezTo>
                      <a:cubicBezTo>
                        <a:pt x="24698" y="114355"/>
                        <a:pt x="19088" y="110173"/>
                        <a:pt x="14435" y="104894"/>
                      </a:cubicBezTo>
                      <a:cubicBezTo>
                        <a:pt x="9783" y="99547"/>
                        <a:pt x="6226" y="93308"/>
                        <a:pt x="3763" y="85972"/>
                      </a:cubicBezTo>
                      <a:cubicBezTo>
                        <a:pt x="1300" y="78705"/>
                        <a:pt x="0" y="70752"/>
                        <a:pt x="0" y="62251"/>
                      </a:cubicBezTo>
                      <a:lnTo>
                        <a:pt x="0" y="59851"/>
                      </a:lnTo>
                      <a:close/>
                      <a:moveTo>
                        <a:pt x="20319" y="62251"/>
                      </a:moveTo>
                      <a:cubicBezTo>
                        <a:pt x="20319" y="68147"/>
                        <a:pt x="21003" y="73632"/>
                        <a:pt x="22371" y="78842"/>
                      </a:cubicBezTo>
                      <a:cubicBezTo>
                        <a:pt x="23740" y="84053"/>
                        <a:pt x="25792" y="88646"/>
                        <a:pt x="28597" y="92554"/>
                      </a:cubicBezTo>
                      <a:cubicBezTo>
                        <a:pt x="31402" y="96530"/>
                        <a:pt x="34823" y="99615"/>
                        <a:pt x="38996" y="101946"/>
                      </a:cubicBezTo>
                      <a:cubicBezTo>
                        <a:pt x="43170" y="104277"/>
                        <a:pt x="48027" y="105443"/>
                        <a:pt x="53569" y="105443"/>
                      </a:cubicBezTo>
                      <a:cubicBezTo>
                        <a:pt x="59110" y="105443"/>
                        <a:pt x="63899" y="104277"/>
                        <a:pt x="68073" y="101946"/>
                      </a:cubicBezTo>
                      <a:cubicBezTo>
                        <a:pt x="72246" y="99615"/>
                        <a:pt x="75735" y="96530"/>
                        <a:pt x="78472" y="92554"/>
                      </a:cubicBezTo>
                      <a:cubicBezTo>
                        <a:pt x="81208" y="88577"/>
                        <a:pt x="83261" y="84053"/>
                        <a:pt x="84697" y="78842"/>
                      </a:cubicBezTo>
                      <a:cubicBezTo>
                        <a:pt x="86134" y="73632"/>
                        <a:pt x="86818" y="68078"/>
                        <a:pt x="86818" y="62251"/>
                      </a:cubicBezTo>
                      <a:lnTo>
                        <a:pt x="86818" y="59851"/>
                      </a:lnTo>
                      <a:cubicBezTo>
                        <a:pt x="86818" y="54024"/>
                        <a:pt x="86134" y="48539"/>
                        <a:pt x="84697" y="43260"/>
                      </a:cubicBezTo>
                      <a:cubicBezTo>
                        <a:pt x="83261" y="37981"/>
                        <a:pt x="81208" y="33388"/>
                        <a:pt x="78403" y="29480"/>
                      </a:cubicBezTo>
                      <a:cubicBezTo>
                        <a:pt x="75598" y="25572"/>
                        <a:pt x="72109" y="22350"/>
                        <a:pt x="67936" y="20019"/>
                      </a:cubicBezTo>
                      <a:cubicBezTo>
                        <a:pt x="63762" y="17688"/>
                        <a:pt x="58837" y="16523"/>
                        <a:pt x="53295" y="16523"/>
                      </a:cubicBezTo>
                      <a:cubicBezTo>
                        <a:pt x="47753" y="16523"/>
                        <a:pt x="43033" y="17688"/>
                        <a:pt x="38859" y="20019"/>
                      </a:cubicBezTo>
                      <a:cubicBezTo>
                        <a:pt x="34686" y="22350"/>
                        <a:pt x="31266" y="25504"/>
                        <a:pt x="28529" y="29480"/>
                      </a:cubicBezTo>
                      <a:cubicBezTo>
                        <a:pt x="25792" y="33456"/>
                        <a:pt x="23671" y="38050"/>
                        <a:pt x="22303" y="43260"/>
                      </a:cubicBezTo>
                      <a:cubicBezTo>
                        <a:pt x="20935" y="48539"/>
                        <a:pt x="20251" y="54024"/>
                        <a:pt x="20251" y="59851"/>
                      </a:cubicBezTo>
                      <a:lnTo>
                        <a:pt x="20251" y="6225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CE7F507D-24EA-3D38-4170-218D111E058F}"/>
                    </a:ext>
                  </a:extLst>
                </p:cNvPr>
                <p:cNvSpPr/>
                <p:nvPr/>
              </p:nvSpPr>
              <p:spPr>
                <a:xfrm>
                  <a:off x="8636463" y="1706696"/>
                  <a:ext cx="164468" cy="119702"/>
                </a:xfrm>
                <a:custGeom>
                  <a:avLst/>
                  <a:gdLst>
                    <a:gd name="connsiteX0" fmla="*/ 18882 w 164468"/>
                    <a:gd name="connsiteY0" fmla="*/ 2194 h 119702"/>
                    <a:gd name="connsiteX1" fmla="*/ 19430 w 164468"/>
                    <a:gd name="connsiteY1" fmla="*/ 15220 h 119702"/>
                    <a:gd name="connsiteX2" fmla="*/ 34139 w 164468"/>
                    <a:gd name="connsiteY2" fmla="*/ 4045 h 119702"/>
                    <a:gd name="connsiteX3" fmla="*/ 54253 w 164468"/>
                    <a:gd name="connsiteY3" fmla="*/ 0 h 119702"/>
                    <a:gd name="connsiteX4" fmla="*/ 74367 w 164468"/>
                    <a:gd name="connsiteY4" fmla="*/ 4525 h 119702"/>
                    <a:gd name="connsiteX5" fmla="*/ 87776 w 164468"/>
                    <a:gd name="connsiteY5" fmla="*/ 18922 h 119702"/>
                    <a:gd name="connsiteX6" fmla="*/ 103032 w 164468"/>
                    <a:gd name="connsiteY6" fmla="*/ 5210 h 119702"/>
                    <a:gd name="connsiteX7" fmla="*/ 125199 w 164468"/>
                    <a:gd name="connsiteY7" fmla="*/ 0 h 119702"/>
                    <a:gd name="connsiteX8" fmla="*/ 141892 w 164468"/>
                    <a:gd name="connsiteY8" fmla="*/ 2468 h 119702"/>
                    <a:gd name="connsiteX9" fmla="*/ 154206 w 164468"/>
                    <a:gd name="connsiteY9" fmla="*/ 10147 h 119702"/>
                    <a:gd name="connsiteX10" fmla="*/ 161869 w 164468"/>
                    <a:gd name="connsiteY10" fmla="*/ 23378 h 119702"/>
                    <a:gd name="connsiteX11" fmla="*/ 164468 w 164468"/>
                    <a:gd name="connsiteY11" fmla="*/ 42506 h 119702"/>
                    <a:gd name="connsiteX12" fmla="*/ 164468 w 164468"/>
                    <a:gd name="connsiteY12" fmla="*/ 119703 h 119702"/>
                    <a:gd name="connsiteX13" fmla="*/ 144423 w 164468"/>
                    <a:gd name="connsiteY13" fmla="*/ 119703 h 119702"/>
                    <a:gd name="connsiteX14" fmla="*/ 144423 w 164468"/>
                    <a:gd name="connsiteY14" fmla="*/ 42369 h 119702"/>
                    <a:gd name="connsiteX15" fmla="*/ 142644 w 164468"/>
                    <a:gd name="connsiteY15" fmla="*/ 30097 h 119702"/>
                    <a:gd name="connsiteX16" fmla="*/ 137582 w 164468"/>
                    <a:gd name="connsiteY16" fmla="*/ 22281 h 119702"/>
                    <a:gd name="connsiteX17" fmla="*/ 129645 w 164468"/>
                    <a:gd name="connsiteY17" fmla="*/ 18237 h 119702"/>
                    <a:gd name="connsiteX18" fmla="*/ 119383 w 164468"/>
                    <a:gd name="connsiteY18" fmla="*/ 17071 h 119702"/>
                    <a:gd name="connsiteX19" fmla="*/ 108437 w 164468"/>
                    <a:gd name="connsiteY19" fmla="*/ 19059 h 119702"/>
                    <a:gd name="connsiteX20" fmla="*/ 100227 w 164468"/>
                    <a:gd name="connsiteY20" fmla="*/ 24338 h 119702"/>
                    <a:gd name="connsiteX21" fmla="*/ 94822 w 164468"/>
                    <a:gd name="connsiteY21" fmla="*/ 32154 h 119702"/>
                    <a:gd name="connsiteX22" fmla="*/ 92291 w 164468"/>
                    <a:gd name="connsiteY22" fmla="*/ 41752 h 119702"/>
                    <a:gd name="connsiteX23" fmla="*/ 92291 w 164468"/>
                    <a:gd name="connsiteY23" fmla="*/ 119703 h 119702"/>
                    <a:gd name="connsiteX24" fmla="*/ 72109 w 164468"/>
                    <a:gd name="connsiteY24" fmla="*/ 119703 h 119702"/>
                    <a:gd name="connsiteX25" fmla="*/ 72109 w 164468"/>
                    <a:gd name="connsiteY25" fmla="*/ 42506 h 119702"/>
                    <a:gd name="connsiteX26" fmla="*/ 70330 w 164468"/>
                    <a:gd name="connsiteY26" fmla="*/ 30851 h 119702"/>
                    <a:gd name="connsiteX27" fmla="*/ 65267 w 164468"/>
                    <a:gd name="connsiteY27" fmla="*/ 22967 h 119702"/>
                    <a:gd name="connsiteX28" fmla="*/ 57400 w 164468"/>
                    <a:gd name="connsiteY28" fmla="*/ 18511 h 119702"/>
                    <a:gd name="connsiteX29" fmla="*/ 47069 w 164468"/>
                    <a:gd name="connsiteY29" fmla="*/ 17071 h 119702"/>
                    <a:gd name="connsiteX30" fmla="*/ 29829 w 164468"/>
                    <a:gd name="connsiteY30" fmla="*/ 21733 h 119702"/>
                    <a:gd name="connsiteX31" fmla="*/ 20045 w 164468"/>
                    <a:gd name="connsiteY31" fmla="*/ 33868 h 119702"/>
                    <a:gd name="connsiteX32" fmla="*/ 20045 w 164468"/>
                    <a:gd name="connsiteY32" fmla="*/ 119634 h 119702"/>
                    <a:gd name="connsiteX33" fmla="*/ 0 w 164468"/>
                    <a:gd name="connsiteY33" fmla="*/ 119634 h 119702"/>
                    <a:gd name="connsiteX34" fmla="*/ 0 w 164468"/>
                    <a:gd name="connsiteY34" fmla="*/ 2125 h 119702"/>
                    <a:gd name="connsiteX35" fmla="*/ 18951 w 164468"/>
                    <a:gd name="connsiteY35" fmla="*/ 2125 h 119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64468" h="119702">
                      <a:moveTo>
                        <a:pt x="18882" y="2194"/>
                      </a:moveTo>
                      <a:lnTo>
                        <a:pt x="19430" y="15220"/>
                      </a:lnTo>
                      <a:cubicBezTo>
                        <a:pt x="23466" y="10421"/>
                        <a:pt x="28392" y="6719"/>
                        <a:pt x="34139" y="4045"/>
                      </a:cubicBezTo>
                      <a:cubicBezTo>
                        <a:pt x="39886" y="1371"/>
                        <a:pt x="46590" y="0"/>
                        <a:pt x="54253" y="0"/>
                      </a:cubicBezTo>
                      <a:cubicBezTo>
                        <a:pt x="61915" y="0"/>
                        <a:pt x="68551" y="1508"/>
                        <a:pt x="74367" y="4525"/>
                      </a:cubicBezTo>
                      <a:cubicBezTo>
                        <a:pt x="80182" y="7541"/>
                        <a:pt x="84629" y="12341"/>
                        <a:pt x="87776" y="18922"/>
                      </a:cubicBezTo>
                      <a:cubicBezTo>
                        <a:pt x="91675" y="13300"/>
                        <a:pt x="96738" y="8707"/>
                        <a:pt x="103032" y="5210"/>
                      </a:cubicBezTo>
                      <a:cubicBezTo>
                        <a:pt x="109326" y="1714"/>
                        <a:pt x="116647" y="0"/>
                        <a:pt x="125199" y="0"/>
                      </a:cubicBezTo>
                      <a:cubicBezTo>
                        <a:pt x="131493" y="0"/>
                        <a:pt x="137034" y="823"/>
                        <a:pt x="141892" y="2468"/>
                      </a:cubicBezTo>
                      <a:cubicBezTo>
                        <a:pt x="146749" y="4114"/>
                        <a:pt x="150854" y="6650"/>
                        <a:pt x="154206" y="10147"/>
                      </a:cubicBezTo>
                      <a:cubicBezTo>
                        <a:pt x="157559" y="13643"/>
                        <a:pt x="160090" y="18031"/>
                        <a:pt x="161869" y="23378"/>
                      </a:cubicBezTo>
                      <a:cubicBezTo>
                        <a:pt x="163647" y="28726"/>
                        <a:pt x="164468" y="35102"/>
                        <a:pt x="164468" y="42506"/>
                      </a:cubicBezTo>
                      <a:lnTo>
                        <a:pt x="164468" y="119703"/>
                      </a:lnTo>
                      <a:lnTo>
                        <a:pt x="144423" y="119703"/>
                      </a:lnTo>
                      <a:lnTo>
                        <a:pt x="144423" y="42369"/>
                      </a:lnTo>
                      <a:cubicBezTo>
                        <a:pt x="144423" y="37433"/>
                        <a:pt x="143807" y="33388"/>
                        <a:pt x="142644" y="30097"/>
                      </a:cubicBezTo>
                      <a:cubicBezTo>
                        <a:pt x="141481" y="26806"/>
                        <a:pt x="139771" y="24201"/>
                        <a:pt x="137582" y="22281"/>
                      </a:cubicBezTo>
                      <a:cubicBezTo>
                        <a:pt x="135392" y="20293"/>
                        <a:pt x="132793" y="18991"/>
                        <a:pt x="129645" y="18237"/>
                      </a:cubicBezTo>
                      <a:cubicBezTo>
                        <a:pt x="126498" y="17482"/>
                        <a:pt x="123078" y="17071"/>
                        <a:pt x="119383" y="17071"/>
                      </a:cubicBezTo>
                      <a:cubicBezTo>
                        <a:pt x="115278" y="17071"/>
                        <a:pt x="111584" y="17757"/>
                        <a:pt x="108437" y="19059"/>
                      </a:cubicBezTo>
                      <a:cubicBezTo>
                        <a:pt x="105290" y="20362"/>
                        <a:pt x="102553" y="22144"/>
                        <a:pt x="100227" y="24338"/>
                      </a:cubicBezTo>
                      <a:cubicBezTo>
                        <a:pt x="97969" y="26532"/>
                        <a:pt x="96122" y="29137"/>
                        <a:pt x="94822" y="32154"/>
                      </a:cubicBezTo>
                      <a:cubicBezTo>
                        <a:pt x="93523" y="35170"/>
                        <a:pt x="92633" y="38393"/>
                        <a:pt x="92291" y="41752"/>
                      </a:cubicBezTo>
                      <a:lnTo>
                        <a:pt x="92291" y="119703"/>
                      </a:lnTo>
                      <a:lnTo>
                        <a:pt x="72109" y="119703"/>
                      </a:lnTo>
                      <a:lnTo>
                        <a:pt x="72109" y="42506"/>
                      </a:lnTo>
                      <a:cubicBezTo>
                        <a:pt x="72109" y="37913"/>
                        <a:pt x="71493" y="34073"/>
                        <a:pt x="70330" y="30851"/>
                      </a:cubicBezTo>
                      <a:cubicBezTo>
                        <a:pt x="69167" y="27629"/>
                        <a:pt x="67457" y="25024"/>
                        <a:pt x="65267" y="22967"/>
                      </a:cubicBezTo>
                      <a:cubicBezTo>
                        <a:pt x="63078" y="20910"/>
                        <a:pt x="60478" y="19471"/>
                        <a:pt x="57400" y="18511"/>
                      </a:cubicBezTo>
                      <a:cubicBezTo>
                        <a:pt x="54321" y="17551"/>
                        <a:pt x="50900" y="17071"/>
                        <a:pt x="47069" y="17071"/>
                      </a:cubicBezTo>
                      <a:cubicBezTo>
                        <a:pt x="39886" y="17071"/>
                        <a:pt x="34139" y="18648"/>
                        <a:pt x="29829" y="21733"/>
                      </a:cubicBezTo>
                      <a:cubicBezTo>
                        <a:pt x="25518" y="24818"/>
                        <a:pt x="22235" y="28932"/>
                        <a:pt x="20045" y="33868"/>
                      </a:cubicBezTo>
                      <a:lnTo>
                        <a:pt x="20045" y="119634"/>
                      </a:lnTo>
                      <a:lnTo>
                        <a:pt x="0" y="119634"/>
                      </a:lnTo>
                      <a:lnTo>
                        <a:pt x="0" y="2125"/>
                      </a:lnTo>
                      <a:lnTo>
                        <a:pt x="18951" y="2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56CB0C28-FF78-747F-8E4B-26BDD721F5F0}"/>
                    </a:ext>
                  </a:extLst>
                </p:cNvPr>
                <p:cNvSpPr/>
                <p:nvPr/>
              </p:nvSpPr>
              <p:spPr>
                <a:xfrm>
                  <a:off x="8831102" y="1706696"/>
                  <a:ext cx="99132" cy="164882"/>
                </a:xfrm>
                <a:custGeom>
                  <a:avLst/>
                  <a:gdLst>
                    <a:gd name="connsiteX0" fmla="*/ 98996 w 99132"/>
                    <a:gd name="connsiteY0" fmla="*/ 62251 h 164882"/>
                    <a:gd name="connsiteX1" fmla="*/ 95986 w 99132"/>
                    <a:gd name="connsiteY1" fmla="*/ 86109 h 164882"/>
                    <a:gd name="connsiteX2" fmla="*/ 87160 w 99132"/>
                    <a:gd name="connsiteY2" fmla="*/ 105031 h 164882"/>
                    <a:gd name="connsiteX3" fmla="*/ 72930 w 99132"/>
                    <a:gd name="connsiteY3" fmla="*/ 117440 h 164882"/>
                    <a:gd name="connsiteX4" fmla="*/ 53637 w 99132"/>
                    <a:gd name="connsiteY4" fmla="*/ 121897 h 164882"/>
                    <a:gd name="connsiteX5" fmla="*/ 34276 w 99132"/>
                    <a:gd name="connsiteY5" fmla="*/ 118400 h 164882"/>
                    <a:gd name="connsiteX6" fmla="*/ 20046 w 99132"/>
                    <a:gd name="connsiteY6" fmla="*/ 108322 h 164882"/>
                    <a:gd name="connsiteX7" fmla="*/ 20046 w 99132"/>
                    <a:gd name="connsiteY7" fmla="*/ 164883 h 164882"/>
                    <a:gd name="connsiteX8" fmla="*/ 0 w 99132"/>
                    <a:gd name="connsiteY8" fmla="*/ 164883 h 164882"/>
                    <a:gd name="connsiteX9" fmla="*/ 0 w 99132"/>
                    <a:gd name="connsiteY9" fmla="*/ 2194 h 164882"/>
                    <a:gd name="connsiteX10" fmla="*/ 18335 w 99132"/>
                    <a:gd name="connsiteY10" fmla="*/ 2194 h 164882"/>
                    <a:gd name="connsiteX11" fmla="*/ 19293 w 99132"/>
                    <a:gd name="connsiteY11" fmla="*/ 15220 h 164882"/>
                    <a:gd name="connsiteX12" fmla="*/ 33729 w 99132"/>
                    <a:gd name="connsiteY12" fmla="*/ 3908 h 164882"/>
                    <a:gd name="connsiteX13" fmla="*/ 53363 w 99132"/>
                    <a:gd name="connsiteY13" fmla="*/ 0 h 164882"/>
                    <a:gd name="connsiteX14" fmla="*/ 72930 w 99132"/>
                    <a:gd name="connsiteY14" fmla="*/ 4319 h 164882"/>
                    <a:gd name="connsiteX15" fmla="*/ 87297 w 99132"/>
                    <a:gd name="connsiteY15" fmla="*/ 16523 h 164882"/>
                    <a:gd name="connsiteX16" fmla="*/ 96123 w 99132"/>
                    <a:gd name="connsiteY16" fmla="*/ 35445 h 164882"/>
                    <a:gd name="connsiteX17" fmla="*/ 99133 w 99132"/>
                    <a:gd name="connsiteY17" fmla="*/ 59920 h 164882"/>
                    <a:gd name="connsiteX18" fmla="*/ 99133 w 99132"/>
                    <a:gd name="connsiteY18" fmla="*/ 62182 h 164882"/>
                    <a:gd name="connsiteX19" fmla="*/ 78950 w 99132"/>
                    <a:gd name="connsiteY19" fmla="*/ 59988 h 164882"/>
                    <a:gd name="connsiteX20" fmla="*/ 77103 w 99132"/>
                    <a:gd name="connsiteY20" fmla="*/ 43397 h 164882"/>
                    <a:gd name="connsiteX21" fmla="*/ 71357 w 99132"/>
                    <a:gd name="connsiteY21" fmla="*/ 29754 h 164882"/>
                    <a:gd name="connsiteX22" fmla="*/ 61505 w 99132"/>
                    <a:gd name="connsiteY22" fmla="*/ 20499 h 164882"/>
                    <a:gd name="connsiteX23" fmla="*/ 47274 w 99132"/>
                    <a:gd name="connsiteY23" fmla="*/ 17071 h 164882"/>
                    <a:gd name="connsiteX24" fmla="*/ 38038 w 99132"/>
                    <a:gd name="connsiteY24" fmla="*/ 18237 h 164882"/>
                    <a:gd name="connsiteX25" fmla="*/ 30513 w 99132"/>
                    <a:gd name="connsiteY25" fmla="*/ 21596 h 164882"/>
                    <a:gd name="connsiteX26" fmla="*/ 24561 w 99132"/>
                    <a:gd name="connsiteY26" fmla="*/ 26738 h 164882"/>
                    <a:gd name="connsiteX27" fmla="*/ 19977 w 99132"/>
                    <a:gd name="connsiteY27" fmla="*/ 33182 h 164882"/>
                    <a:gd name="connsiteX28" fmla="*/ 19977 w 99132"/>
                    <a:gd name="connsiteY28" fmla="*/ 89331 h 164882"/>
                    <a:gd name="connsiteX29" fmla="*/ 24561 w 99132"/>
                    <a:gd name="connsiteY29" fmla="*/ 95776 h 164882"/>
                    <a:gd name="connsiteX30" fmla="*/ 30513 w 99132"/>
                    <a:gd name="connsiteY30" fmla="*/ 100849 h 164882"/>
                    <a:gd name="connsiteX31" fmla="*/ 38107 w 99132"/>
                    <a:gd name="connsiteY31" fmla="*/ 104140 h 164882"/>
                    <a:gd name="connsiteX32" fmla="*/ 47548 w 99132"/>
                    <a:gd name="connsiteY32" fmla="*/ 105306 h 164882"/>
                    <a:gd name="connsiteX33" fmla="*/ 61573 w 99132"/>
                    <a:gd name="connsiteY33" fmla="*/ 101809 h 164882"/>
                    <a:gd name="connsiteX34" fmla="*/ 71357 w 99132"/>
                    <a:gd name="connsiteY34" fmla="*/ 92485 h 164882"/>
                    <a:gd name="connsiteX35" fmla="*/ 77103 w 99132"/>
                    <a:gd name="connsiteY35" fmla="*/ 78773 h 164882"/>
                    <a:gd name="connsiteX36" fmla="*/ 78950 w 99132"/>
                    <a:gd name="connsiteY36" fmla="*/ 62114 h 164882"/>
                    <a:gd name="connsiteX37" fmla="*/ 78950 w 99132"/>
                    <a:gd name="connsiteY37" fmla="*/ 59851 h 164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9132" h="164882">
                      <a:moveTo>
                        <a:pt x="98996" y="62251"/>
                      </a:moveTo>
                      <a:cubicBezTo>
                        <a:pt x="98996" y="70889"/>
                        <a:pt x="97970" y="78842"/>
                        <a:pt x="95986" y="86109"/>
                      </a:cubicBezTo>
                      <a:cubicBezTo>
                        <a:pt x="93933" y="93376"/>
                        <a:pt x="90991" y="99684"/>
                        <a:pt x="87160" y="105031"/>
                      </a:cubicBezTo>
                      <a:cubicBezTo>
                        <a:pt x="83329" y="110379"/>
                        <a:pt x="78540" y="114492"/>
                        <a:pt x="72930" y="117440"/>
                      </a:cubicBezTo>
                      <a:cubicBezTo>
                        <a:pt x="67320" y="120388"/>
                        <a:pt x="60889" y="121897"/>
                        <a:pt x="53637" y="121897"/>
                      </a:cubicBezTo>
                      <a:cubicBezTo>
                        <a:pt x="46385" y="121897"/>
                        <a:pt x="39817" y="120731"/>
                        <a:pt x="34276" y="118400"/>
                      </a:cubicBezTo>
                      <a:cubicBezTo>
                        <a:pt x="28734" y="116069"/>
                        <a:pt x="24014" y="112710"/>
                        <a:pt x="20046" y="108322"/>
                      </a:cubicBezTo>
                      <a:lnTo>
                        <a:pt x="20046" y="164883"/>
                      </a:lnTo>
                      <a:lnTo>
                        <a:pt x="0" y="164883"/>
                      </a:lnTo>
                      <a:lnTo>
                        <a:pt x="0" y="2194"/>
                      </a:lnTo>
                      <a:lnTo>
                        <a:pt x="18335" y="2194"/>
                      </a:lnTo>
                      <a:lnTo>
                        <a:pt x="19293" y="15220"/>
                      </a:lnTo>
                      <a:cubicBezTo>
                        <a:pt x="23261" y="10284"/>
                        <a:pt x="28050" y="6513"/>
                        <a:pt x="33729" y="3908"/>
                      </a:cubicBezTo>
                      <a:cubicBezTo>
                        <a:pt x="39407" y="1303"/>
                        <a:pt x="45906" y="0"/>
                        <a:pt x="53363" y="0"/>
                      </a:cubicBezTo>
                      <a:cubicBezTo>
                        <a:pt x="60821" y="0"/>
                        <a:pt x="67252" y="1440"/>
                        <a:pt x="72930" y="4319"/>
                      </a:cubicBezTo>
                      <a:cubicBezTo>
                        <a:pt x="78608" y="7199"/>
                        <a:pt x="83397" y="11312"/>
                        <a:pt x="87297" y="16523"/>
                      </a:cubicBezTo>
                      <a:cubicBezTo>
                        <a:pt x="91197" y="21733"/>
                        <a:pt x="94138" y="28040"/>
                        <a:pt x="96123" y="35445"/>
                      </a:cubicBezTo>
                      <a:cubicBezTo>
                        <a:pt x="98106" y="42780"/>
                        <a:pt x="99133" y="50939"/>
                        <a:pt x="99133" y="59920"/>
                      </a:cubicBezTo>
                      <a:lnTo>
                        <a:pt x="99133" y="62182"/>
                      </a:lnTo>
                      <a:close/>
                      <a:moveTo>
                        <a:pt x="78950" y="59988"/>
                      </a:moveTo>
                      <a:cubicBezTo>
                        <a:pt x="78950" y="54092"/>
                        <a:pt x="78335" y="48608"/>
                        <a:pt x="77103" y="43397"/>
                      </a:cubicBezTo>
                      <a:cubicBezTo>
                        <a:pt x="75872" y="38256"/>
                        <a:pt x="73956" y="33662"/>
                        <a:pt x="71357" y="29754"/>
                      </a:cubicBezTo>
                      <a:cubicBezTo>
                        <a:pt x="68757" y="25846"/>
                        <a:pt x="65473" y="22761"/>
                        <a:pt x="61505" y="20499"/>
                      </a:cubicBezTo>
                      <a:cubicBezTo>
                        <a:pt x="57537" y="18237"/>
                        <a:pt x="52816" y="17071"/>
                        <a:pt x="47274" y="17071"/>
                      </a:cubicBezTo>
                      <a:cubicBezTo>
                        <a:pt x="43854" y="17071"/>
                        <a:pt x="40775" y="17482"/>
                        <a:pt x="38038" y="18237"/>
                      </a:cubicBezTo>
                      <a:cubicBezTo>
                        <a:pt x="35302" y="18991"/>
                        <a:pt x="32771" y="20156"/>
                        <a:pt x="30513" y="21596"/>
                      </a:cubicBezTo>
                      <a:cubicBezTo>
                        <a:pt x="28255" y="23036"/>
                        <a:pt x="26271" y="24750"/>
                        <a:pt x="24561" y="26738"/>
                      </a:cubicBezTo>
                      <a:cubicBezTo>
                        <a:pt x="22850" y="28726"/>
                        <a:pt x="21277" y="30851"/>
                        <a:pt x="19977" y="33182"/>
                      </a:cubicBezTo>
                      <a:lnTo>
                        <a:pt x="19977" y="89331"/>
                      </a:lnTo>
                      <a:cubicBezTo>
                        <a:pt x="21277" y="91662"/>
                        <a:pt x="22782" y="93788"/>
                        <a:pt x="24561" y="95776"/>
                      </a:cubicBezTo>
                      <a:cubicBezTo>
                        <a:pt x="26340" y="97764"/>
                        <a:pt x="28255" y="99478"/>
                        <a:pt x="30513" y="100849"/>
                      </a:cubicBezTo>
                      <a:cubicBezTo>
                        <a:pt x="32771" y="102289"/>
                        <a:pt x="35302" y="103386"/>
                        <a:pt x="38107" y="104140"/>
                      </a:cubicBezTo>
                      <a:cubicBezTo>
                        <a:pt x="40912" y="104894"/>
                        <a:pt x="44059" y="105306"/>
                        <a:pt x="47548" y="105306"/>
                      </a:cubicBezTo>
                      <a:cubicBezTo>
                        <a:pt x="52953" y="105306"/>
                        <a:pt x="57674" y="104140"/>
                        <a:pt x="61573" y="101809"/>
                      </a:cubicBezTo>
                      <a:cubicBezTo>
                        <a:pt x="65541" y="99478"/>
                        <a:pt x="68757" y="96393"/>
                        <a:pt x="71357" y="92485"/>
                      </a:cubicBezTo>
                      <a:cubicBezTo>
                        <a:pt x="73956" y="88577"/>
                        <a:pt x="75872" y="83984"/>
                        <a:pt x="77103" y="78773"/>
                      </a:cubicBezTo>
                      <a:cubicBezTo>
                        <a:pt x="78335" y="73494"/>
                        <a:pt x="78950" y="67941"/>
                        <a:pt x="78950" y="62114"/>
                      </a:cubicBezTo>
                      <a:lnTo>
                        <a:pt x="78950" y="5985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A966D7F0-DBDD-9076-BE69-839DA6A08EAB}"/>
                    </a:ext>
                  </a:extLst>
                </p:cNvPr>
                <p:cNvSpPr/>
                <p:nvPr/>
              </p:nvSpPr>
              <p:spPr>
                <a:xfrm>
                  <a:off x="8952401" y="1706627"/>
                  <a:ext cx="96669" cy="121965"/>
                </a:xfrm>
                <a:custGeom>
                  <a:avLst/>
                  <a:gdLst>
                    <a:gd name="connsiteX0" fmla="*/ 75598 w 96669"/>
                    <a:gd name="connsiteY0" fmla="*/ 119771 h 121965"/>
                    <a:gd name="connsiteX1" fmla="*/ 73888 w 96669"/>
                    <a:gd name="connsiteY1" fmla="*/ 114287 h 121965"/>
                    <a:gd name="connsiteX2" fmla="*/ 72793 w 96669"/>
                    <a:gd name="connsiteY2" fmla="*/ 107362 h 121965"/>
                    <a:gd name="connsiteX3" fmla="*/ 66430 w 96669"/>
                    <a:gd name="connsiteY3" fmla="*/ 112984 h 121965"/>
                    <a:gd name="connsiteX4" fmla="*/ 58768 w 96669"/>
                    <a:gd name="connsiteY4" fmla="*/ 117646 h 121965"/>
                    <a:gd name="connsiteX5" fmla="*/ 49737 w 96669"/>
                    <a:gd name="connsiteY5" fmla="*/ 120800 h 121965"/>
                    <a:gd name="connsiteX6" fmla="*/ 39475 w 96669"/>
                    <a:gd name="connsiteY6" fmla="*/ 121965 h 121965"/>
                    <a:gd name="connsiteX7" fmla="*/ 23192 w 96669"/>
                    <a:gd name="connsiteY7" fmla="*/ 119223 h 121965"/>
                    <a:gd name="connsiteX8" fmla="*/ 10741 w 96669"/>
                    <a:gd name="connsiteY8" fmla="*/ 111819 h 121965"/>
                    <a:gd name="connsiteX9" fmla="*/ 2805 w 96669"/>
                    <a:gd name="connsiteY9" fmla="*/ 100781 h 121965"/>
                    <a:gd name="connsiteX10" fmla="*/ 0 w 96669"/>
                    <a:gd name="connsiteY10" fmla="*/ 87138 h 121965"/>
                    <a:gd name="connsiteX11" fmla="*/ 3694 w 96669"/>
                    <a:gd name="connsiteY11" fmla="*/ 70478 h 121965"/>
                    <a:gd name="connsiteX12" fmla="*/ 14230 w 96669"/>
                    <a:gd name="connsiteY12" fmla="*/ 58343 h 121965"/>
                    <a:gd name="connsiteX13" fmla="*/ 30855 w 96669"/>
                    <a:gd name="connsiteY13" fmla="*/ 50939 h 121965"/>
                    <a:gd name="connsiteX14" fmla="*/ 52611 w 96669"/>
                    <a:gd name="connsiteY14" fmla="*/ 48471 h 121965"/>
                    <a:gd name="connsiteX15" fmla="*/ 72519 w 96669"/>
                    <a:gd name="connsiteY15" fmla="*/ 48471 h 121965"/>
                    <a:gd name="connsiteX16" fmla="*/ 72519 w 96669"/>
                    <a:gd name="connsiteY16" fmla="*/ 39215 h 121965"/>
                    <a:gd name="connsiteX17" fmla="*/ 66225 w 96669"/>
                    <a:gd name="connsiteY17" fmla="*/ 22419 h 121965"/>
                    <a:gd name="connsiteX18" fmla="*/ 47685 w 96669"/>
                    <a:gd name="connsiteY18" fmla="*/ 16180 h 121965"/>
                    <a:gd name="connsiteX19" fmla="*/ 37423 w 96669"/>
                    <a:gd name="connsiteY19" fmla="*/ 17688 h 121965"/>
                    <a:gd name="connsiteX20" fmla="*/ 29487 w 96669"/>
                    <a:gd name="connsiteY20" fmla="*/ 21733 h 121965"/>
                    <a:gd name="connsiteX21" fmla="*/ 24356 w 96669"/>
                    <a:gd name="connsiteY21" fmla="*/ 27629 h 121965"/>
                    <a:gd name="connsiteX22" fmla="*/ 22508 w 96669"/>
                    <a:gd name="connsiteY22" fmla="*/ 34690 h 121965"/>
                    <a:gd name="connsiteX23" fmla="*/ 2326 w 96669"/>
                    <a:gd name="connsiteY23" fmla="*/ 34690 h 121965"/>
                    <a:gd name="connsiteX24" fmla="*/ 5610 w 96669"/>
                    <a:gd name="connsiteY24" fmla="*/ 22213 h 121965"/>
                    <a:gd name="connsiteX25" fmla="*/ 14983 w 96669"/>
                    <a:gd name="connsiteY25" fmla="*/ 11106 h 121965"/>
                    <a:gd name="connsiteX26" fmla="*/ 29692 w 96669"/>
                    <a:gd name="connsiteY26" fmla="*/ 3085 h 121965"/>
                    <a:gd name="connsiteX27" fmla="*/ 48916 w 96669"/>
                    <a:gd name="connsiteY27" fmla="*/ 0 h 121965"/>
                    <a:gd name="connsiteX28" fmla="*/ 66499 w 96669"/>
                    <a:gd name="connsiteY28" fmla="*/ 2468 h 121965"/>
                    <a:gd name="connsiteX29" fmla="*/ 80319 w 96669"/>
                    <a:gd name="connsiteY29" fmla="*/ 9872 h 121965"/>
                    <a:gd name="connsiteX30" fmla="*/ 89281 w 96669"/>
                    <a:gd name="connsiteY30" fmla="*/ 22213 h 121965"/>
                    <a:gd name="connsiteX31" fmla="*/ 92565 w 96669"/>
                    <a:gd name="connsiteY31" fmla="*/ 39490 h 121965"/>
                    <a:gd name="connsiteX32" fmla="*/ 92565 w 96669"/>
                    <a:gd name="connsiteY32" fmla="*/ 94130 h 121965"/>
                    <a:gd name="connsiteX33" fmla="*/ 93591 w 96669"/>
                    <a:gd name="connsiteY33" fmla="*/ 106677 h 121965"/>
                    <a:gd name="connsiteX34" fmla="*/ 96670 w 96669"/>
                    <a:gd name="connsiteY34" fmla="*/ 118057 h 121965"/>
                    <a:gd name="connsiteX35" fmla="*/ 96670 w 96669"/>
                    <a:gd name="connsiteY35" fmla="*/ 119771 h 121965"/>
                    <a:gd name="connsiteX36" fmla="*/ 75666 w 96669"/>
                    <a:gd name="connsiteY36" fmla="*/ 119771 h 121965"/>
                    <a:gd name="connsiteX37" fmla="*/ 42349 w 96669"/>
                    <a:gd name="connsiteY37" fmla="*/ 104483 h 121965"/>
                    <a:gd name="connsiteX38" fmla="*/ 52542 w 96669"/>
                    <a:gd name="connsiteY38" fmla="*/ 102975 h 121965"/>
                    <a:gd name="connsiteX39" fmla="*/ 61231 w 96669"/>
                    <a:gd name="connsiteY39" fmla="*/ 98998 h 121965"/>
                    <a:gd name="connsiteX40" fmla="*/ 68004 w 96669"/>
                    <a:gd name="connsiteY40" fmla="*/ 93376 h 121965"/>
                    <a:gd name="connsiteX41" fmla="*/ 72519 w 96669"/>
                    <a:gd name="connsiteY41" fmla="*/ 86863 h 121965"/>
                    <a:gd name="connsiteX42" fmla="*/ 72519 w 96669"/>
                    <a:gd name="connsiteY42" fmla="*/ 62731 h 121965"/>
                    <a:gd name="connsiteX43" fmla="*/ 55826 w 96669"/>
                    <a:gd name="connsiteY43" fmla="*/ 62731 h 121965"/>
                    <a:gd name="connsiteX44" fmla="*/ 29281 w 96669"/>
                    <a:gd name="connsiteY44" fmla="*/ 68078 h 121965"/>
                    <a:gd name="connsiteX45" fmla="*/ 19977 w 96669"/>
                    <a:gd name="connsiteY45" fmla="*/ 84327 h 121965"/>
                    <a:gd name="connsiteX46" fmla="*/ 21414 w 96669"/>
                    <a:gd name="connsiteY46" fmla="*/ 92279 h 121965"/>
                    <a:gd name="connsiteX47" fmla="*/ 25724 w 96669"/>
                    <a:gd name="connsiteY47" fmla="*/ 98655 h 121965"/>
                    <a:gd name="connsiteX48" fmla="*/ 32771 w 96669"/>
                    <a:gd name="connsiteY48" fmla="*/ 102906 h 121965"/>
                    <a:gd name="connsiteX49" fmla="*/ 42485 w 96669"/>
                    <a:gd name="connsiteY49" fmla="*/ 104483 h 12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96669" h="121965">
                      <a:moveTo>
                        <a:pt x="75598" y="119771"/>
                      </a:moveTo>
                      <a:cubicBezTo>
                        <a:pt x="74846" y="118332"/>
                        <a:pt x="74298" y="116481"/>
                        <a:pt x="73888" y="114287"/>
                      </a:cubicBezTo>
                      <a:cubicBezTo>
                        <a:pt x="73477" y="112093"/>
                        <a:pt x="73067" y="109762"/>
                        <a:pt x="72793" y="107362"/>
                      </a:cubicBezTo>
                      <a:cubicBezTo>
                        <a:pt x="70946" y="109350"/>
                        <a:pt x="68825" y="111202"/>
                        <a:pt x="66430" y="112984"/>
                      </a:cubicBezTo>
                      <a:cubicBezTo>
                        <a:pt x="64036" y="114767"/>
                        <a:pt x="61505" y="116343"/>
                        <a:pt x="58768" y="117646"/>
                      </a:cubicBezTo>
                      <a:cubicBezTo>
                        <a:pt x="56032" y="118949"/>
                        <a:pt x="52953" y="120045"/>
                        <a:pt x="49737" y="120800"/>
                      </a:cubicBezTo>
                      <a:cubicBezTo>
                        <a:pt x="46454" y="121554"/>
                        <a:pt x="43033" y="121965"/>
                        <a:pt x="39475" y="121965"/>
                      </a:cubicBezTo>
                      <a:cubicBezTo>
                        <a:pt x="33455" y="121965"/>
                        <a:pt x="28050" y="121074"/>
                        <a:pt x="23192" y="119223"/>
                      </a:cubicBezTo>
                      <a:cubicBezTo>
                        <a:pt x="18335" y="117372"/>
                        <a:pt x="14162" y="114972"/>
                        <a:pt x="10741" y="111819"/>
                      </a:cubicBezTo>
                      <a:cubicBezTo>
                        <a:pt x="7320" y="108665"/>
                        <a:pt x="4652" y="105031"/>
                        <a:pt x="2805" y="100781"/>
                      </a:cubicBezTo>
                      <a:cubicBezTo>
                        <a:pt x="958" y="96530"/>
                        <a:pt x="0" y="92005"/>
                        <a:pt x="0" y="87138"/>
                      </a:cubicBezTo>
                      <a:cubicBezTo>
                        <a:pt x="0" y="80830"/>
                        <a:pt x="1231" y="75277"/>
                        <a:pt x="3694" y="70478"/>
                      </a:cubicBezTo>
                      <a:cubicBezTo>
                        <a:pt x="6157" y="65679"/>
                        <a:pt x="9646" y="61634"/>
                        <a:pt x="14230" y="58343"/>
                      </a:cubicBezTo>
                      <a:cubicBezTo>
                        <a:pt x="18814" y="55052"/>
                        <a:pt x="24356" y="52653"/>
                        <a:pt x="30855" y="50939"/>
                      </a:cubicBezTo>
                      <a:cubicBezTo>
                        <a:pt x="37354" y="49225"/>
                        <a:pt x="44606" y="48471"/>
                        <a:pt x="52611" y="48471"/>
                      </a:cubicBezTo>
                      <a:lnTo>
                        <a:pt x="72519" y="48471"/>
                      </a:lnTo>
                      <a:lnTo>
                        <a:pt x="72519" y="39215"/>
                      </a:lnTo>
                      <a:cubicBezTo>
                        <a:pt x="72519" y="32222"/>
                        <a:pt x="70399" y="26601"/>
                        <a:pt x="66225" y="22419"/>
                      </a:cubicBezTo>
                      <a:cubicBezTo>
                        <a:pt x="62052" y="18237"/>
                        <a:pt x="55826" y="16180"/>
                        <a:pt x="47685" y="16180"/>
                      </a:cubicBezTo>
                      <a:cubicBezTo>
                        <a:pt x="43922" y="16180"/>
                        <a:pt x="40501" y="16660"/>
                        <a:pt x="37423" y="17688"/>
                      </a:cubicBezTo>
                      <a:cubicBezTo>
                        <a:pt x="34344" y="18716"/>
                        <a:pt x="31676" y="20088"/>
                        <a:pt x="29487" y="21733"/>
                      </a:cubicBezTo>
                      <a:cubicBezTo>
                        <a:pt x="27297" y="23378"/>
                        <a:pt x="25587" y="25435"/>
                        <a:pt x="24356" y="27629"/>
                      </a:cubicBezTo>
                      <a:cubicBezTo>
                        <a:pt x="23124" y="29823"/>
                        <a:pt x="22508" y="32222"/>
                        <a:pt x="22508" y="34690"/>
                      </a:cubicBezTo>
                      <a:lnTo>
                        <a:pt x="2326" y="34690"/>
                      </a:lnTo>
                      <a:cubicBezTo>
                        <a:pt x="2326" y="30508"/>
                        <a:pt x="3421" y="26326"/>
                        <a:pt x="5610" y="22213"/>
                      </a:cubicBezTo>
                      <a:cubicBezTo>
                        <a:pt x="7799" y="18099"/>
                        <a:pt x="10946" y="14397"/>
                        <a:pt x="14983" y="11106"/>
                      </a:cubicBezTo>
                      <a:cubicBezTo>
                        <a:pt x="19019" y="7816"/>
                        <a:pt x="23945" y="5142"/>
                        <a:pt x="29692" y="3085"/>
                      </a:cubicBezTo>
                      <a:cubicBezTo>
                        <a:pt x="35439" y="1028"/>
                        <a:pt x="41870" y="0"/>
                        <a:pt x="48916" y="0"/>
                      </a:cubicBezTo>
                      <a:cubicBezTo>
                        <a:pt x="55279" y="0"/>
                        <a:pt x="61163" y="823"/>
                        <a:pt x="66499" y="2468"/>
                      </a:cubicBezTo>
                      <a:cubicBezTo>
                        <a:pt x="71904" y="4114"/>
                        <a:pt x="76487" y="6582"/>
                        <a:pt x="80319" y="9872"/>
                      </a:cubicBezTo>
                      <a:cubicBezTo>
                        <a:pt x="84150" y="13163"/>
                        <a:pt x="87160" y="17277"/>
                        <a:pt x="89281" y="22213"/>
                      </a:cubicBezTo>
                      <a:cubicBezTo>
                        <a:pt x="91402" y="27149"/>
                        <a:pt x="92565" y="32908"/>
                        <a:pt x="92565" y="39490"/>
                      </a:cubicBezTo>
                      <a:lnTo>
                        <a:pt x="92565" y="94130"/>
                      </a:lnTo>
                      <a:cubicBezTo>
                        <a:pt x="92565" y="98107"/>
                        <a:pt x="92907" y="102289"/>
                        <a:pt x="93591" y="106677"/>
                      </a:cubicBezTo>
                      <a:cubicBezTo>
                        <a:pt x="94275" y="111064"/>
                        <a:pt x="95301" y="114835"/>
                        <a:pt x="96670" y="118057"/>
                      </a:cubicBezTo>
                      <a:lnTo>
                        <a:pt x="96670" y="119771"/>
                      </a:lnTo>
                      <a:lnTo>
                        <a:pt x="75666" y="119771"/>
                      </a:lnTo>
                      <a:close/>
                      <a:moveTo>
                        <a:pt x="42349" y="104483"/>
                      </a:moveTo>
                      <a:cubicBezTo>
                        <a:pt x="45975" y="104483"/>
                        <a:pt x="49327" y="104003"/>
                        <a:pt x="52542" y="102975"/>
                      </a:cubicBezTo>
                      <a:cubicBezTo>
                        <a:pt x="55689" y="101946"/>
                        <a:pt x="58631" y="100643"/>
                        <a:pt x="61231" y="98998"/>
                      </a:cubicBezTo>
                      <a:cubicBezTo>
                        <a:pt x="63831" y="97353"/>
                        <a:pt x="66088" y="95502"/>
                        <a:pt x="68004" y="93376"/>
                      </a:cubicBezTo>
                      <a:cubicBezTo>
                        <a:pt x="69920" y="91251"/>
                        <a:pt x="71425" y="89126"/>
                        <a:pt x="72519" y="86863"/>
                      </a:cubicBezTo>
                      <a:lnTo>
                        <a:pt x="72519" y="62731"/>
                      </a:lnTo>
                      <a:lnTo>
                        <a:pt x="55826" y="62731"/>
                      </a:lnTo>
                      <a:cubicBezTo>
                        <a:pt x="44333" y="62731"/>
                        <a:pt x="35507" y="64513"/>
                        <a:pt x="29281" y="68078"/>
                      </a:cubicBezTo>
                      <a:cubicBezTo>
                        <a:pt x="23056" y="71643"/>
                        <a:pt x="19977" y="77060"/>
                        <a:pt x="19977" y="84327"/>
                      </a:cubicBezTo>
                      <a:cubicBezTo>
                        <a:pt x="19977" y="87138"/>
                        <a:pt x="20456" y="89811"/>
                        <a:pt x="21414" y="92279"/>
                      </a:cubicBezTo>
                      <a:cubicBezTo>
                        <a:pt x="22371" y="94747"/>
                        <a:pt x="23808" y="96873"/>
                        <a:pt x="25724" y="98655"/>
                      </a:cubicBezTo>
                      <a:cubicBezTo>
                        <a:pt x="27640" y="100438"/>
                        <a:pt x="29966" y="101809"/>
                        <a:pt x="32771" y="102906"/>
                      </a:cubicBezTo>
                      <a:cubicBezTo>
                        <a:pt x="35576" y="104003"/>
                        <a:pt x="38791" y="104483"/>
                        <a:pt x="42485" y="1044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E4F4BBD8-7951-1A40-AC7A-4E97D6092995}"/>
                    </a:ext>
                  </a:extLst>
                </p:cNvPr>
                <p:cNvSpPr/>
                <p:nvPr/>
              </p:nvSpPr>
              <p:spPr>
                <a:xfrm>
                  <a:off x="9076369" y="1706696"/>
                  <a:ext cx="92222" cy="119634"/>
                </a:xfrm>
                <a:custGeom>
                  <a:avLst/>
                  <a:gdLst>
                    <a:gd name="connsiteX0" fmla="*/ 18882 w 92222"/>
                    <a:gd name="connsiteY0" fmla="*/ 2194 h 119634"/>
                    <a:gd name="connsiteX1" fmla="*/ 19567 w 92222"/>
                    <a:gd name="connsiteY1" fmla="*/ 16934 h 119634"/>
                    <a:gd name="connsiteX2" fmla="*/ 34755 w 92222"/>
                    <a:gd name="connsiteY2" fmla="*/ 4525 h 119634"/>
                    <a:gd name="connsiteX3" fmla="*/ 54663 w 92222"/>
                    <a:gd name="connsiteY3" fmla="*/ 0 h 119634"/>
                    <a:gd name="connsiteX4" fmla="*/ 70193 w 92222"/>
                    <a:gd name="connsiteY4" fmla="*/ 2331 h 119634"/>
                    <a:gd name="connsiteX5" fmla="*/ 82029 w 92222"/>
                    <a:gd name="connsiteY5" fmla="*/ 9804 h 119634"/>
                    <a:gd name="connsiteX6" fmla="*/ 89555 w 92222"/>
                    <a:gd name="connsiteY6" fmla="*/ 23036 h 119634"/>
                    <a:gd name="connsiteX7" fmla="*/ 92223 w 92222"/>
                    <a:gd name="connsiteY7" fmla="*/ 42643 h 119634"/>
                    <a:gd name="connsiteX8" fmla="*/ 92223 w 92222"/>
                    <a:gd name="connsiteY8" fmla="*/ 119634 h 119634"/>
                    <a:gd name="connsiteX9" fmla="*/ 72177 w 92222"/>
                    <a:gd name="connsiteY9" fmla="*/ 119634 h 119634"/>
                    <a:gd name="connsiteX10" fmla="*/ 72177 w 92222"/>
                    <a:gd name="connsiteY10" fmla="*/ 42438 h 119634"/>
                    <a:gd name="connsiteX11" fmla="*/ 70672 w 92222"/>
                    <a:gd name="connsiteY11" fmla="*/ 30783 h 119634"/>
                    <a:gd name="connsiteX12" fmla="*/ 66157 w 92222"/>
                    <a:gd name="connsiteY12" fmla="*/ 22899 h 119634"/>
                    <a:gd name="connsiteX13" fmla="*/ 58768 w 92222"/>
                    <a:gd name="connsiteY13" fmla="*/ 18442 h 119634"/>
                    <a:gd name="connsiteX14" fmla="*/ 48643 w 92222"/>
                    <a:gd name="connsiteY14" fmla="*/ 17003 h 119634"/>
                    <a:gd name="connsiteX15" fmla="*/ 31539 w 92222"/>
                    <a:gd name="connsiteY15" fmla="*/ 22213 h 119634"/>
                    <a:gd name="connsiteX16" fmla="*/ 20045 w 92222"/>
                    <a:gd name="connsiteY16" fmla="*/ 35925 h 119634"/>
                    <a:gd name="connsiteX17" fmla="*/ 20045 w 92222"/>
                    <a:gd name="connsiteY17" fmla="*/ 119634 h 119634"/>
                    <a:gd name="connsiteX18" fmla="*/ 0 w 92222"/>
                    <a:gd name="connsiteY18" fmla="*/ 119634 h 119634"/>
                    <a:gd name="connsiteX19" fmla="*/ 0 w 92222"/>
                    <a:gd name="connsiteY19" fmla="*/ 2125 h 119634"/>
                    <a:gd name="connsiteX20" fmla="*/ 18951 w 92222"/>
                    <a:gd name="connsiteY20" fmla="*/ 2125 h 119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2222" h="119634">
                      <a:moveTo>
                        <a:pt x="18882" y="2194"/>
                      </a:moveTo>
                      <a:lnTo>
                        <a:pt x="19567" y="16934"/>
                      </a:lnTo>
                      <a:cubicBezTo>
                        <a:pt x="23740" y="11655"/>
                        <a:pt x="28802" y="7473"/>
                        <a:pt x="34755" y="4525"/>
                      </a:cubicBezTo>
                      <a:cubicBezTo>
                        <a:pt x="40707" y="1508"/>
                        <a:pt x="47343" y="0"/>
                        <a:pt x="54663" y="0"/>
                      </a:cubicBezTo>
                      <a:cubicBezTo>
                        <a:pt x="60342" y="0"/>
                        <a:pt x="65541" y="754"/>
                        <a:pt x="70193" y="2331"/>
                      </a:cubicBezTo>
                      <a:cubicBezTo>
                        <a:pt x="74846" y="3908"/>
                        <a:pt x="78745" y="6376"/>
                        <a:pt x="82029" y="9804"/>
                      </a:cubicBezTo>
                      <a:cubicBezTo>
                        <a:pt x="85313" y="13232"/>
                        <a:pt x="87776" y="17688"/>
                        <a:pt x="89555" y="23036"/>
                      </a:cubicBezTo>
                      <a:cubicBezTo>
                        <a:pt x="91333" y="28383"/>
                        <a:pt x="92223" y="34965"/>
                        <a:pt x="92223" y="42643"/>
                      </a:cubicBezTo>
                      <a:lnTo>
                        <a:pt x="92223" y="119634"/>
                      </a:lnTo>
                      <a:lnTo>
                        <a:pt x="72177" y="119634"/>
                      </a:lnTo>
                      <a:lnTo>
                        <a:pt x="72177" y="42438"/>
                      </a:lnTo>
                      <a:cubicBezTo>
                        <a:pt x="72177" y="37844"/>
                        <a:pt x="71699" y="34005"/>
                        <a:pt x="70672" y="30783"/>
                      </a:cubicBezTo>
                      <a:cubicBezTo>
                        <a:pt x="69646" y="27560"/>
                        <a:pt x="68141" y="24955"/>
                        <a:pt x="66157" y="22899"/>
                      </a:cubicBezTo>
                      <a:cubicBezTo>
                        <a:pt x="64173" y="20842"/>
                        <a:pt x="61710" y="19402"/>
                        <a:pt x="58768" y="18442"/>
                      </a:cubicBezTo>
                      <a:cubicBezTo>
                        <a:pt x="55826" y="17482"/>
                        <a:pt x="52474" y="17003"/>
                        <a:pt x="48643" y="17003"/>
                      </a:cubicBezTo>
                      <a:cubicBezTo>
                        <a:pt x="42143" y="17003"/>
                        <a:pt x="36397" y="18716"/>
                        <a:pt x="31539" y="22213"/>
                      </a:cubicBezTo>
                      <a:cubicBezTo>
                        <a:pt x="26682" y="25709"/>
                        <a:pt x="22782" y="30234"/>
                        <a:pt x="20045" y="35925"/>
                      </a:cubicBezTo>
                      <a:lnTo>
                        <a:pt x="20045" y="119634"/>
                      </a:lnTo>
                      <a:lnTo>
                        <a:pt x="0" y="119634"/>
                      </a:lnTo>
                      <a:lnTo>
                        <a:pt x="0" y="2125"/>
                      </a:lnTo>
                      <a:lnTo>
                        <a:pt x="18951" y="2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8" name="Graphic 1">
                  <a:extLst>
                    <a:ext uri="{FF2B5EF4-FFF2-40B4-BE49-F238E27FC236}">
                      <a16:creationId xmlns:a16="http://schemas.microsoft.com/office/drawing/2014/main" id="{EBBCE8F5-965C-16D3-8ECC-EC8916B135CA}"/>
                    </a:ext>
                  </a:extLst>
                </p:cNvPr>
                <p:cNvGrpSpPr/>
                <p:nvPr/>
              </p:nvGrpSpPr>
              <p:grpSpPr>
                <a:xfrm>
                  <a:off x="7401238" y="1706627"/>
                  <a:ext cx="216258" cy="121965"/>
                  <a:chOff x="7401238" y="1706627"/>
                  <a:chExt cx="216258" cy="121965"/>
                </a:xfrm>
                <a:solidFill>
                  <a:schemeClr val="bg1"/>
                </a:solidFill>
              </p:grpSpPr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30B9265B-A280-4B64-5B77-5956CD397C5E}"/>
                      </a:ext>
                    </a:extLst>
                  </p:cNvPr>
                  <p:cNvSpPr/>
                  <p:nvPr/>
                </p:nvSpPr>
                <p:spPr>
                  <a:xfrm>
                    <a:off x="7401238" y="1706627"/>
                    <a:ext cx="96669" cy="121965"/>
                  </a:xfrm>
                  <a:custGeom>
                    <a:avLst/>
                    <a:gdLst>
                      <a:gd name="connsiteX0" fmla="*/ 75598 w 96669"/>
                      <a:gd name="connsiteY0" fmla="*/ 119771 h 121965"/>
                      <a:gd name="connsiteX1" fmla="*/ 73888 w 96669"/>
                      <a:gd name="connsiteY1" fmla="*/ 114287 h 121965"/>
                      <a:gd name="connsiteX2" fmla="*/ 72793 w 96669"/>
                      <a:gd name="connsiteY2" fmla="*/ 107362 h 121965"/>
                      <a:gd name="connsiteX3" fmla="*/ 66430 w 96669"/>
                      <a:gd name="connsiteY3" fmla="*/ 112984 h 121965"/>
                      <a:gd name="connsiteX4" fmla="*/ 58768 w 96669"/>
                      <a:gd name="connsiteY4" fmla="*/ 117646 h 121965"/>
                      <a:gd name="connsiteX5" fmla="*/ 49737 w 96669"/>
                      <a:gd name="connsiteY5" fmla="*/ 120800 h 121965"/>
                      <a:gd name="connsiteX6" fmla="*/ 39475 w 96669"/>
                      <a:gd name="connsiteY6" fmla="*/ 121965 h 121965"/>
                      <a:gd name="connsiteX7" fmla="*/ 23193 w 96669"/>
                      <a:gd name="connsiteY7" fmla="*/ 119223 h 121965"/>
                      <a:gd name="connsiteX8" fmla="*/ 10741 w 96669"/>
                      <a:gd name="connsiteY8" fmla="*/ 111819 h 121965"/>
                      <a:gd name="connsiteX9" fmla="*/ 2805 w 96669"/>
                      <a:gd name="connsiteY9" fmla="*/ 100781 h 121965"/>
                      <a:gd name="connsiteX10" fmla="*/ 0 w 96669"/>
                      <a:gd name="connsiteY10" fmla="*/ 87138 h 121965"/>
                      <a:gd name="connsiteX11" fmla="*/ 3694 w 96669"/>
                      <a:gd name="connsiteY11" fmla="*/ 70478 h 121965"/>
                      <a:gd name="connsiteX12" fmla="*/ 14230 w 96669"/>
                      <a:gd name="connsiteY12" fmla="*/ 58343 h 121965"/>
                      <a:gd name="connsiteX13" fmla="*/ 30855 w 96669"/>
                      <a:gd name="connsiteY13" fmla="*/ 50939 h 121965"/>
                      <a:gd name="connsiteX14" fmla="*/ 52611 w 96669"/>
                      <a:gd name="connsiteY14" fmla="*/ 48471 h 121965"/>
                      <a:gd name="connsiteX15" fmla="*/ 72519 w 96669"/>
                      <a:gd name="connsiteY15" fmla="*/ 48471 h 121965"/>
                      <a:gd name="connsiteX16" fmla="*/ 72519 w 96669"/>
                      <a:gd name="connsiteY16" fmla="*/ 39215 h 121965"/>
                      <a:gd name="connsiteX17" fmla="*/ 66225 w 96669"/>
                      <a:gd name="connsiteY17" fmla="*/ 22419 h 121965"/>
                      <a:gd name="connsiteX18" fmla="*/ 47685 w 96669"/>
                      <a:gd name="connsiteY18" fmla="*/ 16180 h 121965"/>
                      <a:gd name="connsiteX19" fmla="*/ 37423 w 96669"/>
                      <a:gd name="connsiteY19" fmla="*/ 17688 h 121965"/>
                      <a:gd name="connsiteX20" fmla="*/ 29487 w 96669"/>
                      <a:gd name="connsiteY20" fmla="*/ 21733 h 121965"/>
                      <a:gd name="connsiteX21" fmla="*/ 24356 w 96669"/>
                      <a:gd name="connsiteY21" fmla="*/ 27629 h 121965"/>
                      <a:gd name="connsiteX22" fmla="*/ 22508 w 96669"/>
                      <a:gd name="connsiteY22" fmla="*/ 34690 h 121965"/>
                      <a:gd name="connsiteX23" fmla="*/ 2326 w 96669"/>
                      <a:gd name="connsiteY23" fmla="*/ 34690 h 121965"/>
                      <a:gd name="connsiteX24" fmla="*/ 5610 w 96669"/>
                      <a:gd name="connsiteY24" fmla="*/ 22213 h 121965"/>
                      <a:gd name="connsiteX25" fmla="*/ 14983 w 96669"/>
                      <a:gd name="connsiteY25" fmla="*/ 11106 h 121965"/>
                      <a:gd name="connsiteX26" fmla="*/ 29692 w 96669"/>
                      <a:gd name="connsiteY26" fmla="*/ 3085 h 121965"/>
                      <a:gd name="connsiteX27" fmla="*/ 48916 w 96669"/>
                      <a:gd name="connsiteY27" fmla="*/ 0 h 121965"/>
                      <a:gd name="connsiteX28" fmla="*/ 66499 w 96669"/>
                      <a:gd name="connsiteY28" fmla="*/ 2468 h 121965"/>
                      <a:gd name="connsiteX29" fmla="*/ 80319 w 96669"/>
                      <a:gd name="connsiteY29" fmla="*/ 9872 h 121965"/>
                      <a:gd name="connsiteX30" fmla="*/ 89281 w 96669"/>
                      <a:gd name="connsiteY30" fmla="*/ 22213 h 121965"/>
                      <a:gd name="connsiteX31" fmla="*/ 92565 w 96669"/>
                      <a:gd name="connsiteY31" fmla="*/ 39490 h 121965"/>
                      <a:gd name="connsiteX32" fmla="*/ 92565 w 96669"/>
                      <a:gd name="connsiteY32" fmla="*/ 94130 h 121965"/>
                      <a:gd name="connsiteX33" fmla="*/ 93591 w 96669"/>
                      <a:gd name="connsiteY33" fmla="*/ 106677 h 121965"/>
                      <a:gd name="connsiteX34" fmla="*/ 96670 w 96669"/>
                      <a:gd name="connsiteY34" fmla="*/ 118057 h 121965"/>
                      <a:gd name="connsiteX35" fmla="*/ 96670 w 96669"/>
                      <a:gd name="connsiteY35" fmla="*/ 119771 h 121965"/>
                      <a:gd name="connsiteX36" fmla="*/ 75666 w 96669"/>
                      <a:gd name="connsiteY36" fmla="*/ 119771 h 121965"/>
                      <a:gd name="connsiteX37" fmla="*/ 42349 w 96669"/>
                      <a:gd name="connsiteY37" fmla="*/ 104483 h 121965"/>
                      <a:gd name="connsiteX38" fmla="*/ 52542 w 96669"/>
                      <a:gd name="connsiteY38" fmla="*/ 102975 h 121965"/>
                      <a:gd name="connsiteX39" fmla="*/ 61231 w 96669"/>
                      <a:gd name="connsiteY39" fmla="*/ 98998 h 121965"/>
                      <a:gd name="connsiteX40" fmla="*/ 68004 w 96669"/>
                      <a:gd name="connsiteY40" fmla="*/ 93376 h 121965"/>
                      <a:gd name="connsiteX41" fmla="*/ 72519 w 96669"/>
                      <a:gd name="connsiteY41" fmla="*/ 86863 h 121965"/>
                      <a:gd name="connsiteX42" fmla="*/ 72519 w 96669"/>
                      <a:gd name="connsiteY42" fmla="*/ 62731 h 121965"/>
                      <a:gd name="connsiteX43" fmla="*/ 55826 w 96669"/>
                      <a:gd name="connsiteY43" fmla="*/ 62731 h 121965"/>
                      <a:gd name="connsiteX44" fmla="*/ 29281 w 96669"/>
                      <a:gd name="connsiteY44" fmla="*/ 68078 h 121965"/>
                      <a:gd name="connsiteX45" fmla="*/ 19977 w 96669"/>
                      <a:gd name="connsiteY45" fmla="*/ 84327 h 121965"/>
                      <a:gd name="connsiteX46" fmla="*/ 21414 w 96669"/>
                      <a:gd name="connsiteY46" fmla="*/ 92279 h 121965"/>
                      <a:gd name="connsiteX47" fmla="*/ 25724 w 96669"/>
                      <a:gd name="connsiteY47" fmla="*/ 98655 h 121965"/>
                      <a:gd name="connsiteX48" fmla="*/ 32771 w 96669"/>
                      <a:gd name="connsiteY48" fmla="*/ 102906 h 121965"/>
                      <a:gd name="connsiteX49" fmla="*/ 42485 w 96669"/>
                      <a:gd name="connsiteY49" fmla="*/ 104483 h 121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96669" h="121965">
                        <a:moveTo>
                          <a:pt x="75598" y="119771"/>
                        </a:moveTo>
                        <a:cubicBezTo>
                          <a:pt x="74845" y="118332"/>
                          <a:pt x="74298" y="116481"/>
                          <a:pt x="73888" y="114287"/>
                        </a:cubicBezTo>
                        <a:cubicBezTo>
                          <a:pt x="73477" y="112093"/>
                          <a:pt x="73067" y="109762"/>
                          <a:pt x="72793" y="107362"/>
                        </a:cubicBezTo>
                        <a:cubicBezTo>
                          <a:pt x="70946" y="109350"/>
                          <a:pt x="68825" y="111202"/>
                          <a:pt x="66430" y="112984"/>
                        </a:cubicBezTo>
                        <a:cubicBezTo>
                          <a:pt x="64036" y="114767"/>
                          <a:pt x="61505" y="116343"/>
                          <a:pt x="58768" y="117646"/>
                        </a:cubicBezTo>
                        <a:cubicBezTo>
                          <a:pt x="56031" y="118949"/>
                          <a:pt x="52953" y="120045"/>
                          <a:pt x="49737" y="120800"/>
                        </a:cubicBezTo>
                        <a:cubicBezTo>
                          <a:pt x="46453" y="121554"/>
                          <a:pt x="43033" y="121965"/>
                          <a:pt x="39475" y="121965"/>
                        </a:cubicBezTo>
                        <a:cubicBezTo>
                          <a:pt x="33455" y="121965"/>
                          <a:pt x="28050" y="121074"/>
                          <a:pt x="23193" y="119223"/>
                        </a:cubicBezTo>
                        <a:cubicBezTo>
                          <a:pt x="18335" y="117372"/>
                          <a:pt x="14162" y="114972"/>
                          <a:pt x="10741" y="111819"/>
                        </a:cubicBezTo>
                        <a:cubicBezTo>
                          <a:pt x="7320" y="108665"/>
                          <a:pt x="4652" y="105031"/>
                          <a:pt x="2805" y="100781"/>
                        </a:cubicBezTo>
                        <a:cubicBezTo>
                          <a:pt x="958" y="96530"/>
                          <a:pt x="0" y="92005"/>
                          <a:pt x="0" y="87138"/>
                        </a:cubicBezTo>
                        <a:cubicBezTo>
                          <a:pt x="0" y="80830"/>
                          <a:pt x="1231" y="75277"/>
                          <a:pt x="3694" y="70478"/>
                        </a:cubicBezTo>
                        <a:cubicBezTo>
                          <a:pt x="6157" y="65679"/>
                          <a:pt x="9646" y="61634"/>
                          <a:pt x="14230" y="58343"/>
                        </a:cubicBezTo>
                        <a:cubicBezTo>
                          <a:pt x="18814" y="55052"/>
                          <a:pt x="24356" y="52653"/>
                          <a:pt x="30855" y="50939"/>
                        </a:cubicBezTo>
                        <a:cubicBezTo>
                          <a:pt x="37354" y="49225"/>
                          <a:pt x="44606" y="48471"/>
                          <a:pt x="52611" y="48471"/>
                        </a:cubicBezTo>
                        <a:lnTo>
                          <a:pt x="72519" y="48471"/>
                        </a:lnTo>
                        <a:lnTo>
                          <a:pt x="72519" y="39215"/>
                        </a:lnTo>
                        <a:cubicBezTo>
                          <a:pt x="72519" y="32222"/>
                          <a:pt x="70399" y="26601"/>
                          <a:pt x="66225" y="22419"/>
                        </a:cubicBezTo>
                        <a:cubicBezTo>
                          <a:pt x="62052" y="18237"/>
                          <a:pt x="55826" y="16180"/>
                          <a:pt x="47685" y="16180"/>
                        </a:cubicBezTo>
                        <a:cubicBezTo>
                          <a:pt x="43922" y="16180"/>
                          <a:pt x="40501" y="16660"/>
                          <a:pt x="37423" y="17688"/>
                        </a:cubicBezTo>
                        <a:cubicBezTo>
                          <a:pt x="34344" y="18716"/>
                          <a:pt x="31676" y="20088"/>
                          <a:pt x="29487" y="21733"/>
                        </a:cubicBezTo>
                        <a:cubicBezTo>
                          <a:pt x="27297" y="23378"/>
                          <a:pt x="25587" y="25435"/>
                          <a:pt x="24356" y="27629"/>
                        </a:cubicBezTo>
                        <a:cubicBezTo>
                          <a:pt x="23124" y="29823"/>
                          <a:pt x="22508" y="32222"/>
                          <a:pt x="22508" y="34690"/>
                        </a:cubicBezTo>
                        <a:lnTo>
                          <a:pt x="2326" y="34690"/>
                        </a:lnTo>
                        <a:cubicBezTo>
                          <a:pt x="2326" y="30508"/>
                          <a:pt x="3421" y="26326"/>
                          <a:pt x="5610" y="22213"/>
                        </a:cubicBezTo>
                        <a:cubicBezTo>
                          <a:pt x="7799" y="18099"/>
                          <a:pt x="10946" y="14397"/>
                          <a:pt x="14983" y="11106"/>
                        </a:cubicBezTo>
                        <a:cubicBezTo>
                          <a:pt x="19019" y="7816"/>
                          <a:pt x="23945" y="5142"/>
                          <a:pt x="29692" y="3085"/>
                        </a:cubicBezTo>
                        <a:cubicBezTo>
                          <a:pt x="35439" y="1028"/>
                          <a:pt x="41870" y="0"/>
                          <a:pt x="48916" y="0"/>
                        </a:cubicBezTo>
                        <a:cubicBezTo>
                          <a:pt x="55279" y="0"/>
                          <a:pt x="61163" y="823"/>
                          <a:pt x="66499" y="2468"/>
                        </a:cubicBezTo>
                        <a:cubicBezTo>
                          <a:pt x="71835" y="4114"/>
                          <a:pt x="76487" y="6582"/>
                          <a:pt x="80319" y="9872"/>
                        </a:cubicBezTo>
                        <a:cubicBezTo>
                          <a:pt x="84150" y="13163"/>
                          <a:pt x="87160" y="17277"/>
                          <a:pt x="89281" y="22213"/>
                        </a:cubicBezTo>
                        <a:cubicBezTo>
                          <a:pt x="91470" y="27149"/>
                          <a:pt x="92565" y="32908"/>
                          <a:pt x="92565" y="39490"/>
                        </a:cubicBezTo>
                        <a:lnTo>
                          <a:pt x="92565" y="94130"/>
                        </a:lnTo>
                        <a:cubicBezTo>
                          <a:pt x="92565" y="98107"/>
                          <a:pt x="92907" y="102289"/>
                          <a:pt x="93591" y="106677"/>
                        </a:cubicBezTo>
                        <a:cubicBezTo>
                          <a:pt x="94275" y="111064"/>
                          <a:pt x="95301" y="114835"/>
                          <a:pt x="96670" y="118057"/>
                        </a:cubicBezTo>
                        <a:lnTo>
                          <a:pt x="96670" y="119771"/>
                        </a:lnTo>
                        <a:lnTo>
                          <a:pt x="75666" y="119771"/>
                        </a:lnTo>
                        <a:close/>
                        <a:moveTo>
                          <a:pt x="42349" y="104483"/>
                        </a:moveTo>
                        <a:cubicBezTo>
                          <a:pt x="45974" y="104483"/>
                          <a:pt x="49327" y="104003"/>
                          <a:pt x="52542" y="102975"/>
                        </a:cubicBezTo>
                        <a:cubicBezTo>
                          <a:pt x="55689" y="101946"/>
                          <a:pt x="58631" y="100643"/>
                          <a:pt x="61231" y="98998"/>
                        </a:cubicBezTo>
                        <a:cubicBezTo>
                          <a:pt x="63831" y="97353"/>
                          <a:pt x="66088" y="95502"/>
                          <a:pt x="68004" y="93376"/>
                        </a:cubicBezTo>
                        <a:cubicBezTo>
                          <a:pt x="69920" y="91251"/>
                          <a:pt x="71425" y="89126"/>
                          <a:pt x="72519" y="86863"/>
                        </a:cubicBezTo>
                        <a:lnTo>
                          <a:pt x="72519" y="62731"/>
                        </a:lnTo>
                        <a:lnTo>
                          <a:pt x="55826" y="62731"/>
                        </a:lnTo>
                        <a:cubicBezTo>
                          <a:pt x="44333" y="62731"/>
                          <a:pt x="35507" y="64513"/>
                          <a:pt x="29281" y="68078"/>
                        </a:cubicBezTo>
                        <a:cubicBezTo>
                          <a:pt x="23056" y="71643"/>
                          <a:pt x="19977" y="77060"/>
                          <a:pt x="19977" y="84327"/>
                        </a:cubicBezTo>
                        <a:cubicBezTo>
                          <a:pt x="19977" y="87138"/>
                          <a:pt x="20456" y="89811"/>
                          <a:pt x="21414" y="92279"/>
                        </a:cubicBezTo>
                        <a:cubicBezTo>
                          <a:pt x="22371" y="94747"/>
                          <a:pt x="23808" y="96873"/>
                          <a:pt x="25724" y="98655"/>
                        </a:cubicBezTo>
                        <a:cubicBezTo>
                          <a:pt x="27639" y="100438"/>
                          <a:pt x="29966" y="101809"/>
                          <a:pt x="32771" y="102906"/>
                        </a:cubicBezTo>
                        <a:cubicBezTo>
                          <a:pt x="35576" y="104003"/>
                          <a:pt x="38791" y="104483"/>
                          <a:pt x="42485" y="10448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6284CE25-4743-7C0F-84DF-A521C143B910}"/>
                      </a:ext>
                    </a:extLst>
                  </p:cNvPr>
                  <p:cNvSpPr/>
                  <p:nvPr/>
                </p:nvSpPr>
                <p:spPr>
                  <a:xfrm>
                    <a:off x="7525274" y="1706696"/>
                    <a:ext cx="92222" cy="119634"/>
                  </a:xfrm>
                  <a:custGeom>
                    <a:avLst/>
                    <a:gdLst>
                      <a:gd name="connsiteX0" fmla="*/ 18882 w 92222"/>
                      <a:gd name="connsiteY0" fmla="*/ 2194 h 119634"/>
                      <a:gd name="connsiteX1" fmla="*/ 19567 w 92222"/>
                      <a:gd name="connsiteY1" fmla="*/ 16934 h 119634"/>
                      <a:gd name="connsiteX2" fmla="*/ 34755 w 92222"/>
                      <a:gd name="connsiteY2" fmla="*/ 4525 h 119634"/>
                      <a:gd name="connsiteX3" fmla="*/ 54663 w 92222"/>
                      <a:gd name="connsiteY3" fmla="*/ 0 h 119634"/>
                      <a:gd name="connsiteX4" fmla="*/ 70193 w 92222"/>
                      <a:gd name="connsiteY4" fmla="*/ 2331 h 119634"/>
                      <a:gd name="connsiteX5" fmla="*/ 82029 w 92222"/>
                      <a:gd name="connsiteY5" fmla="*/ 9804 h 119634"/>
                      <a:gd name="connsiteX6" fmla="*/ 89555 w 92222"/>
                      <a:gd name="connsiteY6" fmla="*/ 23036 h 119634"/>
                      <a:gd name="connsiteX7" fmla="*/ 92223 w 92222"/>
                      <a:gd name="connsiteY7" fmla="*/ 42643 h 119634"/>
                      <a:gd name="connsiteX8" fmla="*/ 92223 w 92222"/>
                      <a:gd name="connsiteY8" fmla="*/ 119634 h 119634"/>
                      <a:gd name="connsiteX9" fmla="*/ 72177 w 92222"/>
                      <a:gd name="connsiteY9" fmla="*/ 119634 h 119634"/>
                      <a:gd name="connsiteX10" fmla="*/ 72177 w 92222"/>
                      <a:gd name="connsiteY10" fmla="*/ 42438 h 119634"/>
                      <a:gd name="connsiteX11" fmla="*/ 70672 w 92222"/>
                      <a:gd name="connsiteY11" fmla="*/ 30783 h 119634"/>
                      <a:gd name="connsiteX12" fmla="*/ 66157 w 92222"/>
                      <a:gd name="connsiteY12" fmla="*/ 22899 h 119634"/>
                      <a:gd name="connsiteX13" fmla="*/ 58768 w 92222"/>
                      <a:gd name="connsiteY13" fmla="*/ 18442 h 119634"/>
                      <a:gd name="connsiteX14" fmla="*/ 48643 w 92222"/>
                      <a:gd name="connsiteY14" fmla="*/ 17003 h 119634"/>
                      <a:gd name="connsiteX15" fmla="*/ 31539 w 92222"/>
                      <a:gd name="connsiteY15" fmla="*/ 22213 h 119634"/>
                      <a:gd name="connsiteX16" fmla="*/ 20046 w 92222"/>
                      <a:gd name="connsiteY16" fmla="*/ 35925 h 119634"/>
                      <a:gd name="connsiteX17" fmla="*/ 20046 w 92222"/>
                      <a:gd name="connsiteY17" fmla="*/ 119634 h 119634"/>
                      <a:gd name="connsiteX18" fmla="*/ 0 w 92222"/>
                      <a:gd name="connsiteY18" fmla="*/ 119634 h 119634"/>
                      <a:gd name="connsiteX19" fmla="*/ 0 w 92222"/>
                      <a:gd name="connsiteY19" fmla="*/ 2125 h 119634"/>
                      <a:gd name="connsiteX20" fmla="*/ 18951 w 92222"/>
                      <a:gd name="connsiteY20" fmla="*/ 2125 h 119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92222" h="119634">
                        <a:moveTo>
                          <a:pt x="18882" y="2194"/>
                        </a:moveTo>
                        <a:lnTo>
                          <a:pt x="19567" y="16934"/>
                        </a:lnTo>
                        <a:cubicBezTo>
                          <a:pt x="23740" y="11655"/>
                          <a:pt x="28803" y="7473"/>
                          <a:pt x="34755" y="4525"/>
                        </a:cubicBezTo>
                        <a:cubicBezTo>
                          <a:pt x="40707" y="1508"/>
                          <a:pt x="47343" y="0"/>
                          <a:pt x="54663" y="0"/>
                        </a:cubicBezTo>
                        <a:cubicBezTo>
                          <a:pt x="60342" y="0"/>
                          <a:pt x="65541" y="754"/>
                          <a:pt x="70193" y="2331"/>
                        </a:cubicBezTo>
                        <a:cubicBezTo>
                          <a:pt x="74846" y="3908"/>
                          <a:pt x="78745" y="6376"/>
                          <a:pt x="82029" y="9804"/>
                        </a:cubicBezTo>
                        <a:cubicBezTo>
                          <a:pt x="85313" y="13232"/>
                          <a:pt x="87776" y="17688"/>
                          <a:pt x="89555" y="23036"/>
                        </a:cubicBezTo>
                        <a:cubicBezTo>
                          <a:pt x="91333" y="28452"/>
                          <a:pt x="92223" y="34965"/>
                          <a:pt x="92223" y="42643"/>
                        </a:cubicBezTo>
                        <a:lnTo>
                          <a:pt x="92223" y="119634"/>
                        </a:lnTo>
                        <a:lnTo>
                          <a:pt x="72177" y="119634"/>
                        </a:lnTo>
                        <a:lnTo>
                          <a:pt x="72177" y="42438"/>
                        </a:lnTo>
                        <a:cubicBezTo>
                          <a:pt x="72177" y="37844"/>
                          <a:pt x="71699" y="34005"/>
                          <a:pt x="70672" y="30783"/>
                        </a:cubicBezTo>
                        <a:cubicBezTo>
                          <a:pt x="69646" y="27560"/>
                          <a:pt x="68141" y="24955"/>
                          <a:pt x="66157" y="22899"/>
                        </a:cubicBezTo>
                        <a:cubicBezTo>
                          <a:pt x="64173" y="20842"/>
                          <a:pt x="61710" y="19402"/>
                          <a:pt x="58768" y="18442"/>
                        </a:cubicBezTo>
                        <a:cubicBezTo>
                          <a:pt x="55826" y="17482"/>
                          <a:pt x="52474" y="17003"/>
                          <a:pt x="48643" y="17003"/>
                        </a:cubicBezTo>
                        <a:cubicBezTo>
                          <a:pt x="42143" y="17003"/>
                          <a:pt x="36397" y="18716"/>
                          <a:pt x="31539" y="22213"/>
                        </a:cubicBezTo>
                        <a:cubicBezTo>
                          <a:pt x="26613" y="25709"/>
                          <a:pt x="22782" y="30234"/>
                          <a:pt x="20046" y="35925"/>
                        </a:cubicBezTo>
                        <a:lnTo>
                          <a:pt x="20046" y="119634"/>
                        </a:lnTo>
                        <a:lnTo>
                          <a:pt x="0" y="119634"/>
                        </a:lnTo>
                        <a:lnTo>
                          <a:pt x="0" y="2125"/>
                        </a:lnTo>
                        <a:lnTo>
                          <a:pt x="18951" y="212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CD4F694-8F20-E252-406C-BDF54723727D}"/>
                    </a:ext>
                  </a:extLst>
                </p:cNvPr>
                <p:cNvSpPr/>
                <p:nvPr/>
              </p:nvSpPr>
              <p:spPr>
                <a:xfrm>
                  <a:off x="9185900" y="1708890"/>
                  <a:ext cx="100022" cy="165088"/>
                </a:xfrm>
                <a:custGeom>
                  <a:avLst/>
                  <a:gdLst>
                    <a:gd name="connsiteX0" fmla="*/ 51242 w 100022"/>
                    <a:gd name="connsiteY0" fmla="*/ 88097 h 165088"/>
                    <a:gd name="connsiteX1" fmla="*/ 78540 w 100022"/>
                    <a:gd name="connsiteY1" fmla="*/ 0 h 165088"/>
                    <a:gd name="connsiteX2" fmla="*/ 100022 w 100022"/>
                    <a:gd name="connsiteY2" fmla="*/ 0 h 165088"/>
                    <a:gd name="connsiteX3" fmla="*/ 52884 w 100022"/>
                    <a:gd name="connsiteY3" fmla="*/ 135677 h 165088"/>
                    <a:gd name="connsiteX4" fmla="*/ 48643 w 100022"/>
                    <a:gd name="connsiteY4" fmla="*/ 145138 h 165088"/>
                    <a:gd name="connsiteX5" fmla="*/ 41870 w 100022"/>
                    <a:gd name="connsiteY5" fmla="*/ 154667 h 165088"/>
                    <a:gd name="connsiteX6" fmla="*/ 31813 w 100022"/>
                    <a:gd name="connsiteY6" fmla="*/ 162072 h 165088"/>
                    <a:gd name="connsiteX7" fmla="*/ 18061 w 100022"/>
                    <a:gd name="connsiteY7" fmla="*/ 165088 h 165088"/>
                    <a:gd name="connsiteX8" fmla="*/ 15256 w 100022"/>
                    <a:gd name="connsiteY8" fmla="*/ 164883 h 165088"/>
                    <a:gd name="connsiteX9" fmla="*/ 11973 w 100022"/>
                    <a:gd name="connsiteY9" fmla="*/ 164403 h 165088"/>
                    <a:gd name="connsiteX10" fmla="*/ 8962 w 100022"/>
                    <a:gd name="connsiteY10" fmla="*/ 163854 h 165088"/>
                    <a:gd name="connsiteX11" fmla="*/ 6773 w 100022"/>
                    <a:gd name="connsiteY11" fmla="*/ 163374 h 165088"/>
                    <a:gd name="connsiteX12" fmla="*/ 6773 w 100022"/>
                    <a:gd name="connsiteY12" fmla="*/ 147057 h 165088"/>
                    <a:gd name="connsiteX13" fmla="*/ 7936 w 100022"/>
                    <a:gd name="connsiteY13" fmla="*/ 147195 h 165088"/>
                    <a:gd name="connsiteX14" fmla="*/ 9510 w 100022"/>
                    <a:gd name="connsiteY14" fmla="*/ 147332 h 165088"/>
                    <a:gd name="connsiteX15" fmla="*/ 11015 w 100022"/>
                    <a:gd name="connsiteY15" fmla="*/ 147469 h 165088"/>
                    <a:gd name="connsiteX16" fmla="*/ 12178 w 100022"/>
                    <a:gd name="connsiteY16" fmla="*/ 147469 h 165088"/>
                    <a:gd name="connsiteX17" fmla="*/ 21140 w 100022"/>
                    <a:gd name="connsiteY17" fmla="*/ 146509 h 165088"/>
                    <a:gd name="connsiteX18" fmla="*/ 28050 w 100022"/>
                    <a:gd name="connsiteY18" fmla="*/ 143287 h 165088"/>
                    <a:gd name="connsiteX19" fmla="*/ 33318 w 100022"/>
                    <a:gd name="connsiteY19" fmla="*/ 137391 h 165088"/>
                    <a:gd name="connsiteX20" fmla="*/ 37354 w 100022"/>
                    <a:gd name="connsiteY20" fmla="*/ 128272 h 165088"/>
                    <a:gd name="connsiteX21" fmla="*/ 41801 w 100022"/>
                    <a:gd name="connsiteY21" fmla="*/ 116343 h 165088"/>
                    <a:gd name="connsiteX22" fmla="*/ 0 w 100022"/>
                    <a:gd name="connsiteY22" fmla="*/ 137 h 165088"/>
                    <a:gd name="connsiteX23" fmla="*/ 21893 w 100022"/>
                    <a:gd name="connsiteY23" fmla="*/ 137 h 165088"/>
                    <a:gd name="connsiteX24" fmla="*/ 51174 w 100022"/>
                    <a:gd name="connsiteY24" fmla="*/ 88234 h 165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0022" h="165088">
                      <a:moveTo>
                        <a:pt x="51242" y="88097"/>
                      </a:moveTo>
                      <a:lnTo>
                        <a:pt x="78540" y="0"/>
                      </a:lnTo>
                      <a:lnTo>
                        <a:pt x="100022" y="0"/>
                      </a:lnTo>
                      <a:lnTo>
                        <a:pt x="52884" y="135677"/>
                      </a:lnTo>
                      <a:cubicBezTo>
                        <a:pt x="51790" y="138556"/>
                        <a:pt x="50421" y="141710"/>
                        <a:pt x="48643" y="145138"/>
                      </a:cubicBezTo>
                      <a:cubicBezTo>
                        <a:pt x="46932" y="148566"/>
                        <a:pt x="44675" y="151719"/>
                        <a:pt x="41870" y="154667"/>
                      </a:cubicBezTo>
                      <a:cubicBezTo>
                        <a:pt x="39065" y="157615"/>
                        <a:pt x="35712" y="160083"/>
                        <a:pt x="31813" y="162072"/>
                      </a:cubicBezTo>
                      <a:cubicBezTo>
                        <a:pt x="27913" y="164060"/>
                        <a:pt x="23329" y="165088"/>
                        <a:pt x="18061" y="165088"/>
                      </a:cubicBezTo>
                      <a:cubicBezTo>
                        <a:pt x="17240" y="165088"/>
                        <a:pt x="16351" y="165020"/>
                        <a:pt x="15256" y="164883"/>
                      </a:cubicBezTo>
                      <a:cubicBezTo>
                        <a:pt x="14162" y="164746"/>
                        <a:pt x="13067" y="164540"/>
                        <a:pt x="11973" y="164403"/>
                      </a:cubicBezTo>
                      <a:cubicBezTo>
                        <a:pt x="10878" y="164266"/>
                        <a:pt x="9852" y="164060"/>
                        <a:pt x="8962" y="163854"/>
                      </a:cubicBezTo>
                      <a:cubicBezTo>
                        <a:pt x="8073" y="163649"/>
                        <a:pt x="7320" y="163511"/>
                        <a:pt x="6773" y="163374"/>
                      </a:cubicBezTo>
                      <a:lnTo>
                        <a:pt x="6773" y="147057"/>
                      </a:lnTo>
                      <a:cubicBezTo>
                        <a:pt x="6773" y="147057"/>
                        <a:pt x="7457" y="147195"/>
                        <a:pt x="7936" y="147195"/>
                      </a:cubicBezTo>
                      <a:cubicBezTo>
                        <a:pt x="8415" y="147195"/>
                        <a:pt x="8962" y="147263"/>
                        <a:pt x="9510" y="147332"/>
                      </a:cubicBezTo>
                      <a:cubicBezTo>
                        <a:pt x="10057" y="147400"/>
                        <a:pt x="10536" y="147400"/>
                        <a:pt x="11015" y="147469"/>
                      </a:cubicBezTo>
                      <a:cubicBezTo>
                        <a:pt x="11494" y="147537"/>
                        <a:pt x="11836" y="147469"/>
                        <a:pt x="12178" y="147469"/>
                      </a:cubicBezTo>
                      <a:cubicBezTo>
                        <a:pt x="15599" y="147469"/>
                        <a:pt x="18540" y="147126"/>
                        <a:pt x="21140" y="146509"/>
                      </a:cubicBezTo>
                      <a:cubicBezTo>
                        <a:pt x="23740" y="145892"/>
                        <a:pt x="26066" y="144795"/>
                        <a:pt x="28050" y="143287"/>
                      </a:cubicBezTo>
                      <a:cubicBezTo>
                        <a:pt x="30034" y="141778"/>
                        <a:pt x="31813" y="139859"/>
                        <a:pt x="33318" y="137391"/>
                      </a:cubicBezTo>
                      <a:cubicBezTo>
                        <a:pt x="34823" y="134923"/>
                        <a:pt x="36191" y="131906"/>
                        <a:pt x="37354" y="128272"/>
                      </a:cubicBezTo>
                      <a:lnTo>
                        <a:pt x="41801" y="116343"/>
                      </a:lnTo>
                      <a:lnTo>
                        <a:pt x="0" y="137"/>
                      </a:lnTo>
                      <a:lnTo>
                        <a:pt x="21893" y="137"/>
                      </a:lnTo>
                      <a:lnTo>
                        <a:pt x="51174" y="88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2" name="Graphic 1">
                <a:extLst>
                  <a:ext uri="{FF2B5EF4-FFF2-40B4-BE49-F238E27FC236}">
                    <a16:creationId xmlns:a16="http://schemas.microsoft.com/office/drawing/2014/main" id="{2AFE019E-738A-988B-1D9E-D3FE26432BE3}"/>
                  </a:ext>
                </a:extLst>
              </p:cNvPr>
              <p:cNvGrpSpPr/>
              <p:nvPr/>
            </p:nvGrpSpPr>
            <p:grpSpPr>
              <a:xfrm>
                <a:off x="7708078" y="1650067"/>
                <a:ext cx="594932" cy="248935"/>
                <a:chOff x="7708078" y="1650067"/>
                <a:chExt cx="594932" cy="248935"/>
              </a:xfrm>
              <a:solidFill>
                <a:schemeClr val="bg1"/>
              </a:solidFill>
            </p:grpSpPr>
            <p:grpSp>
              <p:nvGrpSpPr>
                <p:cNvPr id="43" name="Graphic 1">
                  <a:extLst>
                    <a:ext uri="{FF2B5EF4-FFF2-40B4-BE49-F238E27FC236}">
                      <a16:creationId xmlns:a16="http://schemas.microsoft.com/office/drawing/2014/main" id="{C2DEDEBC-1E12-DB7F-7E56-3FDF9EAB6314}"/>
                    </a:ext>
                  </a:extLst>
                </p:cNvPr>
                <p:cNvGrpSpPr/>
                <p:nvPr/>
              </p:nvGrpSpPr>
              <p:grpSpPr>
                <a:xfrm>
                  <a:off x="7708078" y="1650067"/>
                  <a:ext cx="594932" cy="248935"/>
                  <a:chOff x="7708078" y="1650067"/>
                  <a:chExt cx="594932" cy="248935"/>
                </a:xfrm>
                <a:solidFill>
                  <a:schemeClr val="bg1"/>
                </a:solidFill>
              </p:grpSpPr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C8F54550-4E2F-6A7A-08F6-FF11FF51B02B}"/>
                      </a:ext>
                    </a:extLst>
                  </p:cNvPr>
                  <p:cNvSpPr/>
                  <p:nvPr/>
                </p:nvSpPr>
                <p:spPr>
                  <a:xfrm>
                    <a:off x="7708078" y="1697372"/>
                    <a:ext cx="107821" cy="138213"/>
                  </a:xfrm>
                  <a:custGeom>
                    <a:avLst/>
                    <a:gdLst>
                      <a:gd name="connsiteX0" fmla="*/ 79292 w 107821"/>
                      <a:gd name="connsiteY0" fmla="*/ 96324 h 138213"/>
                      <a:gd name="connsiteX1" fmla="*/ 67730 w 107821"/>
                      <a:gd name="connsiteY1" fmla="*/ 106540 h 138213"/>
                      <a:gd name="connsiteX2" fmla="*/ 50421 w 107821"/>
                      <a:gd name="connsiteY2" fmla="*/ 111407 h 138213"/>
                      <a:gd name="connsiteX3" fmla="*/ 33318 w 107821"/>
                      <a:gd name="connsiteY3" fmla="*/ 106060 h 138213"/>
                      <a:gd name="connsiteX4" fmla="*/ 27845 w 107821"/>
                      <a:gd name="connsiteY4" fmla="*/ 92074 h 138213"/>
                      <a:gd name="connsiteX5" fmla="*/ 34070 w 107821"/>
                      <a:gd name="connsiteY5" fmla="*/ 79733 h 138213"/>
                      <a:gd name="connsiteX6" fmla="*/ 52132 w 107821"/>
                      <a:gd name="connsiteY6" fmla="*/ 74934 h 138213"/>
                      <a:gd name="connsiteX7" fmla="*/ 68894 w 107821"/>
                      <a:gd name="connsiteY7" fmla="*/ 76374 h 138213"/>
                      <a:gd name="connsiteX8" fmla="*/ 79361 w 107821"/>
                      <a:gd name="connsiteY8" fmla="*/ 79802 h 138213"/>
                      <a:gd name="connsiteX9" fmla="*/ 79361 w 107821"/>
                      <a:gd name="connsiteY9" fmla="*/ 96256 h 138213"/>
                      <a:gd name="connsiteX10" fmla="*/ 93865 w 107821"/>
                      <a:gd name="connsiteY10" fmla="*/ 11107 h 138213"/>
                      <a:gd name="connsiteX11" fmla="*/ 57947 w 107821"/>
                      <a:gd name="connsiteY11" fmla="*/ 0 h 138213"/>
                      <a:gd name="connsiteX12" fmla="*/ 33318 w 107821"/>
                      <a:gd name="connsiteY12" fmla="*/ 3017 h 138213"/>
                      <a:gd name="connsiteX13" fmla="*/ 13136 w 107821"/>
                      <a:gd name="connsiteY13" fmla="*/ 11792 h 138213"/>
                      <a:gd name="connsiteX14" fmla="*/ 12383 w 107821"/>
                      <a:gd name="connsiteY14" fmla="*/ 14466 h 138213"/>
                      <a:gd name="connsiteX15" fmla="*/ 22098 w 107821"/>
                      <a:gd name="connsiteY15" fmla="*/ 33594 h 138213"/>
                      <a:gd name="connsiteX16" fmla="*/ 23329 w 107821"/>
                      <a:gd name="connsiteY16" fmla="*/ 34622 h 138213"/>
                      <a:gd name="connsiteX17" fmla="*/ 23945 w 107821"/>
                      <a:gd name="connsiteY17" fmla="*/ 34690 h 138213"/>
                      <a:gd name="connsiteX18" fmla="*/ 24903 w 107821"/>
                      <a:gd name="connsiteY18" fmla="*/ 34416 h 138213"/>
                      <a:gd name="connsiteX19" fmla="*/ 39886 w 107821"/>
                      <a:gd name="connsiteY19" fmla="*/ 28452 h 138213"/>
                      <a:gd name="connsiteX20" fmla="*/ 57263 w 107821"/>
                      <a:gd name="connsiteY20" fmla="*/ 26532 h 138213"/>
                      <a:gd name="connsiteX21" fmla="*/ 73819 w 107821"/>
                      <a:gd name="connsiteY21" fmla="*/ 31674 h 138213"/>
                      <a:gd name="connsiteX22" fmla="*/ 79361 w 107821"/>
                      <a:gd name="connsiteY22" fmla="*/ 46345 h 138213"/>
                      <a:gd name="connsiteX23" fmla="*/ 79361 w 107821"/>
                      <a:gd name="connsiteY23" fmla="*/ 52927 h 138213"/>
                      <a:gd name="connsiteX24" fmla="*/ 52884 w 107821"/>
                      <a:gd name="connsiteY24" fmla="*/ 49019 h 138213"/>
                      <a:gd name="connsiteX25" fmla="*/ 32155 w 107821"/>
                      <a:gd name="connsiteY25" fmla="*/ 51556 h 138213"/>
                      <a:gd name="connsiteX26" fmla="*/ 15393 w 107821"/>
                      <a:gd name="connsiteY26" fmla="*/ 59509 h 138213"/>
                      <a:gd name="connsiteX27" fmla="*/ 4105 w 107821"/>
                      <a:gd name="connsiteY27" fmla="*/ 73220 h 138213"/>
                      <a:gd name="connsiteX28" fmla="*/ 0 w 107821"/>
                      <a:gd name="connsiteY28" fmla="*/ 92759 h 138213"/>
                      <a:gd name="connsiteX29" fmla="*/ 4242 w 107821"/>
                      <a:gd name="connsiteY29" fmla="*/ 113738 h 138213"/>
                      <a:gd name="connsiteX30" fmla="*/ 15120 w 107821"/>
                      <a:gd name="connsiteY30" fmla="*/ 127930 h 138213"/>
                      <a:gd name="connsiteX31" fmla="*/ 30034 w 107821"/>
                      <a:gd name="connsiteY31" fmla="*/ 135814 h 138213"/>
                      <a:gd name="connsiteX32" fmla="*/ 46317 w 107821"/>
                      <a:gd name="connsiteY32" fmla="*/ 138213 h 138213"/>
                      <a:gd name="connsiteX33" fmla="*/ 66636 w 107821"/>
                      <a:gd name="connsiteY33" fmla="*/ 133620 h 138213"/>
                      <a:gd name="connsiteX34" fmla="*/ 79292 w 107821"/>
                      <a:gd name="connsiteY34" fmla="*/ 125393 h 138213"/>
                      <a:gd name="connsiteX35" fmla="*/ 79292 w 107821"/>
                      <a:gd name="connsiteY35" fmla="*/ 133552 h 138213"/>
                      <a:gd name="connsiteX36" fmla="*/ 81277 w 107821"/>
                      <a:gd name="connsiteY36" fmla="*/ 135608 h 138213"/>
                      <a:gd name="connsiteX37" fmla="*/ 105837 w 107821"/>
                      <a:gd name="connsiteY37" fmla="*/ 135608 h 138213"/>
                      <a:gd name="connsiteX38" fmla="*/ 107821 w 107821"/>
                      <a:gd name="connsiteY38" fmla="*/ 133552 h 138213"/>
                      <a:gd name="connsiteX39" fmla="*/ 107821 w 107821"/>
                      <a:gd name="connsiteY39" fmla="*/ 45180 h 138213"/>
                      <a:gd name="connsiteX40" fmla="*/ 93796 w 107821"/>
                      <a:gd name="connsiteY40" fmla="*/ 11107 h 13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07821" h="138213">
                        <a:moveTo>
                          <a:pt x="79292" y="96324"/>
                        </a:moveTo>
                        <a:cubicBezTo>
                          <a:pt x="76556" y="99958"/>
                          <a:pt x="72656" y="103455"/>
                          <a:pt x="67730" y="106540"/>
                        </a:cubicBezTo>
                        <a:cubicBezTo>
                          <a:pt x="62668" y="109762"/>
                          <a:pt x="56852" y="111407"/>
                          <a:pt x="50421" y="111407"/>
                        </a:cubicBezTo>
                        <a:cubicBezTo>
                          <a:pt x="42691" y="111407"/>
                          <a:pt x="36944" y="109625"/>
                          <a:pt x="33318" y="106060"/>
                        </a:cubicBezTo>
                        <a:cubicBezTo>
                          <a:pt x="29624" y="102495"/>
                          <a:pt x="27845" y="97901"/>
                          <a:pt x="27845" y="92074"/>
                        </a:cubicBezTo>
                        <a:cubicBezTo>
                          <a:pt x="27845" y="86795"/>
                          <a:pt x="29897" y="82818"/>
                          <a:pt x="34070" y="79733"/>
                        </a:cubicBezTo>
                        <a:cubicBezTo>
                          <a:pt x="38381" y="76580"/>
                          <a:pt x="44469" y="74934"/>
                          <a:pt x="52132" y="74934"/>
                        </a:cubicBezTo>
                        <a:cubicBezTo>
                          <a:pt x="58768" y="74934"/>
                          <a:pt x="64378" y="75414"/>
                          <a:pt x="68894" y="76374"/>
                        </a:cubicBezTo>
                        <a:cubicBezTo>
                          <a:pt x="72862" y="77197"/>
                          <a:pt x="76351" y="78362"/>
                          <a:pt x="79361" y="79802"/>
                        </a:cubicBezTo>
                        <a:lnTo>
                          <a:pt x="79361" y="96256"/>
                        </a:lnTo>
                        <a:close/>
                        <a:moveTo>
                          <a:pt x="93865" y="11107"/>
                        </a:moveTo>
                        <a:cubicBezTo>
                          <a:pt x="84697" y="3702"/>
                          <a:pt x="72588" y="0"/>
                          <a:pt x="57947" y="0"/>
                        </a:cubicBezTo>
                        <a:cubicBezTo>
                          <a:pt x="48711" y="0"/>
                          <a:pt x="40433" y="1028"/>
                          <a:pt x="33318" y="3017"/>
                        </a:cubicBezTo>
                        <a:cubicBezTo>
                          <a:pt x="26203" y="5005"/>
                          <a:pt x="19430" y="7953"/>
                          <a:pt x="13136" y="11792"/>
                        </a:cubicBezTo>
                        <a:cubicBezTo>
                          <a:pt x="12246" y="12341"/>
                          <a:pt x="11904" y="13506"/>
                          <a:pt x="12383" y="14466"/>
                        </a:cubicBezTo>
                        <a:lnTo>
                          <a:pt x="22098" y="33594"/>
                        </a:lnTo>
                        <a:cubicBezTo>
                          <a:pt x="22372" y="34073"/>
                          <a:pt x="22782" y="34416"/>
                          <a:pt x="23329" y="34622"/>
                        </a:cubicBezTo>
                        <a:cubicBezTo>
                          <a:pt x="23535" y="34622"/>
                          <a:pt x="23740" y="34690"/>
                          <a:pt x="23945" y="34690"/>
                        </a:cubicBezTo>
                        <a:cubicBezTo>
                          <a:pt x="24287" y="34690"/>
                          <a:pt x="24629" y="34622"/>
                          <a:pt x="24903" y="34416"/>
                        </a:cubicBezTo>
                        <a:cubicBezTo>
                          <a:pt x="29760" y="31743"/>
                          <a:pt x="34755" y="29754"/>
                          <a:pt x="39886" y="28452"/>
                        </a:cubicBezTo>
                        <a:cubicBezTo>
                          <a:pt x="44948" y="27218"/>
                          <a:pt x="50832" y="26532"/>
                          <a:pt x="57263" y="26532"/>
                        </a:cubicBezTo>
                        <a:cubicBezTo>
                          <a:pt x="64515" y="26532"/>
                          <a:pt x="70057" y="28246"/>
                          <a:pt x="73819" y="31674"/>
                        </a:cubicBezTo>
                        <a:cubicBezTo>
                          <a:pt x="77514" y="35033"/>
                          <a:pt x="79361" y="39901"/>
                          <a:pt x="79361" y="46345"/>
                        </a:cubicBezTo>
                        <a:lnTo>
                          <a:pt x="79361" y="52927"/>
                        </a:lnTo>
                        <a:cubicBezTo>
                          <a:pt x="72246" y="50322"/>
                          <a:pt x="63352" y="49019"/>
                          <a:pt x="52884" y="49019"/>
                        </a:cubicBezTo>
                        <a:cubicBezTo>
                          <a:pt x="45427" y="49019"/>
                          <a:pt x="38517" y="49842"/>
                          <a:pt x="32155" y="51556"/>
                        </a:cubicBezTo>
                        <a:cubicBezTo>
                          <a:pt x="25792" y="53270"/>
                          <a:pt x="20114" y="55944"/>
                          <a:pt x="15393" y="59509"/>
                        </a:cubicBezTo>
                        <a:cubicBezTo>
                          <a:pt x="10604" y="63142"/>
                          <a:pt x="6841" y="67736"/>
                          <a:pt x="4105" y="73220"/>
                        </a:cubicBezTo>
                        <a:cubicBezTo>
                          <a:pt x="1368" y="78705"/>
                          <a:pt x="0" y="85287"/>
                          <a:pt x="0" y="92759"/>
                        </a:cubicBezTo>
                        <a:cubicBezTo>
                          <a:pt x="0" y="100849"/>
                          <a:pt x="1437" y="107979"/>
                          <a:pt x="4242" y="113738"/>
                        </a:cubicBezTo>
                        <a:cubicBezTo>
                          <a:pt x="7047" y="119566"/>
                          <a:pt x="10741" y="124296"/>
                          <a:pt x="15120" y="127930"/>
                        </a:cubicBezTo>
                        <a:cubicBezTo>
                          <a:pt x="19567" y="131495"/>
                          <a:pt x="24561" y="134169"/>
                          <a:pt x="30034" y="135814"/>
                        </a:cubicBezTo>
                        <a:cubicBezTo>
                          <a:pt x="35439" y="137391"/>
                          <a:pt x="40912" y="138213"/>
                          <a:pt x="46317" y="138213"/>
                        </a:cubicBezTo>
                        <a:cubicBezTo>
                          <a:pt x="53569" y="138213"/>
                          <a:pt x="60410" y="136637"/>
                          <a:pt x="66636" y="133620"/>
                        </a:cubicBezTo>
                        <a:cubicBezTo>
                          <a:pt x="71288" y="131358"/>
                          <a:pt x="75598" y="128547"/>
                          <a:pt x="79292" y="125393"/>
                        </a:cubicBezTo>
                        <a:lnTo>
                          <a:pt x="79292" y="133552"/>
                        </a:lnTo>
                        <a:cubicBezTo>
                          <a:pt x="79292" y="134648"/>
                          <a:pt x="80182" y="135608"/>
                          <a:pt x="81277" y="135608"/>
                        </a:cubicBezTo>
                        <a:lnTo>
                          <a:pt x="105837" y="135608"/>
                        </a:lnTo>
                        <a:cubicBezTo>
                          <a:pt x="106932" y="135608"/>
                          <a:pt x="107821" y="134717"/>
                          <a:pt x="107821" y="133552"/>
                        </a:cubicBezTo>
                        <a:lnTo>
                          <a:pt x="107821" y="45180"/>
                        </a:lnTo>
                        <a:cubicBezTo>
                          <a:pt x="107821" y="30029"/>
                          <a:pt x="103101" y="18579"/>
                          <a:pt x="93796" y="11107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98E76C5C-1A16-1F46-B451-C17B7624A422}"/>
                      </a:ext>
                    </a:extLst>
                  </p:cNvPr>
                  <p:cNvSpPr/>
                  <p:nvPr/>
                </p:nvSpPr>
                <p:spPr>
                  <a:xfrm>
                    <a:off x="7846822" y="1697372"/>
                    <a:ext cx="111310" cy="201629"/>
                  </a:xfrm>
                  <a:custGeom>
                    <a:avLst/>
                    <a:gdLst>
                      <a:gd name="connsiteX0" fmla="*/ 75256 w 111310"/>
                      <a:gd name="connsiteY0" fmla="*/ 101466 h 201629"/>
                      <a:gd name="connsiteX1" fmla="*/ 56305 w 111310"/>
                      <a:gd name="connsiteY1" fmla="*/ 110722 h 201629"/>
                      <a:gd name="connsiteX2" fmla="*/ 47822 w 111310"/>
                      <a:gd name="connsiteY2" fmla="*/ 109282 h 201629"/>
                      <a:gd name="connsiteX3" fmla="*/ 39954 w 111310"/>
                      <a:gd name="connsiteY3" fmla="*/ 105443 h 201629"/>
                      <a:gd name="connsiteX4" fmla="*/ 33249 w 111310"/>
                      <a:gd name="connsiteY4" fmla="*/ 100301 h 201629"/>
                      <a:gd name="connsiteX5" fmla="*/ 28597 w 111310"/>
                      <a:gd name="connsiteY5" fmla="*/ 95227 h 201629"/>
                      <a:gd name="connsiteX6" fmla="*/ 28597 w 111310"/>
                      <a:gd name="connsiteY6" fmla="*/ 42712 h 201629"/>
                      <a:gd name="connsiteX7" fmla="*/ 40023 w 111310"/>
                      <a:gd name="connsiteY7" fmla="*/ 32360 h 201629"/>
                      <a:gd name="connsiteX8" fmla="*/ 55416 w 111310"/>
                      <a:gd name="connsiteY8" fmla="*/ 27698 h 201629"/>
                      <a:gd name="connsiteX9" fmla="*/ 74914 w 111310"/>
                      <a:gd name="connsiteY9" fmla="*/ 37776 h 201629"/>
                      <a:gd name="connsiteX10" fmla="*/ 81961 w 111310"/>
                      <a:gd name="connsiteY10" fmla="*/ 71986 h 201629"/>
                      <a:gd name="connsiteX11" fmla="*/ 75324 w 111310"/>
                      <a:gd name="connsiteY11" fmla="*/ 101466 h 201629"/>
                      <a:gd name="connsiteX12" fmla="*/ 96670 w 111310"/>
                      <a:gd name="connsiteY12" fmla="*/ 17003 h 201629"/>
                      <a:gd name="connsiteX13" fmla="*/ 80182 w 111310"/>
                      <a:gd name="connsiteY13" fmla="*/ 4114 h 201629"/>
                      <a:gd name="connsiteX14" fmla="*/ 60136 w 111310"/>
                      <a:gd name="connsiteY14" fmla="*/ 0 h 201629"/>
                      <a:gd name="connsiteX15" fmla="*/ 40912 w 111310"/>
                      <a:gd name="connsiteY15" fmla="*/ 4593 h 201629"/>
                      <a:gd name="connsiteX16" fmla="*/ 28803 w 111310"/>
                      <a:gd name="connsiteY16" fmla="*/ 12752 h 201629"/>
                      <a:gd name="connsiteX17" fmla="*/ 28803 w 111310"/>
                      <a:gd name="connsiteY17" fmla="*/ 4731 h 201629"/>
                      <a:gd name="connsiteX18" fmla="*/ 26818 w 111310"/>
                      <a:gd name="connsiteY18" fmla="*/ 2674 h 201629"/>
                      <a:gd name="connsiteX19" fmla="*/ 1984 w 111310"/>
                      <a:gd name="connsiteY19" fmla="*/ 2674 h 201629"/>
                      <a:gd name="connsiteX20" fmla="*/ 0 w 111310"/>
                      <a:gd name="connsiteY20" fmla="*/ 4731 h 201629"/>
                      <a:gd name="connsiteX21" fmla="*/ 0 w 111310"/>
                      <a:gd name="connsiteY21" fmla="*/ 199642 h 201629"/>
                      <a:gd name="connsiteX22" fmla="*/ 958 w 111310"/>
                      <a:gd name="connsiteY22" fmla="*/ 201356 h 201629"/>
                      <a:gd name="connsiteX23" fmla="*/ 1984 w 111310"/>
                      <a:gd name="connsiteY23" fmla="*/ 201630 h 201629"/>
                      <a:gd name="connsiteX24" fmla="*/ 2942 w 111310"/>
                      <a:gd name="connsiteY24" fmla="*/ 201424 h 201629"/>
                      <a:gd name="connsiteX25" fmla="*/ 27776 w 111310"/>
                      <a:gd name="connsiteY25" fmla="*/ 188398 h 201629"/>
                      <a:gd name="connsiteX26" fmla="*/ 28871 w 111310"/>
                      <a:gd name="connsiteY26" fmla="*/ 186616 h 201629"/>
                      <a:gd name="connsiteX27" fmla="*/ 28871 w 111310"/>
                      <a:gd name="connsiteY27" fmla="*/ 126216 h 201629"/>
                      <a:gd name="connsiteX28" fmla="*/ 39817 w 111310"/>
                      <a:gd name="connsiteY28" fmla="*/ 133620 h 201629"/>
                      <a:gd name="connsiteX29" fmla="*/ 58973 w 111310"/>
                      <a:gd name="connsiteY29" fmla="*/ 138282 h 201629"/>
                      <a:gd name="connsiteX30" fmla="*/ 78882 w 111310"/>
                      <a:gd name="connsiteY30" fmla="*/ 134169 h 201629"/>
                      <a:gd name="connsiteX31" fmla="*/ 95644 w 111310"/>
                      <a:gd name="connsiteY31" fmla="*/ 121622 h 201629"/>
                      <a:gd name="connsiteX32" fmla="*/ 107069 w 111310"/>
                      <a:gd name="connsiteY32" fmla="*/ 100712 h 201629"/>
                      <a:gd name="connsiteX33" fmla="*/ 111311 w 111310"/>
                      <a:gd name="connsiteY33" fmla="*/ 71232 h 201629"/>
                      <a:gd name="connsiteX34" fmla="*/ 107479 w 111310"/>
                      <a:gd name="connsiteY34" fmla="*/ 39147 h 201629"/>
                      <a:gd name="connsiteX35" fmla="*/ 96670 w 111310"/>
                      <a:gd name="connsiteY35" fmla="*/ 16934 h 20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11310" h="201629">
                        <a:moveTo>
                          <a:pt x="75256" y="101466"/>
                        </a:moveTo>
                        <a:cubicBezTo>
                          <a:pt x="70946" y="107705"/>
                          <a:pt x="64720" y="110722"/>
                          <a:pt x="56305" y="110722"/>
                        </a:cubicBezTo>
                        <a:cubicBezTo>
                          <a:pt x="53295" y="110722"/>
                          <a:pt x="50422" y="110242"/>
                          <a:pt x="47822" y="109282"/>
                        </a:cubicBezTo>
                        <a:cubicBezTo>
                          <a:pt x="45085" y="108254"/>
                          <a:pt x="42417" y="106951"/>
                          <a:pt x="39954" y="105443"/>
                        </a:cubicBezTo>
                        <a:cubicBezTo>
                          <a:pt x="37491" y="103866"/>
                          <a:pt x="35234" y="102152"/>
                          <a:pt x="33249" y="100301"/>
                        </a:cubicBezTo>
                        <a:cubicBezTo>
                          <a:pt x="31402" y="98587"/>
                          <a:pt x="29829" y="96941"/>
                          <a:pt x="28597" y="95227"/>
                        </a:cubicBezTo>
                        <a:lnTo>
                          <a:pt x="28597" y="42712"/>
                        </a:lnTo>
                        <a:cubicBezTo>
                          <a:pt x="31608" y="38873"/>
                          <a:pt x="35507" y="35376"/>
                          <a:pt x="40023" y="32360"/>
                        </a:cubicBezTo>
                        <a:cubicBezTo>
                          <a:pt x="44675" y="29274"/>
                          <a:pt x="49806" y="27698"/>
                          <a:pt x="55416" y="27698"/>
                        </a:cubicBezTo>
                        <a:cubicBezTo>
                          <a:pt x="63968" y="27698"/>
                          <a:pt x="70399" y="30988"/>
                          <a:pt x="74914" y="37776"/>
                        </a:cubicBezTo>
                        <a:cubicBezTo>
                          <a:pt x="79566" y="44700"/>
                          <a:pt x="81961" y="56218"/>
                          <a:pt x="81961" y="71986"/>
                        </a:cubicBezTo>
                        <a:cubicBezTo>
                          <a:pt x="81961" y="85149"/>
                          <a:pt x="79703" y="95090"/>
                          <a:pt x="75324" y="101466"/>
                        </a:cubicBezTo>
                        <a:moveTo>
                          <a:pt x="96670" y="17003"/>
                        </a:moveTo>
                        <a:cubicBezTo>
                          <a:pt x="92018" y="11244"/>
                          <a:pt x="86476" y="6856"/>
                          <a:pt x="80182" y="4114"/>
                        </a:cubicBezTo>
                        <a:cubicBezTo>
                          <a:pt x="73956" y="1371"/>
                          <a:pt x="67183" y="0"/>
                          <a:pt x="60136" y="0"/>
                        </a:cubicBezTo>
                        <a:cubicBezTo>
                          <a:pt x="53090" y="0"/>
                          <a:pt x="46590" y="1508"/>
                          <a:pt x="40912" y="4593"/>
                        </a:cubicBezTo>
                        <a:cubicBezTo>
                          <a:pt x="36670" y="6856"/>
                          <a:pt x="32634" y="9598"/>
                          <a:pt x="28803" y="12752"/>
                        </a:cubicBezTo>
                        <a:lnTo>
                          <a:pt x="28803" y="4731"/>
                        </a:lnTo>
                        <a:cubicBezTo>
                          <a:pt x="28803" y="3634"/>
                          <a:pt x="27913" y="2674"/>
                          <a:pt x="26818" y="2674"/>
                        </a:cubicBezTo>
                        <a:lnTo>
                          <a:pt x="1984" y="2674"/>
                        </a:lnTo>
                        <a:cubicBezTo>
                          <a:pt x="889" y="2674"/>
                          <a:pt x="0" y="3565"/>
                          <a:pt x="0" y="4731"/>
                        </a:cubicBezTo>
                        <a:lnTo>
                          <a:pt x="0" y="199642"/>
                        </a:lnTo>
                        <a:cubicBezTo>
                          <a:pt x="0" y="200327"/>
                          <a:pt x="342" y="201013"/>
                          <a:pt x="958" y="201356"/>
                        </a:cubicBezTo>
                        <a:cubicBezTo>
                          <a:pt x="1300" y="201561"/>
                          <a:pt x="1642" y="201630"/>
                          <a:pt x="1984" y="201630"/>
                        </a:cubicBezTo>
                        <a:cubicBezTo>
                          <a:pt x="2326" y="201630"/>
                          <a:pt x="2600" y="201561"/>
                          <a:pt x="2942" y="201424"/>
                        </a:cubicBezTo>
                        <a:lnTo>
                          <a:pt x="27776" y="188398"/>
                        </a:lnTo>
                        <a:cubicBezTo>
                          <a:pt x="28460" y="188055"/>
                          <a:pt x="28871" y="187370"/>
                          <a:pt x="28871" y="186616"/>
                        </a:cubicBezTo>
                        <a:lnTo>
                          <a:pt x="28871" y="126216"/>
                        </a:lnTo>
                        <a:cubicBezTo>
                          <a:pt x="31950" y="128958"/>
                          <a:pt x="35644" y="131426"/>
                          <a:pt x="39817" y="133620"/>
                        </a:cubicBezTo>
                        <a:cubicBezTo>
                          <a:pt x="45769" y="136705"/>
                          <a:pt x="52200" y="138282"/>
                          <a:pt x="58973" y="138282"/>
                        </a:cubicBezTo>
                        <a:cubicBezTo>
                          <a:pt x="65746" y="138282"/>
                          <a:pt x="72519" y="136911"/>
                          <a:pt x="78882" y="134169"/>
                        </a:cubicBezTo>
                        <a:cubicBezTo>
                          <a:pt x="85245" y="131426"/>
                          <a:pt x="90855" y="127244"/>
                          <a:pt x="95644" y="121622"/>
                        </a:cubicBezTo>
                        <a:cubicBezTo>
                          <a:pt x="100433" y="116069"/>
                          <a:pt x="104264" y="109008"/>
                          <a:pt x="107069" y="100712"/>
                        </a:cubicBezTo>
                        <a:cubicBezTo>
                          <a:pt x="109874" y="92417"/>
                          <a:pt x="111311" y="82544"/>
                          <a:pt x="111311" y="71232"/>
                        </a:cubicBezTo>
                        <a:cubicBezTo>
                          <a:pt x="111311" y="58823"/>
                          <a:pt x="110011" y="48059"/>
                          <a:pt x="107479" y="39147"/>
                        </a:cubicBezTo>
                        <a:cubicBezTo>
                          <a:pt x="104880" y="30166"/>
                          <a:pt x="101254" y="22693"/>
                          <a:pt x="96670" y="16934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96DD10EB-EB69-FA96-A285-6F140CA828B8}"/>
                      </a:ext>
                    </a:extLst>
                  </p:cNvPr>
                  <p:cNvSpPr/>
                  <p:nvPr/>
                </p:nvSpPr>
                <p:spPr>
                  <a:xfrm>
                    <a:off x="7972568" y="1650067"/>
                    <a:ext cx="78471" cy="185587"/>
                  </a:xfrm>
                  <a:custGeom>
                    <a:avLst/>
                    <a:gdLst>
                      <a:gd name="connsiteX0" fmla="*/ 76419 w 78471"/>
                      <a:gd name="connsiteY0" fmla="*/ 50048 h 185587"/>
                      <a:gd name="connsiteX1" fmla="*/ 46796 w 78471"/>
                      <a:gd name="connsiteY1" fmla="*/ 50048 h 185587"/>
                      <a:gd name="connsiteX2" fmla="*/ 46796 w 78471"/>
                      <a:gd name="connsiteY2" fmla="*/ 1988 h 185587"/>
                      <a:gd name="connsiteX3" fmla="*/ 45838 w 78471"/>
                      <a:gd name="connsiteY3" fmla="*/ 274 h 185587"/>
                      <a:gd name="connsiteX4" fmla="*/ 44812 w 78471"/>
                      <a:gd name="connsiteY4" fmla="*/ 0 h 185587"/>
                      <a:gd name="connsiteX5" fmla="*/ 43854 w 78471"/>
                      <a:gd name="connsiteY5" fmla="*/ 206 h 185587"/>
                      <a:gd name="connsiteX6" fmla="*/ 19293 w 78471"/>
                      <a:gd name="connsiteY6" fmla="*/ 13437 h 185587"/>
                      <a:gd name="connsiteX7" fmla="*/ 18198 w 78471"/>
                      <a:gd name="connsiteY7" fmla="*/ 15220 h 185587"/>
                      <a:gd name="connsiteX8" fmla="*/ 18198 w 78471"/>
                      <a:gd name="connsiteY8" fmla="*/ 49979 h 185587"/>
                      <a:gd name="connsiteX9" fmla="*/ 1984 w 78471"/>
                      <a:gd name="connsiteY9" fmla="*/ 49979 h 185587"/>
                      <a:gd name="connsiteX10" fmla="*/ 0 w 78471"/>
                      <a:gd name="connsiteY10" fmla="*/ 52036 h 185587"/>
                      <a:gd name="connsiteX11" fmla="*/ 0 w 78471"/>
                      <a:gd name="connsiteY11" fmla="*/ 75071 h 185587"/>
                      <a:gd name="connsiteX12" fmla="*/ 1984 w 78471"/>
                      <a:gd name="connsiteY12" fmla="*/ 77128 h 185587"/>
                      <a:gd name="connsiteX13" fmla="*/ 18198 w 78471"/>
                      <a:gd name="connsiteY13" fmla="*/ 77128 h 185587"/>
                      <a:gd name="connsiteX14" fmla="*/ 18198 w 78471"/>
                      <a:gd name="connsiteY14" fmla="*/ 149457 h 185587"/>
                      <a:gd name="connsiteX15" fmla="*/ 26408 w 78471"/>
                      <a:gd name="connsiteY15" fmla="*/ 176606 h 185587"/>
                      <a:gd name="connsiteX16" fmla="*/ 48916 w 78471"/>
                      <a:gd name="connsiteY16" fmla="*/ 185587 h 185587"/>
                      <a:gd name="connsiteX17" fmla="*/ 63147 w 78471"/>
                      <a:gd name="connsiteY17" fmla="*/ 183942 h 185587"/>
                      <a:gd name="connsiteX18" fmla="*/ 74503 w 78471"/>
                      <a:gd name="connsiteY18" fmla="*/ 179417 h 185587"/>
                      <a:gd name="connsiteX19" fmla="*/ 75461 w 78471"/>
                      <a:gd name="connsiteY19" fmla="*/ 177909 h 185587"/>
                      <a:gd name="connsiteX20" fmla="*/ 78403 w 78471"/>
                      <a:gd name="connsiteY20" fmla="*/ 155559 h 185587"/>
                      <a:gd name="connsiteX21" fmla="*/ 77514 w 78471"/>
                      <a:gd name="connsiteY21" fmla="*/ 153570 h 185587"/>
                      <a:gd name="connsiteX22" fmla="*/ 76419 w 78471"/>
                      <a:gd name="connsiteY22" fmla="*/ 153228 h 185587"/>
                      <a:gd name="connsiteX23" fmla="*/ 75393 w 78471"/>
                      <a:gd name="connsiteY23" fmla="*/ 153502 h 185587"/>
                      <a:gd name="connsiteX24" fmla="*/ 67320 w 78471"/>
                      <a:gd name="connsiteY24" fmla="*/ 156861 h 185587"/>
                      <a:gd name="connsiteX25" fmla="*/ 57947 w 78471"/>
                      <a:gd name="connsiteY25" fmla="*/ 158370 h 185587"/>
                      <a:gd name="connsiteX26" fmla="*/ 49327 w 78471"/>
                      <a:gd name="connsiteY26" fmla="*/ 155764 h 185587"/>
                      <a:gd name="connsiteX27" fmla="*/ 46864 w 78471"/>
                      <a:gd name="connsiteY27" fmla="*/ 144932 h 185587"/>
                      <a:gd name="connsiteX28" fmla="*/ 46864 w 78471"/>
                      <a:gd name="connsiteY28" fmla="*/ 77060 h 185587"/>
                      <a:gd name="connsiteX29" fmla="*/ 76487 w 78471"/>
                      <a:gd name="connsiteY29" fmla="*/ 77060 h 185587"/>
                      <a:gd name="connsiteX30" fmla="*/ 78472 w 78471"/>
                      <a:gd name="connsiteY30" fmla="*/ 75003 h 185587"/>
                      <a:gd name="connsiteX31" fmla="*/ 78472 w 78471"/>
                      <a:gd name="connsiteY31" fmla="*/ 51967 h 185587"/>
                      <a:gd name="connsiteX32" fmla="*/ 76487 w 78471"/>
                      <a:gd name="connsiteY32" fmla="*/ 49910 h 185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8471" h="185587">
                        <a:moveTo>
                          <a:pt x="76419" y="50048"/>
                        </a:moveTo>
                        <a:lnTo>
                          <a:pt x="46796" y="50048"/>
                        </a:lnTo>
                        <a:lnTo>
                          <a:pt x="46796" y="1988"/>
                        </a:lnTo>
                        <a:cubicBezTo>
                          <a:pt x="46796" y="1303"/>
                          <a:pt x="46453" y="617"/>
                          <a:pt x="45838" y="274"/>
                        </a:cubicBezTo>
                        <a:cubicBezTo>
                          <a:pt x="45496" y="69"/>
                          <a:pt x="45154" y="0"/>
                          <a:pt x="44812" y="0"/>
                        </a:cubicBezTo>
                        <a:cubicBezTo>
                          <a:pt x="44469" y="0"/>
                          <a:pt x="44127" y="69"/>
                          <a:pt x="43854" y="206"/>
                        </a:cubicBezTo>
                        <a:lnTo>
                          <a:pt x="19293" y="13437"/>
                        </a:lnTo>
                        <a:cubicBezTo>
                          <a:pt x="18609" y="13780"/>
                          <a:pt x="18198" y="14466"/>
                          <a:pt x="18198" y="15220"/>
                        </a:cubicBezTo>
                        <a:lnTo>
                          <a:pt x="18198" y="49979"/>
                        </a:lnTo>
                        <a:lnTo>
                          <a:pt x="1984" y="49979"/>
                        </a:lnTo>
                        <a:cubicBezTo>
                          <a:pt x="889" y="49979"/>
                          <a:pt x="0" y="50870"/>
                          <a:pt x="0" y="52036"/>
                        </a:cubicBezTo>
                        <a:lnTo>
                          <a:pt x="0" y="75071"/>
                        </a:lnTo>
                        <a:cubicBezTo>
                          <a:pt x="0" y="76168"/>
                          <a:pt x="889" y="77128"/>
                          <a:pt x="1984" y="77128"/>
                        </a:cubicBezTo>
                        <a:lnTo>
                          <a:pt x="18198" y="77128"/>
                        </a:lnTo>
                        <a:lnTo>
                          <a:pt x="18198" y="149457"/>
                        </a:lnTo>
                        <a:cubicBezTo>
                          <a:pt x="18198" y="161523"/>
                          <a:pt x="20935" y="170710"/>
                          <a:pt x="26408" y="176606"/>
                        </a:cubicBezTo>
                        <a:cubicBezTo>
                          <a:pt x="31881" y="182571"/>
                          <a:pt x="39475" y="185587"/>
                          <a:pt x="48916" y="185587"/>
                        </a:cubicBezTo>
                        <a:cubicBezTo>
                          <a:pt x="54116" y="185587"/>
                          <a:pt x="58905" y="185039"/>
                          <a:pt x="63147" y="183942"/>
                        </a:cubicBezTo>
                        <a:cubicBezTo>
                          <a:pt x="67457" y="182845"/>
                          <a:pt x="71288" y="181337"/>
                          <a:pt x="74503" y="179417"/>
                        </a:cubicBezTo>
                        <a:cubicBezTo>
                          <a:pt x="75051" y="179074"/>
                          <a:pt x="75393" y="178526"/>
                          <a:pt x="75461" y="177909"/>
                        </a:cubicBezTo>
                        <a:lnTo>
                          <a:pt x="78403" y="155559"/>
                        </a:lnTo>
                        <a:cubicBezTo>
                          <a:pt x="78472" y="154805"/>
                          <a:pt x="78198" y="154050"/>
                          <a:pt x="77514" y="153570"/>
                        </a:cubicBezTo>
                        <a:cubicBezTo>
                          <a:pt x="77172" y="153365"/>
                          <a:pt x="76761" y="153228"/>
                          <a:pt x="76419" y="153228"/>
                        </a:cubicBezTo>
                        <a:cubicBezTo>
                          <a:pt x="76077" y="153228"/>
                          <a:pt x="75735" y="153296"/>
                          <a:pt x="75393" y="153502"/>
                        </a:cubicBezTo>
                        <a:cubicBezTo>
                          <a:pt x="73272" y="154736"/>
                          <a:pt x="70535" y="155833"/>
                          <a:pt x="67320" y="156861"/>
                        </a:cubicBezTo>
                        <a:cubicBezTo>
                          <a:pt x="64104" y="157890"/>
                          <a:pt x="60957" y="158370"/>
                          <a:pt x="57947" y="158370"/>
                        </a:cubicBezTo>
                        <a:cubicBezTo>
                          <a:pt x="53842" y="158370"/>
                          <a:pt x="50900" y="157478"/>
                          <a:pt x="49327" y="155764"/>
                        </a:cubicBezTo>
                        <a:cubicBezTo>
                          <a:pt x="48164" y="154599"/>
                          <a:pt x="46864" y="151719"/>
                          <a:pt x="46864" y="144932"/>
                        </a:cubicBezTo>
                        <a:lnTo>
                          <a:pt x="46864" y="77060"/>
                        </a:lnTo>
                        <a:lnTo>
                          <a:pt x="76487" y="77060"/>
                        </a:lnTo>
                        <a:cubicBezTo>
                          <a:pt x="77582" y="77060"/>
                          <a:pt x="78472" y="76168"/>
                          <a:pt x="78472" y="75003"/>
                        </a:cubicBezTo>
                        <a:lnTo>
                          <a:pt x="78472" y="51967"/>
                        </a:lnTo>
                        <a:cubicBezTo>
                          <a:pt x="78472" y="50870"/>
                          <a:pt x="77582" y="49910"/>
                          <a:pt x="76487" y="49910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F9B37EFB-9529-9925-B656-7D6FE61F5646}"/>
                      </a:ext>
                    </a:extLst>
                  </p:cNvPr>
                  <p:cNvSpPr/>
                  <p:nvPr/>
                </p:nvSpPr>
                <p:spPr>
                  <a:xfrm>
                    <a:off x="8202225" y="1697372"/>
                    <a:ext cx="100785" cy="138213"/>
                  </a:xfrm>
                  <a:custGeom>
                    <a:avLst/>
                    <a:gdLst>
                      <a:gd name="connsiteX0" fmla="*/ 98186 w 100785"/>
                      <a:gd name="connsiteY0" fmla="*/ 81996 h 138213"/>
                      <a:gd name="connsiteX1" fmla="*/ 89497 w 100785"/>
                      <a:gd name="connsiteY1" fmla="*/ 70067 h 138213"/>
                      <a:gd name="connsiteX2" fmla="*/ 75541 w 100785"/>
                      <a:gd name="connsiteY2" fmla="*/ 61154 h 138213"/>
                      <a:gd name="connsiteX3" fmla="*/ 56658 w 100785"/>
                      <a:gd name="connsiteY3" fmla="*/ 53133 h 138213"/>
                      <a:gd name="connsiteX4" fmla="*/ 45028 w 100785"/>
                      <a:gd name="connsiteY4" fmla="*/ 47922 h 138213"/>
                      <a:gd name="connsiteX5" fmla="*/ 38186 w 100785"/>
                      <a:gd name="connsiteY5" fmla="*/ 43603 h 138213"/>
                      <a:gd name="connsiteX6" fmla="*/ 35108 w 100785"/>
                      <a:gd name="connsiteY6" fmla="*/ 40038 h 138213"/>
                      <a:gd name="connsiteX7" fmla="*/ 34355 w 100785"/>
                      <a:gd name="connsiteY7" fmla="*/ 36336 h 138213"/>
                      <a:gd name="connsiteX8" fmla="*/ 37707 w 100785"/>
                      <a:gd name="connsiteY8" fmla="*/ 29480 h 138213"/>
                      <a:gd name="connsiteX9" fmla="*/ 49817 w 100785"/>
                      <a:gd name="connsiteY9" fmla="*/ 26601 h 138213"/>
                      <a:gd name="connsiteX10" fmla="*/ 66442 w 100785"/>
                      <a:gd name="connsiteY10" fmla="*/ 29206 h 138213"/>
                      <a:gd name="connsiteX11" fmla="*/ 81698 w 100785"/>
                      <a:gd name="connsiteY11" fmla="*/ 37296 h 138213"/>
                      <a:gd name="connsiteX12" fmla="*/ 83272 w 100785"/>
                      <a:gd name="connsiteY12" fmla="*/ 37639 h 138213"/>
                      <a:gd name="connsiteX13" fmla="*/ 84571 w 100785"/>
                      <a:gd name="connsiteY13" fmla="*/ 36679 h 138213"/>
                      <a:gd name="connsiteX14" fmla="*/ 95518 w 100785"/>
                      <a:gd name="connsiteY14" fmla="*/ 17277 h 138213"/>
                      <a:gd name="connsiteX15" fmla="*/ 94971 w 100785"/>
                      <a:gd name="connsiteY15" fmla="*/ 14671 h 138213"/>
                      <a:gd name="connsiteX16" fmla="*/ 74583 w 100785"/>
                      <a:gd name="connsiteY16" fmla="*/ 4045 h 138213"/>
                      <a:gd name="connsiteX17" fmla="*/ 50433 w 100785"/>
                      <a:gd name="connsiteY17" fmla="*/ 0 h 138213"/>
                      <a:gd name="connsiteX18" fmla="*/ 32371 w 100785"/>
                      <a:gd name="connsiteY18" fmla="*/ 2262 h 138213"/>
                      <a:gd name="connsiteX19" fmla="*/ 17799 w 100785"/>
                      <a:gd name="connsiteY19" fmla="*/ 9187 h 138213"/>
                      <a:gd name="connsiteX20" fmla="*/ 8221 w 100785"/>
                      <a:gd name="connsiteY20" fmla="*/ 20979 h 138213"/>
                      <a:gd name="connsiteX21" fmla="*/ 4869 w 100785"/>
                      <a:gd name="connsiteY21" fmla="*/ 37090 h 138213"/>
                      <a:gd name="connsiteX22" fmla="*/ 6921 w 100785"/>
                      <a:gd name="connsiteY22" fmla="*/ 51145 h 138213"/>
                      <a:gd name="connsiteX23" fmla="*/ 13831 w 100785"/>
                      <a:gd name="connsiteY23" fmla="*/ 62320 h 138213"/>
                      <a:gd name="connsiteX24" fmla="*/ 25940 w 100785"/>
                      <a:gd name="connsiteY24" fmla="*/ 71369 h 138213"/>
                      <a:gd name="connsiteX25" fmla="*/ 43591 w 100785"/>
                      <a:gd name="connsiteY25" fmla="*/ 79459 h 138213"/>
                      <a:gd name="connsiteX26" fmla="*/ 65142 w 100785"/>
                      <a:gd name="connsiteY26" fmla="*/ 89126 h 138213"/>
                      <a:gd name="connsiteX27" fmla="*/ 71983 w 100785"/>
                      <a:gd name="connsiteY27" fmla="*/ 99135 h 138213"/>
                      <a:gd name="connsiteX28" fmla="*/ 50638 w 100785"/>
                      <a:gd name="connsiteY28" fmla="*/ 111339 h 138213"/>
                      <a:gd name="connsiteX29" fmla="*/ 32645 w 100785"/>
                      <a:gd name="connsiteY29" fmla="*/ 108254 h 138213"/>
                      <a:gd name="connsiteX30" fmla="*/ 14583 w 100785"/>
                      <a:gd name="connsiteY30" fmla="*/ 98930 h 138213"/>
                      <a:gd name="connsiteX31" fmla="*/ 13010 w 100785"/>
                      <a:gd name="connsiteY31" fmla="*/ 98587 h 138213"/>
                      <a:gd name="connsiteX32" fmla="*/ 11710 w 100785"/>
                      <a:gd name="connsiteY32" fmla="*/ 99547 h 138213"/>
                      <a:gd name="connsiteX33" fmla="*/ 285 w 100785"/>
                      <a:gd name="connsiteY33" fmla="*/ 118674 h 138213"/>
                      <a:gd name="connsiteX34" fmla="*/ 832 w 100785"/>
                      <a:gd name="connsiteY34" fmla="*/ 121348 h 138213"/>
                      <a:gd name="connsiteX35" fmla="*/ 24093 w 100785"/>
                      <a:gd name="connsiteY35" fmla="*/ 133414 h 138213"/>
                      <a:gd name="connsiteX36" fmla="*/ 50912 w 100785"/>
                      <a:gd name="connsiteY36" fmla="*/ 138213 h 138213"/>
                      <a:gd name="connsiteX37" fmla="*/ 69452 w 100785"/>
                      <a:gd name="connsiteY37" fmla="*/ 136225 h 138213"/>
                      <a:gd name="connsiteX38" fmla="*/ 85324 w 100785"/>
                      <a:gd name="connsiteY38" fmla="*/ 129575 h 138213"/>
                      <a:gd name="connsiteX39" fmla="*/ 96544 w 100785"/>
                      <a:gd name="connsiteY39" fmla="*/ 117235 h 138213"/>
                      <a:gd name="connsiteX40" fmla="*/ 100786 w 100785"/>
                      <a:gd name="connsiteY40" fmla="*/ 98244 h 138213"/>
                      <a:gd name="connsiteX41" fmla="*/ 97981 w 100785"/>
                      <a:gd name="connsiteY41" fmla="*/ 81996 h 13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0785" h="138213">
                        <a:moveTo>
                          <a:pt x="98186" y="81996"/>
                        </a:moveTo>
                        <a:cubicBezTo>
                          <a:pt x="96270" y="77471"/>
                          <a:pt x="93328" y="73494"/>
                          <a:pt x="89497" y="70067"/>
                        </a:cubicBezTo>
                        <a:cubicBezTo>
                          <a:pt x="85735" y="66776"/>
                          <a:pt x="81014" y="63759"/>
                          <a:pt x="75541" y="61154"/>
                        </a:cubicBezTo>
                        <a:cubicBezTo>
                          <a:pt x="70136" y="58617"/>
                          <a:pt x="63773" y="55875"/>
                          <a:pt x="56658" y="53133"/>
                        </a:cubicBezTo>
                        <a:cubicBezTo>
                          <a:pt x="51869" y="51213"/>
                          <a:pt x="47901" y="49431"/>
                          <a:pt x="45028" y="47922"/>
                        </a:cubicBezTo>
                        <a:cubicBezTo>
                          <a:pt x="42155" y="46414"/>
                          <a:pt x="39897" y="44974"/>
                          <a:pt x="38186" y="43603"/>
                        </a:cubicBezTo>
                        <a:cubicBezTo>
                          <a:pt x="36613" y="42369"/>
                          <a:pt x="35587" y="41135"/>
                          <a:pt x="35108" y="40038"/>
                        </a:cubicBezTo>
                        <a:cubicBezTo>
                          <a:pt x="34560" y="38941"/>
                          <a:pt x="34355" y="37707"/>
                          <a:pt x="34355" y="36336"/>
                        </a:cubicBezTo>
                        <a:cubicBezTo>
                          <a:pt x="34355" y="33525"/>
                          <a:pt x="35450" y="31263"/>
                          <a:pt x="37707" y="29480"/>
                        </a:cubicBezTo>
                        <a:cubicBezTo>
                          <a:pt x="40102" y="27560"/>
                          <a:pt x="44207" y="26601"/>
                          <a:pt x="49817" y="26601"/>
                        </a:cubicBezTo>
                        <a:cubicBezTo>
                          <a:pt x="55427" y="26601"/>
                          <a:pt x="61311" y="27492"/>
                          <a:pt x="66442" y="29206"/>
                        </a:cubicBezTo>
                        <a:cubicBezTo>
                          <a:pt x="71573" y="30920"/>
                          <a:pt x="76704" y="33662"/>
                          <a:pt x="81698" y="37296"/>
                        </a:cubicBezTo>
                        <a:cubicBezTo>
                          <a:pt x="82177" y="37639"/>
                          <a:pt x="82724" y="37776"/>
                          <a:pt x="83272" y="37639"/>
                        </a:cubicBezTo>
                        <a:cubicBezTo>
                          <a:pt x="83819" y="37501"/>
                          <a:pt x="84298" y="37159"/>
                          <a:pt x="84571" y="36679"/>
                        </a:cubicBezTo>
                        <a:lnTo>
                          <a:pt x="95518" y="17277"/>
                        </a:lnTo>
                        <a:cubicBezTo>
                          <a:pt x="95997" y="16385"/>
                          <a:pt x="95792" y="15289"/>
                          <a:pt x="94971" y="14671"/>
                        </a:cubicBezTo>
                        <a:cubicBezTo>
                          <a:pt x="89155" y="10284"/>
                          <a:pt x="82314" y="6719"/>
                          <a:pt x="74583" y="4045"/>
                        </a:cubicBezTo>
                        <a:cubicBezTo>
                          <a:pt x="66852" y="1371"/>
                          <a:pt x="58711" y="0"/>
                          <a:pt x="50433" y="0"/>
                        </a:cubicBezTo>
                        <a:cubicBezTo>
                          <a:pt x="43933" y="0"/>
                          <a:pt x="37913" y="754"/>
                          <a:pt x="32371" y="2262"/>
                        </a:cubicBezTo>
                        <a:cubicBezTo>
                          <a:pt x="26830" y="3771"/>
                          <a:pt x="21904" y="6170"/>
                          <a:pt x="17799" y="9187"/>
                        </a:cubicBezTo>
                        <a:cubicBezTo>
                          <a:pt x="13694" y="12341"/>
                          <a:pt x="10410" y="16317"/>
                          <a:pt x="8221" y="20979"/>
                        </a:cubicBezTo>
                        <a:cubicBezTo>
                          <a:pt x="5963" y="25641"/>
                          <a:pt x="4869" y="31057"/>
                          <a:pt x="4869" y="37090"/>
                        </a:cubicBezTo>
                        <a:cubicBezTo>
                          <a:pt x="4869" y="42369"/>
                          <a:pt x="5553" y="47100"/>
                          <a:pt x="6921" y="51145"/>
                        </a:cubicBezTo>
                        <a:cubicBezTo>
                          <a:pt x="8289" y="55258"/>
                          <a:pt x="10615" y="59029"/>
                          <a:pt x="13831" y="62320"/>
                        </a:cubicBezTo>
                        <a:cubicBezTo>
                          <a:pt x="16978" y="65542"/>
                          <a:pt x="21014" y="68627"/>
                          <a:pt x="25940" y="71369"/>
                        </a:cubicBezTo>
                        <a:cubicBezTo>
                          <a:pt x="30798" y="74111"/>
                          <a:pt x="36750" y="76854"/>
                          <a:pt x="43591" y="79459"/>
                        </a:cubicBezTo>
                        <a:cubicBezTo>
                          <a:pt x="52690" y="83024"/>
                          <a:pt x="59942" y="86246"/>
                          <a:pt x="65142" y="89126"/>
                        </a:cubicBezTo>
                        <a:cubicBezTo>
                          <a:pt x="69794" y="91731"/>
                          <a:pt x="71983" y="94953"/>
                          <a:pt x="71983" y="99135"/>
                        </a:cubicBezTo>
                        <a:cubicBezTo>
                          <a:pt x="71983" y="102152"/>
                          <a:pt x="71983" y="111339"/>
                          <a:pt x="50638" y="111339"/>
                        </a:cubicBezTo>
                        <a:cubicBezTo>
                          <a:pt x="44891" y="111339"/>
                          <a:pt x="38802" y="110310"/>
                          <a:pt x="32645" y="108254"/>
                        </a:cubicBezTo>
                        <a:cubicBezTo>
                          <a:pt x="26419" y="106197"/>
                          <a:pt x="20330" y="103043"/>
                          <a:pt x="14583" y="98930"/>
                        </a:cubicBezTo>
                        <a:cubicBezTo>
                          <a:pt x="14105" y="98587"/>
                          <a:pt x="13557" y="98450"/>
                          <a:pt x="13010" y="98587"/>
                        </a:cubicBezTo>
                        <a:cubicBezTo>
                          <a:pt x="12462" y="98724"/>
                          <a:pt x="11984" y="99067"/>
                          <a:pt x="11710" y="99547"/>
                        </a:cubicBezTo>
                        <a:lnTo>
                          <a:pt x="285" y="118674"/>
                        </a:lnTo>
                        <a:cubicBezTo>
                          <a:pt x="-263" y="119566"/>
                          <a:pt x="11" y="120731"/>
                          <a:pt x="832" y="121348"/>
                        </a:cubicBezTo>
                        <a:cubicBezTo>
                          <a:pt x="7468" y="126216"/>
                          <a:pt x="15267" y="130261"/>
                          <a:pt x="24093" y="133414"/>
                        </a:cubicBezTo>
                        <a:cubicBezTo>
                          <a:pt x="32919" y="136568"/>
                          <a:pt x="41949" y="138213"/>
                          <a:pt x="50912" y="138213"/>
                        </a:cubicBezTo>
                        <a:cubicBezTo>
                          <a:pt x="57343" y="138213"/>
                          <a:pt x="63568" y="137528"/>
                          <a:pt x="69452" y="136225"/>
                        </a:cubicBezTo>
                        <a:cubicBezTo>
                          <a:pt x="75404" y="134854"/>
                          <a:pt x="80740" y="132660"/>
                          <a:pt x="85324" y="129575"/>
                        </a:cubicBezTo>
                        <a:cubicBezTo>
                          <a:pt x="89976" y="126490"/>
                          <a:pt x="93739" y="122308"/>
                          <a:pt x="96544" y="117235"/>
                        </a:cubicBezTo>
                        <a:cubicBezTo>
                          <a:pt x="99349" y="112161"/>
                          <a:pt x="100786" y="105717"/>
                          <a:pt x="100786" y="98244"/>
                        </a:cubicBezTo>
                        <a:cubicBezTo>
                          <a:pt x="100786" y="91937"/>
                          <a:pt x="99828" y="86521"/>
                          <a:pt x="97981" y="81996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76B288CA-FB20-60F4-6564-EFBE4AB17925}"/>
                      </a:ext>
                    </a:extLst>
                  </p:cNvPr>
                  <p:cNvSpPr/>
                  <p:nvPr/>
                </p:nvSpPr>
                <p:spPr>
                  <a:xfrm>
                    <a:off x="8068896" y="1697509"/>
                    <a:ext cx="117878" cy="138350"/>
                  </a:xfrm>
                  <a:custGeom>
                    <a:avLst/>
                    <a:gdLst>
                      <a:gd name="connsiteX0" fmla="*/ 82440 w 117878"/>
                      <a:gd name="connsiteY0" fmla="*/ 96530 h 138350"/>
                      <a:gd name="connsiteX1" fmla="*/ 58905 w 117878"/>
                      <a:gd name="connsiteY1" fmla="*/ 110242 h 138350"/>
                      <a:gd name="connsiteX2" fmla="*/ 37902 w 117878"/>
                      <a:gd name="connsiteY2" fmla="*/ 100095 h 138350"/>
                      <a:gd name="connsiteX3" fmla="*/ 28460 w 117878"/>
                      <a:gd name="connsiteY3" fmla="*/ 69107 h 138350"/>
                      <a:gd name="connsiteX4" fmla="*/ 37218 w 117878"/>
                      <a:gd name="connsiteY4" fmla="*/ 38941 h 138350"/>
                      <a:gd name="connsiteX5" fmla="*/ 58905 w 117878"/>
                      <a:gd name="connsiteY5" fmla="*/ 27972 h 138350"/>
                      <a:gd name="connsiteX6" fmla="*/ 81413 w 117878"/>
                      <a:gd name="connsiteY6" fmla="*/ 40107 h 138350"/>
                      <a:gd name="connsiteX7" fmla="*/ 89349 w 117878"/>
                      <a:gd name="connsiteY7" fmla="*/ 69107 h 138350"/>
                      <a:gd name="connsiteX8" fmla="*/ 82440 w 117878"/>
                      <a:gd name="connsiteY8" fmla="*/ 96599 h 138350"/>
                      <a:gd name="connsiteX9" fmla="*/ 58905 w 117878"/>
                      <a:gd name="connsiteY9" fmla="*/ 0 h 138350"/>
                      <a:gd name="connsiteX10" fmla="*/ 16898 w 117878"/>
                      <a:gd name="connsiteY10" fmla="*/ 18511 h 138350"/>
                      <a:gd name="connsiteX11" fmla="*/ 0 w 117878"/>
                      <a:gd name="connsiteY11" fmla="*/ 69175 h 138350"/>
                      <a:gd name="connsiteX12" fmla="*/ 18267 w 117878"/>
                      <a:gd name="connsiteY12" fmla="*/ 121280 h 138350"/>
                      <a:gd name="connsiteX13" fmla="*/ 58974 w 117878"/>
                      <a:gd name="connsiteY13" fmla="*/ 138351 h 138350"/>
                      <a:gd name="connsiteX14" fmla="*/ 104537 w 117878"/>
                      <a:gd name="connsiteY14" fmla="*/ 115384 h 138350"/>
                      <a:gd name="connsiteX15" fmla="*/ 117878 w 117878"/>
                      <a:gd name="connsiteY15" fmla="*/ 69244 h 138350"/>
                      <a:gd name="connsiteX16" fmla="*/ 102554 w 117878"/>
                      <a:gd name="connsiteY16" fmla="*/ 20499 h 138350"/>
                      <a:gd name="connsiteX17" fmla="*/ 58905 w 117878"/>
                      <a:gd name="connsiteY17" fmla="*/ 69 h 1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7878" h="138350">
                        <a:moveTo>
                          <a:pt x="82440" y="96530"/>
                        </a:moveTo>
                        <a:cubicBezTo>
                          <a:pt x="76830" y="105168"/>
                          <a:pt x="68073" y="110242"/>
                          <a:pt x="58905" y="110242"/>
                        </a:cubicBezTo>
                        <a:cubicBezTo>
                          <a:pt x="50969" y="110242"/>
                          <a:pt x="43307" y="106814"/>
                          <a:pt x="37902" y="100095"/>
                        </a:cubicBezTo>
                        <a:cubicBezTo>
                          <a:pt x="31813" y="92554"/>
                          <a:pt x="28460" y="81104"/>
                          <a:pt x="28460" y="69107"/>
                        </a:cubicBezTo>
                        <a:cubicBezTo>
                          <a:pt x="28460" y="57109"/>
                          <a:pt x="31402" y="46414"/>
                          <a:pt x="37218" y="38941"/>
                        </a:cubicBezTo>
                        <a:cubicBezTo>
                          <a:pt x="42691" y="31811"/>
                          <a:pt x="50764" y="27972"/>
                          <a:pt x="58905" y="27972"/>
                        </a:cubicBezTo>
                        <a:cubicBezTo>
                          <a:pt x="67594" y="27972"/>
                          <a:pt x="75872" y="32291"/>
                          <a:pt x="81413" y="40107"/>
                        </a:cubicBezTo>
                        <a:cubicBezTo>
                          <a:pt x="86613" y="47511"/>
                          <a:pt x="89349" y="58137"/>
                          <a:pt x="89349" y="69107"/>
                        </a:cubicBezTo>
                        <a:cubicBezTo>
                          <a:pt x="89349" y="79459"/>
                          <a:pt x="87092" y="89331"/>
                          <a:pt x="82440" y="96599"/>
                        </a:cubicBezTo>
                        <a:moveTo>
                          <a:pt x="58905" y="0"/>
                        </a:moveTo>
                        <a:cubicBezTo>
                          <a:pt x="43033" y="0"/>
                          <a:pt x="27503" y="6582"/>
                          <a:pt x="16898" y="18511"/>
                        </a:cubicBezTo>
                        <a:cubicBezTo>
                          <a:pt x="5747" y="31125"/>
                          <a:pt x="0" y="49568"/>
                          <a:pt x="0" y="69175"/>
                        </a:cubicBezTo>
                        <a:cubicBezTo>
                          <a:pt x="0" y="88783"/>
                          <a:pt x="6499" y="108596"/>
                          <a:pt x="18267" y="121280"/>
                        </a:cubicBezTo>
                        <a:cubicBezTo>
                          <a:pt x="28734" y="132592"/>
                          <a:pt x="43580" y="138351"/>
                          <a:pt x="58974" y="138351"/>
                        </a:cubicBezTo>
                        <a:cubicBezTo>
                          <a:pt x="76693" y="138351"/>
                          <a:pt x="93728" y="129918"/>
                          <a:pt x="104537" y="115384"/>
                        </a:cubicBezTo>
                        <a:cubicBezTo>
                          <a:pt x="113568" y="103249"/>
                          <a:pt x="117878" y="86589"/>
                          <a:pt x="117878" y="69244"/>
                        </a:cubicBezTo>
                        <a:cubicBezTo>
                          <a:pt x="117878" y="50733"/>
                          <a:pt x="112679" y="32908"/>
                          <a:pt x="102554" y="20499"/>
                        </a:cubicBezTo>
                        <a:cubicBezTo>
                          <a:pt x="91812" y="7267"/>
                          <a:pt x="75735" y="69"/>
                          <a:pt x="58905" y="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FE15E296-DEEC-E381-A1BC-CEF1B3F8AC20}"/>
                    </a:ext>
                  </a:extLst>
                </p:cNvPr>
                <p:cNvSpPr/>
                <p:nvPr/>
              </p:nvSpPr>
              <p:spPr>
                <a:xfrm>
                  <a:off x="8100640" y="1650478"/>
                  <a:ext cx="54321" cy="27423"/>
                </a:xfrm>
                <a:custGeom>
                  <a:avLst/>
                  <a:gdLst>
                    <a:gd name="connsiteX0" fmla="*/ 27161 w 54321"/>
                    <a:gd name="connsiteY0" fmla="*/ 0 h 27423"/>
                    <a:gd name="connsiteX1" fmla="*/ 0 w 54321"/>
                    <a:gd name="connsiteY1" fmla="*/ 27423 h 27423"/>
                    <a:gd name="connsiteX2" fmla="*/ 54321 w 54321"/>
                    <a:gd name="connsiteY2" fmla="*/ 27423 h 27423"/>
                    <a:gd name="connsiteX3" fmla="*/ 27161 w 54321"/>
                    <a:gd name="connsiteY3" fmla="*/ 0 h 2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321" h="27423">
                      <a:moveTo>
                        <a:pt x="27161" y="0"/>
                      </a:moveTo>
                      <a:lnTo>
                        <a:pt x="0" y="27423"/>
                      </a:lnTo>
                      <a:lnTo>
                        <a:pt x="54321" y="27423"/>
                      </a:lnTo>
                      <a:lnTo>
                        <a:pt x="271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5E125-8E4E-06B9-1ECA-3EC2578E52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1747318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>
            <a:extLst>
              <a:ext uri="{FF2B5EF4-FFF2-40B4-BE49-F238E27FC236}">
                <a16:creationId xmlns:a16="http://schemas.microsoft.com/office/drawing/2014/main" id="{47BE25D1-EE3A-8505-1085-055EEFCC6BE0}"/>
              </a:ext>
            </a:extLst>
          </p:cNvPr>
          <p:cNvSpPr/>
          <p:nvPr/>
        </p:nvSpPr>
        <p:spPr>
          <a:xfrm rot="10800000">
            <a:off x="11190846" y="-27711"/>
            <a:ext cx="1028864" cy="5685530"/>
          </a:xfrm>
          <a:custGeom>
            <a:avLst/>
            <a:gdLst>
              <a:gd name="connsiteX0" fmla="*/ 0 w 1028864"/>
              <a:gd name="connsiteY0" fmla="*/ 3429087 h 5685530"/>
              <a:gd name="connsiteX1" fmla="*/ 0 w 1028864"/>
              <a:gd name="connsiteY1" fmla="*/ 0 h 5685530"/>
              <a:gd name="connsiteX2" fmla="*/ 97930 w 1028864"/>
              <a:gd name="connsiteY2" fmla="*/ 53623 h 5685530"/>
              <a:gd name="connsiteX3" fmla="*/ 1028864 w 1028864"/>
              <a:gd name="connsiteY3" fmla="*/ 1778982 h 5685530"/>
              <a:gd name="connsiteX4" fmla="*/ 53625 w 1028864"/>
              <a:gd name="connsiteY4" fmla="*/ 3401871 h 5685530"/>
              <a:gd name="connsiteX5" fmla="*/ 369212 w 1028864"/>
              <a:gd name="connsiteY5" fmla="*/ 5685530 h 5685530"/>
              <a:gd name="connsiteX6" fmla="*/ 0 w 1028864"/>
              <a:gd name="connsiteY6" fmla="*/ 5685530 h 5685530"/>
              <a:gd name="connsiteX7" fmla="*/ 0 w 1028864"/>
              <a:gd name="connsiteY7" fmla="*/ 3855460 h 5685530"/>
              <a:gd name="connsiteX8" fmla="*/ 455886 w 1028864"/>
              <a:gd name="connsiteY8" fmla="*/ 4548829 h 5685530"/>
              <a:gd name="connsiteX9" fmla="*/ 433981 w 1028864"/>
              <a:gd name="connsiteY9" fmla="*/ 5606183 h 56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864" h="5685530">
                <a:moveTo>
                  <a:pt x="0" y="3429087"/>
                </a:moveTo>
                <a:lnTo>
                  <a:pt x="0" y="0"/>
                </a:lnTo>
                <a:lnTo>
                  <a:pt x="97930" y="53623"/>
                </a:lnTo>
                <a:cubicBezTo>
                  <a:pt x="682881" y="413233"/>
                  <a:pt x="1028864" y="1032650"/>
                  <a:pt x="1028864" y="1778982"/>
                </a:cubicBezTo>
                <a:cubicBezTo>
                  <a:pt x="1028864" y="2447375"/>
                  <a:pt x="652898" y="3068758"/>
                  <a:pt x="53625" y="3401871"/>
                </a:cubicBezTo>
                <a:close/>
                <a:moveTo>
                  <a:pt x="369212" y="5685530"/>
                </a:moveTo>
                <a:lnTo>
                  <a:pt x="0" y="5685530"/>
                </a:lnTo>
                <a:lnTo>
                  <a:pt x="0" y="3855460"/>
                </a:lnTo>
                <a:lnTo>
                  <a:pt x="455886" y="4548829"/>
                </a:lnTo>
                <a:cubicBezTo>
                  <a:pt x="685164" y="4897505"/>
                  <a:pt x="644959" y="5311061"/>
                  <a:pt x="433981" y="5606183"/>
                </a:cubicBezTo>
                <a:close/>
              </a:path>
            </a:pathLst>
          </a:custGeom>
          <a:noFill/>
          <a:ln w="12700" cap="flat">
            <a:solidFill>
              <a:srgbClr val="F1BE71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FFE625C-249B-C785-675F-4E3B0C548878}"/>
              </a:ext>
            </a:extLst>
          </p:cNvPr>
          <p:cNvSpPr/>
          <p:nvPr/>
        </p:nvSpPr>
        <p:spPr>
          <a:xfrm rot="16200000">
            <a:off x="10042603" y="975060"/>
            <a:ext cx="1271663" cy="3027132"/>
          </a:xfrm>
          <a:custGeom>
            <a:avLst/>
            <a:gdLst>
              <a:gd name="connsiteX0" fmla="*/ 1271663 w 1271663"/>
              <a:gd name="connsiteY0" fmla="*/ 1096908 h 3027132"/>
              <a:gd name="connsiteX1" fmla="*/ 1271663 w 1271663"/>
              <a:gd name="connsiteY1" fmla="*/ 3027132 h 3027132"/>
              <a:gd name="connsiteX2" fmla="*/ 0 w 1271663"/>
              <a:gd name="connsiteY2" fmla="*/ 3027132 h 3027132"/>
              <a:gd name="connsiteX3" fmla="*/ 0 w 1271663"/>
              <a:gd name="connsiteY3" fmla="*/ 0 h 3027132"/>
              <a:gd name="connsiteX4" fmla="*/ 176084 w 1271663"/>
              <a:gd name="connsiteY4" fmla="*/ 0 h 3027132"/>
              <a:gd name="connsiteX5" fmla="*/ 1271663 w 1271663"/>
              <a:gd name="connsiteY5" fmla="*/ 1096908 h 30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663" h="3027132">
                <a:moveTo>
                  <a:pt x="1271663" y="1096908"/>
                </a:moveTo>
                <a:lnTo>
                  <a:pt x="1271663" y="3027132"/>
                </a:lnTo>
                <a:lnTo>
                  <a:pt x="0" y="3027132"/>
                </a:lnTo>
                <a:lnTo>
                  <a:pt x="0" y="0"/>
                </a:lnTo>
                <a:lnTo>
                  <a:pt x="176084" y="0"/>
                </a:lnTo>
                <a:cubicBezTo>
                  <a:pt x="780724" y="0"/>
                  <a:pt x="1271663" y="491535"/>
                  <a:pt x="1271663" y="1096908"/>
                </a:cubicBezTo>
                <a:close/>
              </a:path>
            </a:pathLst>
          </a:custGeom>
          <a:solidFill>
            <a:srgbClr val="29B4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B165D98-CF7D-9DD6-D591-46DA99EF1E38}"/>
              </a:ext>
            </a:extLst>
          </p:cNvPr>
          <p:cNvSpPr/>
          <p:nvPr/>
        </p:nvSpPr>
        <p:spPr>
          <a:xfrm>
            <a:off x="-22578" y="1505351"/>
            <a:ext cx="1050070" cy="5375226"/>
          </a:xfrm>
          <a:custGeom>
            <a:avLst/>
            <a:gdLst>
              <a:gd name="connsiteX0" fmla="*/ 0 w 1050070"/>
              <a:gd name="connsiteY0" fmla="*/ 3834820 h 5375226"/>
              <a:gd name="connsiteX1" fmla="*/ 477099 w 1050070"/>
              <a:gd name="connsiteY1" fmla="*/ 4560463 h 5375226"/>
              <a:gd name="connsiteX2" fmla="*/ 605590 w 1050070"/>
              <a:gd name="connsiteY2" fmla="*/ 5290009 h 5375226"/>
              <a:gd name="connsiteX3" fmla="*/ 578941 w 1050070"/>
              <a:gd name="connsiteY3" fmla="*/ 5375226 h 5375226"/>
              <a:gd name="connsiteX4" fmla="*/ 0 w 1050070"/>
              <a:gd name="connsiteY4" fmla="*/ 5375226 h 5375226"/>
              <a:gd name="connsiteX5" fmla="*/ 0 w 1050070"/>
              <a:gd name="connsiteY5" fmla="*/ 0 h 5375226"/>
              <a:gd name="connsiteX6" fmla="*/ 119147 w 1050070"/>
              <a:gd name="connsiteY6" fmla="*/ 65242 h 5375226"/>
              <a:gd name="connsiteX7" fmla="*/ 1050070 w 1050070"/>
              <a:gd name="connsiteY7" fmla="*/ 1790607 h 5375226"/>
              <a:gd name="connsiteX8" fmla="*/ 74843 w 1050070"/>
              <a:gd name="connsiteY8" fmla="*/ 3413502 h 5375226"/>
              <a:gd name="connsiteX9" fmla="*/ 0 w 1050070"/>
              <a:gd name="connsiteY9" fmla="*/ 3447981 h 537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0070" h="5375226">
                <a:moveTo>
                  <a:pt x="0" y="3834820"/>
                </a:moveTo>
                <a:lnTo>
                  <a:pt x="477099" y="4560463"/>
                </a:lnTo>
                <a:cubicBezTo>
                  <a:pt x="629949" y="4792915"/>
                  <a:pt x="663030" y="5054202"/>
                  <a:pt x="605590" y="5290009"/>
                </a:cubicBezTo>
                <a:lnTo>
                  <a:pt x="578941" y="5375226"/>
                </a:lnTo>
                <a:lnTo>
                  <a:pt x="0" y="5375226"/>
                </a:lnTo>
                <a:close/>
                <a:moveTo>
                  <a:pt x="0" y="0"/>
                </a:moveTo>
                <a:lnTo>
                  <a:pt x="119147" y="65242"/>
                </a:lnTo>
                <a:cubicBezTo>
                  <a:pt x="704092" y="424853"/>
                  <a:pt x="1050070" y="1044273"/>
                  <a:pt x="1050070" y="1790607"/>
                </a:cubicBezTo>
                <a:cubicBezTo>
                  <a:pt x="1050070" y="2459001"/>
                  <a:pt x="674109" y="3080388"/>
                  <a:pt x="74843" y="3413502"/>
                </a:cubicBezTo>
                <a:lnTo>
                  <a:pt x="0" y="3447981"/>
                </a:lnTo>
                <a:close/>
              </a:path>
            </a:pathLst>
          </a:custGeom>
          <a:noFill/>
          <a:ln w="12700" cap="flat">
            <a:solidFill>
              <a:srgbClr val="F1BE71"/>
            </a:solidFill>
            <a:prstDash val="solid"/>
            <a:miter/>
          </a:ln>
        </p:spPr>
        <p:txBody>
          <a:bodyPr rtlCol="0" anchor="ctr"/>
          <a:lstStyle/>
          <a:p>
            <a:endParaRPr lang="en-I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986DF2C-D21A-91F5-B4E8-E37551698EDC}"/>
              </a:ext>
            </a:extLst>
          </p:cNvPr>
          <p:cNvSpPr/>
          <p:nvPr/>
        </p:nvSpPr>
        <p:spPr>
          <a:xfrm rot="5400000">
            <a:off x="865771" y="3189709"/>
            <a:ext cx="1271648" cy="3048349"/>
          </a:xfrm>
          <a:custGeom>
            <a:avLst/>
            <a:gdLst>
              <a:gd name="connsiteX0" fmla="*/ 0 w 1271648"/>
              <a:gd name="connsiteY0" fmla="*/ 3048349 h 3048349"/>
              <a:gd name="connsiteX1" fmla="*/ 0 w 1271648"/>
              <a:gd name="connsiteY1" fmla="*/ 0 h 3048349"/>
              <a:gd name="connsiteX2" fmla="*/ 176081 w 1271648"/>
              <a:gd name="connsiteY2" fmla="*/ 0 h 3048349"/>
              <a:gd name="connsiteX3" fmla="*/ 1271648 w 1271648"/>
              <a:gd name="connsiteY3" fmla="*/ 1096912 h 3048349"/>
              <a:gd name="connsiteX4" fmla="*/ 1271648 w 1271648"/>
              <a:gd name="connsiteY4" fmla="*/ 3048349 h 304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648" h="3048349">
                <a:moveTo>
                  <a:pt x="0" y="3048349"/>
                </a:moveTo>
                <a:lnTo>
                  <a:pt x="0" y="0"/>
                </a:lnTo>
                <a:lnTo>
                  <a:pt x="176081" y="0"/>
                </a:lnTo>
                <a:cubicBezTo>
                  <a:pt x="780715" y="0"/>
                  <a:pt x="1271648" y="491536"/>
                  <a:pt x="1271648" y="1096912"/>
                </a:cubicBezTo>
                <a:lnTo>
                  <a:pt x="1271648" y="3048349"/>
                </a:lnTo>
                <a:close/>
              </a:path>
            </a:pathLst>
          </a:custGeom>
          <a:solidFill>
            <a:srgbClr val="29B4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78594FE-FA5B-8703-685E-D19199F95531}"/>
              </a:ext>
            </a:extLst>
          </p:cNvPr>
          <p:cNvGrpSpPr/>
          <p:nvPr userDrawn="1"/>
        </p:nvGrpSpPr>
        <p:grpSpPr>
          <a:xfrm>
            <a:off x="5095772" y="5703850"/>
            <a:ext cx="2027571" cy="623447"/>
            <a:chOff x="5095772" y="5703850"/>
            <a:chExt cx="2027571" cy="623447"/>
          </a:xfrm>
        </p:grpSpPr>
        <p:grpSp>
          <p:nvGrpSpPr>
            <p:cNvPr id="42" name="Graphic 1">
              <a:extLst>
                <a:ext uri="{FF2B5EF4-FFF2-40B4-BE49-F238E27FC236}">
                  <a16:creationId xmlns:a16="http://schemas.microsoft.com/office/drawing/2014/main" id="{4495EF14-BB0B-FC48-A6D0-7B656EA8E63E}"/>
                </a:ext>
              </a:extLst>
            </p:cNvPr>
            <p:cNvGrpSpPr/>
            <p:nvPr/>
          </p:nvGrpSpPr>
          <p:grpSpPr>
            <a:xfrm>
              <a:off x="5095772" y="5703850"/>
              <a:ext cx="2027571" cy="481059"/>
              <a:chOff x="5095772" y="5703850"/>
              <a:chExt cx="2027571" cy="481059"/>
            </a:xfrm>
            <a:solidFill>
              <a:schemeClr val="bg1"/>
            </a:solidFill>
          </p:grpSpPr>
          <p:grpSp>
            <p:nvGrpSpPr>
              <p:cNvPr id="43" name="Graphic 1">
                <a:extLst>
                  <a:ext uri="{FF2B5EF4-FFF2-40B4-BE49-F238E27FC236}">
                    <a16:creationId xmlns:a16="http://schemas.microsoft.com/office/drawing/2014/main" id="{03C8F5F1-1070-A22D-9110-3D72D7676452}"/>
                  </a:ext>
                </a:extLst>
              </p:cNvPr>
              <p:cNvGrpSpPr/>
              <p:nvPr/>
            </p:nvGrpSpPr>
            <p:grpSpPr>
              <a:xfrm>
                <a:off x="5699613" y="5772733"/>
                <a:ext cx="1423730" cy="269789"/>
                <a:chOff x="5699613" y="5772733"/>
                <a:chExt cx="1423730" cy="269789"/>
              </a:xfrm>
              <a:solidFill>
                <a:schemeClr val="bg1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33F9D6AC-D981-2F76-42AE-6BD030BC863A}"/>
                    </a:ext>
                  </a:extLst>
                </p:cNvPr>
                <p:cNvSpPr/>
                <p:nvPr/>
              </p:nvSpPr>
              <p:spPr>
                <a:xfrm>
                  <a:off x="5699613" y="5784772"/>
                  <a:ext cx="157398" cy="253483"/>
                </a:xfrm>
                <a:custGeom>
                  <a:avLst/>
                  <a:gdLst>
                    <a:gd name="connsiteX0" fmla="*/ 0 w 157398"/>
                    <a:gd name="connsiteY0" fmla="*/ 0 h 253483"/>
                    <a:gd name="connsiteX1" fmla="*/ 62250 w 157398"/>
                    <a:gd name="connsiteY1" fmla="*/ 0 h 253483"/>
                    <a:gd name="connsiteX2" fmla="*/ 62250 w 157398"/>
                    <a:gd name="connsiteY2" fmla="*/ 198164 h 253483"/>
                    <a:gd name="connsiteX3" fmla="*/ 157398 w 157398"/>
                    <a:gd name="connsiteY3" fmla="*/ 198164 h 253483"/>
                    <a:gd name="connsiteX4" fmla="*/ 157398 w 157398"/>
                    <a:gd name="connsiteY4" fmla="*/ 253483 h 253483"/>
                    <a:gd name="connsiteX5" fmla="*/ 0 w 157398"/>
                    <a:gd name="connsiteY5" fmla="*/ 253483 h 253483"/>
                    <a:gd name="connsiteX6" fmla="*/ 0 w 157398"/>
                    <a:gd name="connsiteY6" fmla="*/ 0 h 25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98" h="253483">
                      <a:moveTo>
                        <a:pt x="0" y="0"/>
                      </a:moveTo>
                      <a:lnTo>
                        <a:pt x="62250" y="0"/>
                      </a:lnTo>
                      <a:lnTo>
                        <a:pt x="62250" y="198164"/>
                      </a:lnTo>
                      <a:lnTo>
                        <a:pt x="157398" y="198164"/>
                      </a:lnTo>
                      <a:lnTo>
                        <a:pt x="157398" y="253483"/>
                      </a:lnTo>
                      <a:lnTo>
                        <a:pt x="0" y="2534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3213796C-DD27-78BA-4249-64DA37A1FE97}"/>
                    </a:ext>
                  </a:extLst>
                </p:cNvPr>
                <p:cNvSpPr/>
                <p:nvPr/>
              </p:nvSpPr>
              <p:spPr>
                <a:xfrm>
                  <a:off x="5876477" y="5780810"/>
                  <a:ext cx="176508" cy="261611"/>
                </a:xfrm>
                <a:custGeom>
                  <a:avLst/>
                  <a:gdLst>
                    <a:gd name="connsiteX0" fmla="*/ 161301 w 176508"/>
                    <a:gd name="connsiteY0" fmla="*/ 17068 h 261611"/>
                    <a:gd name="connsiteX1" fmla="*/ 161301 w 176508"/>
                    <a:gd name="connsiteY1" fmla="*/ 76604 h 261611"/>
                    <a:gd name="connsiteX2" fmla="*/ 95858 w 176508"/>
                    <a:gd name="connsiteY2" fmla="*/ 55319 h 261611"/>
                    <a:gd name="connsiteX3" fmla="*/ 62604 w 176508"/>
                    <a:gd name="connsiteY3" fmla="*/ 74826 h 261611"/>
                    <a:gd name="connsiteX4" fmla="*/ 99052 w 176508"/>
                    <a:gd name="connsiteY4" fmla="*/ 101749 h 261611"/>
                    <a:gd name="connsiteX5" fmla="*/ 176509 w 176508"/>
                    <a:gd name="connsiteY5" fmla="*/ 181147 h 261611"/>
                    <a:gd name="connsiteX6" fmla="*/ 79231 w 176508"/>
                    <a:gd name="connsiteY6" fmla="*/ 261611 h 261611"/>
                    <a:gd name="connsiteX7" fmla="*/ 1064 w 176508"/>
                    <a:gd name="connsiteY7" fmla="*/ 239971 h 261611"/>
                    <a:gd name="connsiteX8" fmla="*/ 1064 w 176508"/>
                    <a:gd name="connsiteY8" fmla="*/ 176524 h 261611"/>
                    <a:gd name="connsiteX9" fmla="*/ 74618 w 176508"/>
                    <a:gd name="connsiteY9" fmla="*/ 205936 h 261611"/>
                    <a:gd name="connsiteX10" fmla="*/ 111066 w 176508"/>
                    <a:gd name="connsiteY10" fmla="*/ 182874 h 261611"/>
                    <a:gd name="connsiteX11" fmla="*/ 68637 w 176508"/>
                    <a:gd name="connsiteY11" fmla="*/ 151328 h 261611"/>
                    <a:gd name="connsiteX12" fmla="*/ 0 w 176508"/>
                    <a:gd name="connsiteY12" fmla="*/ 76909 h 261611"/>
                    <a:gd name="connsiteX13" fmla="*/ 93729 w 176508"/>
                    <a:gd name="connsiteY13" fmla="*/ 0 h 261611"/>
                    <a:gd name="connsiteX14" fmla="*/ 161301 w 176508"/>
                    <a:gd name="connsiteY14" fmla="*/ 17017 h 26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6508" h="261611">
                      <a:moveTo>
                        <a:pt x="161301" y="17068"/>
                      </a:moveTo>
                      <a:lnTo>
                        <a:pt x="161301" y="76604"/>
                      </a:lnTo>
                      <a:cubicBezTo>
                        <a:pt x="144674" y="63853"/>
                        <a:pt x="119227" y="55319"/>
                        <a:pt x="95858" y="55319"/>
                      </a:cubicBezTo>
                      <a:cubicBezTo>
                        <a:pt x="75328" y="55319"/>
                        <a:pt x="62604" y="62075"/>
                        <a:pt x="62604" y="74826"/>
                      </a:cubicBezTo>
                      <a:cubicBezTo>
                        <a:pt x="62604" y="87576"/>
                        <a:pt x="74973" y="92910"/>
                        <a:pt x="99052" y="101749"/>
                      </a:cubicBezTo>
                      <a:cubicBezTo>
                        <a:pt x="134080" y="115210"/>
                        <a:pt x="176509" y="130806"/>
                        <a:pt x="176509" y="181147"/>
                      </a:cubicBezTo>
                      <a:cubicBezTo>
                        <a:pt x="176509" y="228287"/>
                        <a:pt x="140416" y="261611"/>
                        <a:pt x="79231" y="261611"/>
                      </a:cubicBezTo>
                      <a:cubicBezTo>
                        <a:pt x="48107" y="261611"/>
                        <a:pt x="19111" y="252417"/>
                        <a:pt x="1064" y="239971"/>
                      </a:cubicBezTo>
                      <a:lnTo>
                        <a:pt x="1064" y="176524"/>
                      </a:lnTo>
                      <a:cubicBezTo>
                        <a:pt x="19466" y="193186"/>
                        <a:pt x="46687" y="205936"/>
                        <a:pt x="74618" y="205936"/>
                      </a:cubicBezTo>
                      <a:cubicBezTo>
                        <a:pt x="97632" y="205936"/>
                        <a:pt x="111066" y="196742"/>
                        <a:pt x="111066" y="182874"/>
                      </a:cubicBezTo>
                      <a:cubicBezTo>
                        <a:pt x="111066" y="167634"/>
                        <a:pt x="93729" y="161234"/>
                        <a:pt x="68637" y="151328"/>
                      </a:cubicBezTo>
                      <a:cubicBezTo>
                        <a:pt x="39641" y="140356"/>
                        <a:pt x="0" y="123338"/>
                        <a:pt x="0" y="76909"/>
                      </a:cubicBezTo>
                      <a:cubicBezTo>
                        <a:pt x="0" y="32968"/>
                        <a:pt x="34673" y="0"/>
                        <a:pt x="93729" y="0"/>
                      </a:cubicBezTo>
                      <a:cubicBezTo>
                        <a:pt x="119531" y="0"/>
                        <a:pt x="143610" y="6401"/>
                        <a:pt x="161301" y="1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8F083EF6-F690-B6E7-2047-21DC3C66A8DD}"/>
                    </a:ext>
                  </a:extLst>
                </p:cNvPr>
                <p:cNvSpPr/>
                <p:nvPr/>
              </p:nvSpPr>
              <p:spPr>
                <a:xfrm>
                  <a:off x="6171757" y="5784772"/>
                  <a:ext cx="209458" cy="253483"/>
                </a:xfrm>
                <a:custGeom>
                  <a:avLst/>
                  <a:gdLst>
                    <a:gd name="connsiteX0" fmla="*/ 101 w 209458"/>
                    <a:gd name="connsiteY0" fmla="*/ 0 h 253483"/>
                    <a:gd name="connsiteX1" fmla="*/ 104780 w 209458"/>
                    <a:gd name="connsiteY1" fmla="*/ 0 h 253483"/>
                    <a:gd name="connsiteX2" fmla="*/ 194251 w 209458"/>
                    <a:gd name="connsiteY2" fmla="*/ 83309 h 253483"/>
                    <a:gd name="connsiteX3" fmla="*/ 144015 w 209458"/>
                    <a:gd name="connsiteY3" fmla="*/ 153868 h 253483"/>
                    <a:gd name="connsiteX4" fmla="*/ 209459 w 209458"/>
                    <a:gd name="connsiteY4" fmla="*/ 253483 h 253483"/>
                    <a:gd name="connsiteX5" fmla="*/ 139757 w 209458"/>
                    <a:gd name="connsiteY5" fmla="*/ 253483 h 253483"/>
                    <a:gd name="connsiteX6" fmla="*/ 85264 w 209458"/>
                    <a:gd name="connsiteY6" fmla="*/ 166263 h 253483"/>
                    <a:gd name="connsiteX7" fmla="*/ 62249 w 209458"/>
                    <a:gd name="connsiteY7" fmla="*/ 166263 h 253483"/>
                    <a:gd name="connsiteX8" fmla="*/ 62249 w 209458"/>
                    <a:gd name="connsiteY8" fmla="*/ 253483 h 253483"/>
                    <a:gd name="connsiteX9" fmla="*/ 0 w 209458"/>
                    <a:gd name="connsiteY9" fmla="*/ 253483 h 253483"/>
                    <a:gd name="connsiteX10" fmla="*/ 0 w 209458"/>
                    <a:gd name="connsiteY10" fmla="*/ 0 h 253483"/>
                    <a:gd name="connsiteX11" fmla="*/ 98089 w 209458"/>
                    <a:gd name="connsiteY11" fmla="*/ 114855 h 253483"/>
                    <a:gd name="connsiteX12" fmla="*/ 130278 w 209458"/>
                    <a:gd name="connsiteY12" fmla="*/ 83665 h 253483"/>
                    <a:gd name="connsiteX13" fmla="*/ 98089 w 209458"/>
                    <a:gd name="connsiteY13" fmla="*/ 52830 h 253483"/>
                    <a:gd name="connsiteX14" fmla="*/ 62351 w 209458"/>
                    <a:gd name="connsiteY14" fmla="*/ 52830 h 253483"/>
                    <a:gd name="connsiteX15" fmla="*/ 62351 w 209458"/>
                    <a:gd name="connsiteY15" fmla="*/ 114855 h 253483"/>
                    <a:gd name="connsiteX16" fmla="*/ 98089 w 209458"/>
                    <a:gd name="connsiteY16" fmla="*/ 114855 h 25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9458" h="253483">
                      <a:moveTo>
                        <a:pt x="101" y="0"/>
                      </a:moveTo>
                      <a:lnTo>
                        <a:pt x="104780" y="0"/>
                      </a:lnTo>
                      <a:cubicBezTo>
                        <a:pt x="158564" y="0"/>
                        <a:pt x="194251" y="35102"/>
                        <a:pt x="194251" y="83309"/>
                      </a:cubicBezTo>
                      <a:cubicBezTo>
                        <a:pt x="194251" y="114144"/>
                        <a:pt x="174431" y="142489"/>
                        <a:pt x="144015" y="153868"/>
                      </a:cubicBezTo>
                      <a:lnTo>
                        <a:pt x="209459" y="253483"/>
                      </a:lnTo>
                      <a:lnTo>
                        <a:pt x="139757" y="253483"/>
                      </a:lnTo>
                      <a:lnTo>
                        <a:pt x="85264" y="166263"/>
                      </a:lnTo>
                      <a:lnTo>
                        <a:pt x="62249" y="166263"/>
                      </a:lnTo>
                      <a:lnTo>
                        <a:pt x="62249" y="253483"/>
                      </a:lnTo>
                      <a:lnTo>
                        <a:pt x="0" y="253483"/>
                      </a:lnTo>
                      <a:lnTo>
                        <a:pt x="0" y="0"/>
                      </a:lnTo>
                      <a:close/>
                      <a:moveTo>
                        <a:pt x="98089" y="114855"/>
                      </a:moveTo>
                      <a:cubicBezTo>
                        <a:pt x="117554" y="114855"/>
                        <a:pt x="130278" y="101393"/>
                        <a:pt x="130278" y="83665"/>
                      </a:cubicBezTo>
                      <a:cubicBezTo>
                        <a:pt x="130278" y="65936"/>
                        <a:pt x="117554" y="52830"/>
                        <a:pt x="98089" y="52830"/>
                      </a:cubicBezTo>
                      <a:lnTo>
                        <a:pt x="62351" y="52830"/>
                      </a:lnTo>
                      <a:lnTo>
                        <a:pt x="62351" y="114855"/>
                      </a:lnTo>
                      <a:lnTo>
                        <a:pt x="98089" y="1148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07C0978C-ADC3-7F1A-2144-212BC0B7111A}"/>
                    </a:ext>
                  </a:extLst>
                </p:cNvPr>
                <p:cNvSpPr/>
                <p:nvPr/>
              </p:nvSpPr>
              <p:spPr>
                <a:xfrm>
                  <a:off x="6383091" y="5851826"/>
                  <a:ext cx="179702" cy="190696"/>
                </a:xfrm>
                <a:custGeom>
                  <a:avLst/>
                  <a:gdLst>
                    <a:gd name="connsiteX0" fmla="*/ 179652 w 179702"/>
                    <a:gd name="connsiteY0" fmla="*/ 87525 h 190696"/>
                    <a:gd name="connsiteX1" fmla="*/ 177878 w 179702"/>
                    <a:gd name="connsiteY1" fmla="*/ 108454 h 190696"/>
                    <a:gd name="connsiteX2" fmla="*/ 62909 w 179702"/>
                    <a:gd name="connsiteY2" fmla="*/ 108454 h 190696"/>
                    <a:gd name="connsiteX3" fmla="*/ 111725 w 179702"/>
                    <a:gd name="connsiteY3" fmla="*/ 139644 h 190696"/>
                    <a:gd name="connsiteX4" fmla="*/ 166573 w 179702"/>
                    <a:gd name="connsiteY4" fmla="*/ 124761 h 190696"/>
                    <a:gd name="connsiteX5" fmla="*/ 166573 w 179702"/>
                    <a:gd name="connsiteY5" fmla="*/ 178657 h 190696"/>
                    <a:gd name="connsiteX6" fmla="*/ 103969 w 179702"/>
                    <a:gd name="connsiteY6" fmla="*/ 190697 h 190696"/>
                    <a:gd name="connsiteX7" fmla="*/ 0 w 179702"/>
                    <a:gd name="connsiteY7" fmla="*/ 95348 h 190696"/>
                    <a:gd name="connsiteX8" fmla="*/ 93020 w 179702"/>
                    <a:gd name="connsiteY8" fmla="*/ 0 h 190696"/>
                    <a:gd name="connsiteX9" fmla="*/ 179703 w 179702"/>
                    <a:gd name="connsiteY9" fmla="*/ 87576 h 190696"/>
                    <a:gd name="connsiteX10" fmla="*/ 62199 w 179702"/>
                    <a:gd name="connsiteY10" fmla="*/ 75486 h 190696"/>
                    <a:gd name="connsiteX11" fmla="*/ 122674 w 179702"/>
                    <a:gd name="connsiteY11" fmla="*/ 75486 h 190696"/>
                    <a:gd name="connsiteX12" fmla="*/ 92614 w 179702"/>
                    <a:gd name="connsiteY12" fmla="*/ 48919 h 190696"/>
                    <a:gd name="connsiteX13" fmla="*/ 62199 w 179702"/>
                    <a:gd name="connsiteY13" fmla="*/ 75486 h 190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9702" h="190696">
                      <a:moveTo>
                        <a:pt x="179652" y="87525"/>
                      </a:moveTo>
                      <a:cubicBezTo>
                        <a:pt x="179652" y="94282"/>
                        <a:pt x="178942" y="103832"/>
                        <a:pt x="177878" y="108454"/>
                      </a:cubicBezTo>
                      <a:lnTo>
                        <a:pt x="62909" y="108454"/>
                      </a:lnTo>
                      <a:cubicBezTo>
                        <a:pt x="66457" y="131161"/>
                        <a:pt x="88001" y="139644"/>
                        <a:pt x="111725" y="139644"/>
                      </a:cubicBezTo>
                      <a:cubicBezTo>
                        <a:pt x="133674" y="139644"/>
                        <a:pt x="156283" y="132177"/>
                        <a:pt x="166573" y="124761"/>
                      </a:cubicBezTo>
                      <a:lnTo>
                        <a:pt x="166573" y="178657"/>
                      </a:lnTo>
                      <a:cubicBezTo>
                        <a:pt x="151011" y="186785"/>
                        <a:pt x="126577" y="190697"/>
                        <a:pt x="103969" y="190697"/>
                      </a:cubicBezTo>
                      <a:cubicBezTo>
                        <a:pt x="44558" y="190697"/>
                        <a:pt x="0" y="157373"/>
                        <a:pt x="0" y="95348"/>
                      </a:cubicBezTo>
                      <a:cubicBezTo>
                        <a:pt x="0" y="41451"/>
                        <a:pt x="39286" y="0"/>
                        <a:pt x="93020" y="0"/>
                      </a:cubicBezTo>
                      <a:cubicBezTo>
                        <a:pt x="146753" y="0"/>
                        <a:pt x="179703" y="40029"/>
                        <a:pt x="179703" y="87576"/>
                      </a:cubicBezTo>
                      <a:close/>
                      <a:moveTo>
                        <a:pt x="62199" y="75486"/>
                      </a:moveTo>
                      <a:lnTo>
                        <a:pt x="122674" y="75486"/>
                      </a:lnTo>
                      <a:cubicBezTo>
                        <a:pt x="120900" y="59891"/>
                        <a:pt x="110305" y="48919"/>
                        <a:pt x="92614" y="48919"/>
                      </a:cubicBezTo>
                      <a:cubicBezTo>
                        <a:pt x="74923" y="48919"/>
                        <a:pt x="64683" y="59891"/>
                        <a:pt x="62199" y="754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BE3A53D8-F7F3-8363-9D23-1B2BC3D23434}"/>
                    </a:ext>
                  </a:extLst>
                </p:cNvPr>
                <p:cNvSpPr/>
                <p:nvPr/>
              </p:nvSpPr>
              <p:spPr>
                <a:xfrm>
                  <a:off x="6579319" y="5803212"/>
                  <a:ext cx="128807" cy="239259"/>
                </a:xfrm>
                <a:custGeom>
                  <a:avLst/>
                  <a:gdLst>
                    <a:gd name="connsiteX0" fmla="*/ 128808 w 128807"/>
                    <a:gd name="connsiteY0" fmla="*/ 231132 h 239259"/>
                    <a:gd name="connsiteX1" fmla="*/ 88812 w 128807"/>
                    <a:gd name="connsiteY1" fmla="*/ 239260 h 239259"/>
                    <a:gd name="connsiteX2" fmla="*/ 23014 w 128807"/>
                    <a:gd name="connsiteY2" fmla="*/ 172968 h 239259"/>
                    <a:gd name="connsiteX3" fmla="*/ 23014 w 128807"/>
                    <a:gd name="connsiteY3" fmla="*/ 100327 h 239259"/>
                    <a:gd name="connsiteX4" fmla="*/ 0 w 128807"/>
                    <a:gd name="connsiteY4" fmla="*/ 100327 h 239259"/>
                    <a:gd name="connsiteX5" fmla="*/ 0 w 128807"/>
                    <a:gd name="connsiteY5" fmla="*/ 52830 h 239259"/>
                    <a:gd name="connsiteX6" fmla="*/ 24737 w 128807"/>
                    <a:gd name="connsiteY6" fmla="*/ 52830 h 239259"/>
                    <a:gd name="connsiteX7" fmla="*/ 24737 w 128807"/>
                    <a:gd name="connsiteY7" fmla="*/ 13106 h 239259"/>
                    <a:gd name="connsiteX8" fmla="*/ 84503 w 128807"/>
                    <a:gd name="connsiteY8" fmla="*/ 0 h 239259"/>
                    <a:gd name="connsiteX9" fmla="*/ 84503 w 128807"/>
                    <a:gd name="connsiteY9" fmla="*/ 52830 h 239259"/>
                    <a:gd name="connsiteX10" fmla="*/ 124448 w 128807"/>
                    <a:gd name="connsiteY10" fmla="*/ 52830 h 239259"/>
                    <a:gd name="connsiteX11" fmla="*/ 124448 w 128807"/>
                    <a:gd name="connsiteY11" fmla="*/ 100327 h 239259"/>
                    <a:gd name="connsiteX12" fmla="*/ 84503 w 128807"/>
                    <a:gd name="connsiteY12" fmla="*/ 100327 h 239259"/>
                    <a:gd name="connsiteX13" fmla="*/ 84503 w 128807"/>
                    <a:gd name="connsiteY13" fmla="*/ 163062 h 239259"/>
                    <a:gd name="connsiteX14" fmla="*/ 107872 w 128807"/>
                    <a:gd name="connsiteY14" fmla="*/ 185414 h 239259"/>
                    <a:gd name="connsiteX15" fmla="*/ 128757 w 128807"/>
                    <a:gd name="connsiteY15" fmla="*/ 179369 h 239259"/>
                    <a:gd name="connsiteX16" fmla="*/ 128757 w 128807"/>
                    <a:gd name="connsiteY16" fmla="*/ 231132 h 23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8807" h="239259">
                      <a:moveTo>
                        <a:pt x="128808" y="231132"/>
                      </a:moveTo>
                      <a:cubicBezTo>
                        <a:pt x="120646" y="235399"/>
                        <a:pt x="106858" y="239260"/>
                        <a:pt x="88812" y="239260"/>
                      </a:cubicBezTo>
                      <a:cubicBezTo>
                        <a:pt x="48816" y="239260"/>
                        <a:pt x="23014" y="215486"/>
                        <a:pt x="23014" y="172968"/>
                      </a:cubicBezTo>
                      <a:lnTo>
                        <a:pt x="23014" y="100327"/>
                      </a:lnTo>
                      <a:lnTo>
                        <a:pt x="0" y="100327"/>
                      </a:lnTo>
                      <a:lnTo>
                        <a:pt x="0" y="52830"/>
                      </a:lnTo>
                      <a:lnTo>
                        <a:pt x="24737" y="52830"/>
                      </a:lnTo>
                      <a:lnTo>
                        <a:pt x="24737" y="13106"/>
                      </a:lnTo>
                      <a:lnTo>
                        <a:pt x="84503" y="0"/>
                      </a:lnTo>
                      <a:lnTo>
                        <a:pt x="84503" y="52830"/>
                      </a:lnTo>
                      <a:lnTo>
                        <a:pt x="124448" y="52830"/>
                      </a:lnTo>
                      <a:lnTo>
                        <a:pt x="124448" y="100327"/>
                      </a:lnTo>
                      <a:lnTo>
                        <a:pt x="84503" y="100327"/>
                      </a:lnTo>
                      <a:lnTo>
                        <a:pt x="84503" y="163062"/>
                      </a:lnTo>
                      <a:cubicBezTo>
                        <a:pt x="84503" y="179013"/>
                        <a:pt x="94388" y="185414"/>
                        <a:pt x="107872" y="185414"/>
                      </a:cubicBezTo>
                      <a:cubicBezTo>
                        <a:pt x="114614" y="185414"/>
                        <a:pt x="122725" y="183280"/>
                        <a:pt x="128757" y="179369"/>
                      </a:cubicBezTo>
                      <a:lnTo>
                        <a:pt x="128757" y="231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A2B399C7-7091-7901-30CC-3895D09465E5}"/>
                    </a:ext>
                  </a:extLst>
                </p:cNvPr>
                <p:cNvSpPr/>
                <p:nvPr/>
              </p:nvSpPr>
              <p:spPr>
                <a:xfrm>
                  <a:off x="6726934" y="5851673"/>
                  <a:ext cx="165863" cy="190747"/>
                </a:xfrm>
                <a:custGeom>
                  <a:avLst/>
                  <a:gdLst>
                    <a:gd name="connsiteX0" fmla="*/ 79181 w 165863"/>
                    <a:gd name="connsiteY0" fmla="*/ 102 h 190747"/>
                    <a:gd name="connsiteX1" fmla="*/ 165864 w 165863"/>
                    <a:gd name="connsiteY1" fmla="*/ 74521 h 190747"/>
                    <a:gd name="connsiteX2" fmla="*/ 165864 w 165863"/>
                    <a:gd name="connsiteY2" fmla="*/ 186531 h 190747"/>
                    <a:gd name="connsiteX3" fmla="*/ 108582 w 165863"/>
                    <a:gd name="connsiteY3" fmla="*/ 186531 h 190747"/>
                    <a:gd name="connsiteX4" fmla="*/ 108582 w 165863"/>
                    <a:gd name="connsiteY4" fmla="*/ 164891 h 190747"/>
                    <a:gd name="connsiteX5" fmla="*/ 59056 w 165863"/>
                    <a:gd name="connsiteY5" fmla="*/ 190747 h 190747"/>
                    <a:gd name="connsiteX6" fmla="*/ 0 w 165863"/>
                    <a:gd name="connsiteY6" fmla="*/ 139695 h 190747"/>
                    <a:gd name="connsiteX7" fmla="*/ 62604 w 165863"/>
                    <a:gd name="connsiteY7" fmla="*/ 83004 h 190747"/>
                    <a:gd name="connsiteX8" fmla="*/ 106453 w 165863"/>
                    <a:gd name="connsiteY8" fmla="*/ 76959 h 190747"/>
                    <a:gd name="connsiteX9" fmla="*/ 106453 w 165863"/>
                    <a:gd name="connsiteY9" fmla="*/ 74115 h 190747"/>
                    <a:gd name="connsiteX10" fmla="*/ 73909 w 165863"/>
                    <a:gd name="connsiteY10" fmla="*/ 52475 h 190747"/>
                    <a:gd name="connsiteX11" fmla="*/ 13433 w 165863"/>
                    <a:gd name="connsiteY11" fmla="*/ 71626 h 190747"/>
                    <a:gd name="connsiteX12" fmla="*/ 13433 w 165863"/>
                    <a:gd name="connsiteY12" fmla="*/ 16306 h 190747"/>
                    <a:gd name="connsiteX13" fmla="*/ 79231 w 165863"/>
                    <a:gd name="connsiteY13" fmla="*/ 0 h 190747"/>
                    <a:gd name="connsiteX14" fmla="*/ 106757 w 165863"/>
                    <a:gd name="connsiteY14" fmla="*/ 114245 h 190747"/>
                    <a:gd name="connsiteX15" fmla="*/ 106757 w 165863"/>
                    <a:gd name="connsiteY15" fmla="*/ 110689 h 190747"/>
                    <a:gd name="connsiteX16" fmla="*/ 78116 w 165863"/>
                    <a:gd name="connsiteY16" fmla="*/ 114601 h 190747"/>
                    <a:gd name="connsiteX17" fmla="*/ 56876 w 165863"/>
                    <a:gd name="connsiteY17" fmla="*/ 131618 h 190747"/>
                    <a:gd name="connsiteX18" fmla="*/ 75277 w 165863"/>
                    <a:gd name="connsiteY18" fmla="*/ 146502 h 190747"/>
                    <a:gd name="connsiteX19" fmla="*/ 106757 w 165863"/>
                    <a:gd name="connsiteY19" fmla="*/ 114245 h 1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5863" h="190747">
                      <a:moveTo>
                        <a:pt x="79181" y="102"/>
                      </a:moveTo>
                      <a:cubicBezTo>
                        <a:pt x="125513" y="102"/>
                        <a:pt x="165864" y="22808"/>
                        <a:pt x="165864" y="74521"/>
                      </a:cubicBezTo>
                      <a:lnTo>
                        <a:pt x="165864" y="186531"/>
                      </a:lnTo>
                      <a:lnTo>
                        <a:pt x="108582" y="186531"/>
                      </a:lnTo>
                      <a:lnTo>
                        <a:pt x="108582" y="164891"/>
                      </a:lnTo>
                      <a:cubicBezTo>
                        <a:pt x="99407" y="179419"/>
                        <a:pt x="81715" y="190747"/>
                        <a:pt x="59056" y="190747"/>
                      </a:cubicBezTo>
                      <a:cubicBezTo>
                        <a:pt x="24738" y="190747"/>
                        <a:pt x="0" y="169107"/>
                        <a:pt x="0" y="139695"/>
                      </a:cubicBezTo>
                      <a:cubicBezTo>
                        <a:pt x="0" y="110283"/>
                        <a:pt x="22659" y="88999"/>
                        <a:pt x="62604" y="83004"/>
                      </a:cubicBezTo>
                      <a:lnTo>
                        <a:pt x="106453" y="76959"/>
                      </a:lnTo>
                      <a:lnTo>
                        <a:pt x="106453" y="74115"/>
                      </a:lnTo>
                      <a:cubicBezTo>
                        <a:pt x="106453" y="60298"/>
                        <a:pt x="93374" y="52475"/>
                        <a:pt x="73909" y="52475"/>
                      </a:cubicBezTo>
                      <a:cubicBezTo>
                        <a:pt x="49475" y="52475"/>
                        <a:pt x="26867" y="62025"/>
                        <a:pt x="13433" y="71626"/>
                      </a:cubicBezTo>
                      <a:lnTo>
                        <a:pt x="13433" y="16306"/>
                      </a:lnTo>
                      <a:cubicBezTo>
                        <a:pt x="30060" y="6401"/>
                        <a:pt x="54798" y="0"/>
                        <a:pt x="79231" y="0"/>
                      </a:cubicBezTo>
                      <a:close/>
                      <a:moveTo>
                        <a:pt x="106757" y="114245"/>
                      </a:moveTo>
                      <a:lnTo>
                        <a:pt x="106757" y="110689"/>
                      </a:lnTo>
                      <a:lnTo>
                        <a:pt x="78116" y="114601"/>
                      </a:lnTo>
                      <a:cubicBezTo>
                        <a:pt x="64683" y="116379"/>
                        <a:pt x="56876" y="122373"/>
                        <a:pt x="56876" y="131618"/>
                      </a:cubicBezTo>
                      <a:cubicBezTo>
                        <a:pt x="56876" y="140864"/>
                        <a:pt x="63973" y="146502"/>
                        <a:pt x="75277" y="146502"/>
                      </a:cubicBezTo>
                      <a:cubicBezTo>
                        <a:pt x="91195" y="146502"/>
                        <a:pt x="106757" y="133396"/>
                        <a:pt x="106757" y="1142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23FE4747-FAED-3108-DED7-2E711FFD9ECF}"/>
                    </a:ext>
                  </a:extLst>
                </p:cNvPr>
                <p:cNvSpPr/>
                <p:nvPr/>
              </p:nvSpPr>
              <p:spPr>
                <a:xfrm>
                  <a:off x="6930258" y="5772733"/>
                  <a:ext cx="66152" cy="265522"/>
                </a:xfrm>
                <a:custGeom>
                  <a:avLst/>
                  <a:gdLst>
                    <a:gd name="connsiteX0" fmla="*/ 66153 w 66152"/>
                    <a:gd name="connsiteY0" fmla="*/ 32257 h 265522"/>
                    <a:gd name="connsiteX1" fmla="*/ 32899 w 66152"/>
                    <a:gd name="connsiteY1" fmla="*/ 64158 h 265522"/>
                    <a:gd name="connsiteX2" fmla="*/ 0 w 66152"/>
                    <a:gd name="connsiteY2" fmla="*/ 32257 h 265522"/>
                    <a:gd name="connsiteX3" fmla="*/ 32899 w 66152"/>
                    <a:gd name="connsiteY3" fmla="*/ 0 h 265522"/>
                    <a:gd name="connsiteX4" fmla="*/ 66153 w 66152"/>
                    <a:gd name="connsiteY4" fmla="*/ 32257 h 265522"/>
                    <a:gd name="connsiteX5" fmla="*/ 2129 w 66152"/>
                    <a:gd name="connsiteY5" fmla="*/ 83309 h 265522"/>
                    <a:gd name="connsiteX6" fmla="*/ 63669 w 66152"/>
                    <a:gd name="connsiteY6" fmla="*/ 83309 h 265522"/>
                    <a:gd name="connsiteX7" fmla="*/ 63669 w 66152"/>
                    <a:gd name="connsiteY7" fmla="*/ 265523 h 265522"/>
                    <a:gd name="connsiteX8" fmla="*/ 2129 w 66152"/>
                    <a:gd name="connsiteY8" fmla="*/ 265523 h 265522"/>
                    <a:gd name="connsiteX9" fmla="*/ 2129 w 66152"/>
                    <a:gd name="connsiteY9" fmla="*/ 83309 h 26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152" h="265522">
                      <a:moveTo>
                        <a:pt x="66153" y="32257"/>
                      </a:moveTo>
                      <a:cubicBezTo>
                        <a:pt x="66153" y="50697"/>
                        <a:pt x="52010" y="64158"/>
                        <a:pt x="32899" y="64158"/>
                      </a:cubicBezTo>
                      <a:cubicBezTo>
                        <a:pt x="13788" y="64158"/>
                        <a:pt x="0" y="50697"/>
                        <a:pt x="0" y="32257"/>
                      </a:cubicBezTo>
                      <a:cubicBezTo>
                        <a:pt x="0" y="13817"/>
                        <a:pt x="14143" y="0"/>
                        <a:pt x="32899" y="0"/>
                      </a:cubicBezTo>
                      <a:cubicBezTo>
                        <a:pt x="51655" y="0"/>
                        <a:pt x="66153" y="13817"/>
                        <a:pt x="66153" y="32257"/>
                      </a:cubicBezTo>
                      <a:close/>
                      <a:moveTo>
                        <a:pt x="2129" y="83309"/>
                      </a:moveTo>
                      <a:lnTo>
                        <a:pt x="63669" y="83309"/>
                      </a:lnTo>
                      <a:lnTo>
                        <a:pt x="63669" y="265523"/>
                      </a:lnTo>
                      <a:lnTo>
                        <a:pt x="2129" y="265523"/>
                      </a:lnTo>
                      <a:lnTo>
                        <a:pt x="2129" y="833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0322AA08-F4D6-E3B0-AA60-1E525ADE8033}"/>
                    </a:ext>
                  </a:extLst>
                </p:cNvPr>
                <p:cNvSpPr/>
                <p:nvPr/>
              </p:nvSpPr>
              <p:spPr>
                <a:xfrm>
                  <a:off x="7034582" y="5785128"/>
                  <a:ext cx="88761" cy="257344"/>
                </a:xfrm>
                <a:custGeom>
                  <a:avLst/>
                  <a:gdLst>
                    <a:gd name="connsiteX0" fmla="*/ 0 w 88761"/>
                    <a:gd name="connsiteY0" fmla="*/ 0 h 257344"/>
                    <a:gd name="connsiteX1" fmla="*/ 61540 w 88761"/>
                    <a:gd name="connsiteY1" fmla="*/ 0 h 257344"/>
                    <a:gd name="connsiteX2" fmla="*/ 61540 w 88761"/>
                    <a:gd name="connsiteY2" fmla="*/ 187141 h 257344"/>
                    <a:gd name="connsiteX3" fmla="*/ 76747 w 88761"/>
                    <a:gd name="connsiteY3" fmla="*/ 204514 h 257344"/>
                    <a:gd name="connsiteX4" fmla="*/ 88761 w 88761"/>
                    <a:gd name="connsiteY4" fmla="*/ 202380 h 257344"/>
                    <a:gd name="connsiteX5" fmla="*/ 88761 w 88761"/>
                    <a:gd name="connsiteY5" fmla="*/ 252721 h 257344"/>
                    <a:gd name="connsiteX6" fmla="*/ 60475 w 88761"/>
                    <a:gd name="connsiteY6" fmla="*/ 257344 h 257344"/>
                    <a:gd name="connsiteX7" fmla="*/ 0 w 88761"/>
                    <a:gd name="connsiteY7" fmla="*/ 198520 h 257344"/>
                    <a:gd name="connsiteX8" fmla="*/ 0 w 88761"/>
                    <a:gd name="connsiteY8" fmla="*/ 0 h 257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761" h="257344">
                      <a:moveTo>
                        <a:pt x="0" y="0"/>
                      </a:moveTo>
                      <a:lnTo>
                        <a:pt x="61540" y="0"/>
                      </a:lnTo>
                      <a:lnTo>
                        <a:pt x="61540" y="187141"/>
                      </a:lnTo>
                      <a:cubicBezTo>
                        <a:pt x="61540" y="198469"/>
                        <a:pt x="65443" y="204514"/>
                        <a:pt x="76747" y="204514"/>
                      </a:cubicBezTo>
                      <a:cubicBezTo>
                        <a:pt x="81005" y="204514"/>
                        <a:pt x="85213" y="203803"/>
                        <a:pt x="88761" y="202380"/>
                      </a:cubicBezTo>
                      <a:lnTo>
                        <a:pt x="88761" y="252721"/>
                      </a:lnTo>
                      <a:cubicBezTo>
                        <a:pt x="82019" y="255566"/>
                        <a:pt x="72134" y="257344"/>
                        <a:pt x="60475" y="257344"/>
                      </a:cubicBezTo>
                      <a:cubicBezTo>
                        <a:pt x="23673" y="257344"/>
                        <a:pt x="0" y="237838"/>
                        <a:pt x="0" y="1985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2" name="Graphic 1">
                <a:extLst>
                  <a:ext uri="{FF2B5EF4-FFF2-40B4-BE49-F238E27FC236}">
                    <a16:creationId xmlns:a16="http://schemas.microsoft.com/office/drawing/2014/main" id="{F5211F46-9404-43AC-E9ED-9C844781C690}"/>
                  </a:ext>
                </a:extLst>
              </p:cNvPr>
              <p:cNvGrpSpPr/>
              <p:nvPr/>
            </p:nvGrpSpPr>
            <p:grpSpPr>
              <a:xfrm>
                <a:off x="5095772" y="5703850"/>
                <a:ext cx="479950" cy="481059"/>
                <a:chOff x="5095772" y="5703850"/>
                <a:chExt cx="479950" cy="481059"/>
              </a:xfrm>
              <a:solidFill>
                <a:schemeClr val="bg1"/>
              </a:solidFill>
            </p:grpSpPr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CBDFFC0D-E472-B35E-DB40-E70416E21353}"/>
                    </a:ext>
                  </a:extLst>
                </p:cNvPr>
                <p:cNvSpPr/>
                <p:nvPr/>
              </p:nvSpPr>
              <p:spPr>
                <a:xfrm>
                  <a:off x="5095772" y="5739562"/>
                  <a:ext cx="479950" cy="445348"/>
                </a:xfrm>
                <a:custGeom>
                  <a:avLst/>
                  <a:gdLst>
                    <a:gd name="connsiteX0" fmla="*/ 316317 w 479950"/>
                    <a:gd name="connsiteY0" fmla="*/ 97939 h 445348"/>
                    <a:gd name="connsiteX1" fmla="*/ 264865 w 479950"/>
                    <a:gd name="connsiteY1" fmla="*/ 139644 h 445348"/>
                    <a:gd name="connsiteX2" fmla="*/ 316520 w 479950"/>
                    <a:gd name="connsiteY2" fmla="*/ 171952 h 445348"/>
                    <a:gd name="connsiteX3" fmla="*/ 381557 w 479950"/>
                    <a:gd name="connsiteY3" fmla="*/ 189020 h 445348"/>
                    <a:gd name="connsiteX4" fmla="*/ 412834 w 479950"/>
                    <a:gd name="connsiteY4" fmla="*/ 251553 h 445348"/>
                    <a:gd name="connsiteX5" fmla="*/ 346732 w 479950"/>
                    <a:gd name="connsiteY5" fmla="*/ 336996 h 445348"/>
                    <a:gd name="connsiteX6" fmla="*/ 245703 w 479950"/>
                    <a:gd name="connsiteY6" fmla="*/ 348070 h 445348"/>
                    <a:gd name="connsiteX7" fmla="*/ 232523 w 479950"/>
                    <a:gd name="connsiteY7" fmla="*/ 347714 h 445348"/>
                    <a:gd name="connsiteX8" fmla="*/ 171693 w 479950"/>
                    <a:gd name="connsiteY8" fmla="*/ 340856 h 445348"/>
                    <a:gd name="connsiteX9" fmla="*/ 95098 w 479950"/>
                    <a:gd name="connsiteY9" fmla="*/ 299811 h 445348"/>
                    <a:gd name="connsiteX10" fmla="*/ 63111 w 479950"/>
                    <a:gd name="connsiteY10" fmla="*/ 172460 h 445348"/>
                    <a:gd name="connsiteX11" fmla="*/ 64480 w 479950"/>
                    <a:gd name="connsiteY11" fmla="*/ 151125 h 445348"/>
                    <a:gd name="connsiteX12" fmla="*/ 114310 w 479950"/>
                    <a:gd name="connsiteY12" fmla="*/ 0 h 445348"/>
                    <a:gd name="connsiteX13" fmla="*/ 0 w 479950"/>
                    <a:gd name="connsiteY13" fmla="*/ 204869 h 445348"/>
                    <a:gd name="connsiteX14" fmla="*/ 239975 w 479950"/>
                    <a:gd name="connsiteY14" fmla="*/ 445348 h 445348"/>
                    <a:gd name="connsiteX15" fmla="*/ 479950 w 479950"/>
                    <a:gd name="connsiteY15" fmla="*/ 204869 h 445348"/>
                    <a:gd name="connsiteX16" fmla="*/ 474374 w 479950"/>
                    <a:gd name="connsiteY16" fmla="*/ 153208 h 445348"/>
                    <a:gd name="connsiteX17" fmla="*/ 316418 w 479950"/>
                    <a:gd name="connsiteY17" fmla="*/ 97990 h 44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79950" h="445348">
                      <a:moveTo>
                        <a:pt x="316317" y="97939"/>
                      </a:moveTo>
                      <a:cubicBezTo>
                        <a:pt x="285192" y="97939"/>
                        <a:pt x="264865" y="107743"/>
                        <a:pt x="264865" y="139644"/>
                      </a:cubicBezTo>
                      <a:cubicBezTo>
                        <a:pt x="264865" y="157170"/>
                        <a:pt x="274141" y="170225"/>
                        <a:pt x="316520" y="171952"/>
                      </a:cubicBezTo>
                      <a:cubicBezTo>
                        <a:pt x="342221" y="173019"/>
                        <a:pt x="363866" y="176880"/>
                        <a:pt x="381557" y="189020"/>
                      </a:cubicBezTo>
                      <a:cubicBezTo>
                        <a:pt x="403355" y="203955"/>
                        <a:pt x="412530" y="228541"/>
                        <a:pt x="412834" y="251553"/>
                      </a:cubicBezTo>
                      <a:cubicBezTo>
                        <a:pt x="413290" y="281321"/>
                        <a:pt x="399959" y="318912"/>
                        <a:pt x="346732" y="336996"/>
                      </a:cubicBezTo>
                      <a:cubicBezTo>
                        <a:pt x="316621" y="347206"/>
                        <a:pt x="281745" y="348070"/>
                        <a:pt x="245703" y="348070"/>
                      </a:cubicBezTo>
                      <a:cubicBezTo>
                        <a:pt x="241293" y="348070"/>
                        <a:pt x="236934" y="347714"/>
                        <a:pt x="232523" y="347714"/>
                      </a:cubicBezTo>
                      <a:cubicBezTo>
                        <a:pt x="196380" y="347562"/>
                        <a:pt x="171693" y="340856"/>
                        <a:pt x="171693" y="340856"/>
                      </a:cubicBezTo>
                      <a:cubicBezTo>
                        <a:pt x="147260" y="335929"/>
                        <a:pt x="114665" y="325058"/>
                        <a:pt x="95098" y="299811"/>
                      </a:cubicBezTo>
                      <a:cubicBezTo>
                        <a:pt x="63061" y="258462"/>
                        <a:pt x="62199" y="202431"/>
                        <a:pt x="63111" y="172460"/>
                      </a:cubicBezTo>
                      <a:cubicBezTo>
                        <a:pt x="63314" y="165552"/>
                        <a:pt x="63770" y="158440"/>
                        <a:pt x="64480" y="151125"/>
                      </a:cubicBezTo>
                      <a:cubicBezTo>
                        <a:pt x="69498" y="101190"/>
                        <a:pt x="88001" y="44702"/>
                        <a:pt x="114310" y="0"/>
                      </a:cubicBezTo>
                      <a:cubicBezTo>
                        <a:pt x="45724" y="42315"/>
                        <a:pt x="0" y="118258"/>
                        <a:pt x="0" y="204869"/>
                      </a:cubicBezTo>
                      <a:cubicBezTo>
                        <a:pt x="0" y="337656"/>
                        <a:pt x="107416" y="445348"/>
                        <a:pt x="239975" y="445348"/>
                      </a:cubicBezTo>
                      <a:cubicBezTo>
                        <a:pt x="372534" y="445348"/>
                        <a:pt x="479950" y="337707"/>
                        <a:pt x="479950" y="204869"/>
                      </a:cubicBezTo>
                      <a:cubicBezTo>
                        <a:pt x="479950" y="187141"/>
                        <a:pt x="478024" y="169869"/>
                        <a:pt x="474374" y="153208"/>
                      </a:cubicBezTo>
                      <a:cubicBezTo>
                        <a:pt x="471637" y="151430"/>
                        <a:pt x="394129" y="97990"/>
                        <a:pt x="316418" y="979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6FE35328-618A-04AE-F777-C0AFF874A42D}"/>
                    </a:ext>
                  </a:extLst>
                </p:cNvPr>
                <p:cNvSpPr/>
                <p:nvPr/>
              </p:nvSpPr>
              <p:spPr>
                <a:xfrm>
                  <a:off x="5205095" y="5703850"/>
                  <a:ext cx="352682" cy="332779"/>
                </a:xfrm>
                <a:custGeom>
                  <a:avLst/>
                  <a:gdLst>
                    <a:gd name="connsiteX0" fmla="*/ 33578 w 352682"/>
                    <a:gd name="connsiteY0" fmla="*/ 57707 h 332779"/>
                    <a:gd name="connsiteX1" fmla="*/ 3365 w 352682"/>
                    <a:gd name="connsiteY1" fmla="*/ 168295 h 332779"/>
                    <a:gd name="connsiteX2" fmla="*/ 4075 w 352682"/>
                    <a:gd name="connsiteY2" fmla="*/ 254906 h 332779"/>
                    <a:gd name="connsiteX3" fmla="*/ 136431 w 352682"/>
                    <a:gd name="connsiteY3" fmla="*/ 332779 h 332779"/>
                    <a:gd name="connsiteX4" fmla="*/ 252769 w 352682"/>
                    <a:gd name="connsiteY4" fmla="*/ 285435 h 332779"/>
                    <a:gd name="connsiteX5" fmla="*/ 197667 w 352682"/>
                    <a:gd name="connsiteY5" fmla="*/ 255058 h 332779"/>
                    <a:gd name="connsiteX6" fmla="*/ 104800 w 352682"/>
                    <a:gd name="connsiteY6" fmla="*/ 168498 h 332779"/>
                    <a:gd name="connsiteX7" fmla="*/ 188644 w 352682"/>
                    <a:gd name="connsiteY7" fmla="*/ 90675 h 332779"/>
                    <a:gd name="connsiteX8" fmla="*/ 352683 w 352682"/>
                    <a:gd name="connsiteY8" fmla="*/ 149195 h 332779"/>
                    <a:gd name="connsiteX9" fmla="*/ 130652 w 352682"/>
                    <a:gd name="connsiteY9" fmla="*/ 0 h 332779"/>
                    <a:gd name="connsiteX10" fmla="*/ 57048 w 352682"/>
                    <a:gd name="connsiteY10" fmla="*/ 11531 h 332779"/>
                    <a:gd name="connsiteX11" fmla="*/ 33628 w 352682"/>
                    <a:gd name="connsiteY11" fmla="*/ 57656 h 332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2682" h="332779">
                      <a:moveTo>
                        <a:pt x="33578" y="57707"/>
                      </a:moveTo>
                      <a:cubicBezTo>
                        <a:pt x="18826" y="94739"/>
                        <a:pt x="8789" y="128824"/>
                        <a:pt x="3365" y="168295"/>
                      </a:cubicBezTo>
                      <a:cubicBezTo>
                        <a:pt x="-2566" y="211422"/>
                        <a:pt x="425" y="241647"/>
                        <a:pt x="4075" y="254906"/>
                      </a:cubicBezTo>
                      <a:cubicBezTo>
                        <a:pt x="21006" y="316829"/>
                        <a:pt x="44882" y="332779"/>
                        <a:pt x="136431" y="332779"/>
                      </a:cubicBezTo>
                      <a:cubicBezTo>
                        <a:pt x="227981" y="332779"/>
                        <a:pt x="252769" y="321299"/>
                        <a:pt x="252769" y="285435"/>
                      </a:cubicBezTo>
                      <a:cubicBezTo>
                        <a:pt x="252769" y="275682"/>
                        <a:pt x="245774" y="255312"/>
                        <a:pt x="197667" y="255058"/>
                      </a:cubicBezTo>
                      <a:cubicBezTo>
                        <a:pt x="167201" y="254906"/>
                        <a:pt x="100339" y="246118"/>
                        <a:pt x="104800" y="168498"/>
                      </a:cubicBezTo>
                      <a:cubicBezTo>
                        <a:pt x="107486" y="121509"/>
                        <a:pt x="144998" y="90472"/>
                        <a:pt x="188644" y="90675"/>
                      </a:cubicBezTo>
                      <a:cubicBezTo>
                        <a:pt x="283945" y="91081"/>
                        <a:pt x="345586" y="143607"/>
                        <a:pt x="352683" y="149195"/>
                      </a:cubicBezTo>
                      <a:cubicBezTo>
                        <a:pt x="316793" y="61669"/>
                        <a:pt x="230921" y="0"/>
                        <a:pt x="130652" y="0"/>
                      </a:cubicBezTo>
                      <a:cubicBezTo>
                        <a:pt x="105002" y="0"/>
                        <a:pt x="80265" y="4064"/>
                        <a:pt x="57048" y="11531"/>
                      </a:cubicBezTo>
                      <a:cubicBezTo>
                        <a:pt x="54767" y="14782"/>
                        <a:pt x="44933" y="29158"/>
                        <a:pt x="33628" y="576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55" name="Graphic 1">
              <a:extLst>
                <a:ext uri="{FF2B5EF4-FFF2-40B4-BE49-F238E27FC236}">
                  <a16:creationId xmlns:a16="http://schemas.microsoft.com/office/drawing/2014/main" id="{CAD32ED1-7C1E-3943-C457-5F778D7FE9D5}"/>
                </a:ext>
              </a:extLst>
            </p:cNvPr>
            <p:cNvGrpSpPr/>
            <p:nvPr/>
          </p:nvGrpSpPr>
          <p:grpSpPr>
            <a:xfrm>
              <a:off x="5699715" y="6142849"/>
              <a:ext cx="1396458" cy="184448"/>
              <a:chOff x="5699715" y="6142849"/>
              <a:chExt cx="1396458" cy="184448"/>
            </a:xfrm>
            <a:solidFill>
              <a:schemeClr val="bg1"/>
            </a:solidFill>
          </p:grpSpPr>
          <p:grpSp>
            <p:nvGrpSpPr>
              <p:cNvPr id="56" name="Graphic 1">
                <a:extLst>
                  <a:ext uri="{FF2B5EF4-FFF2-40B4-BE49-F238E27FC236}">
                    <a16:creationId xmlns:a16="http://schemas.microsoft.com/office/drawing/2014/main" id="{C1CE38EA-45C3-0C6C-A8E1-ACD683EBCD07}"/>
                  </a:ext>
                </a:extLst>
              </p:cNvPr>
              <p:cNvGrpSpPr/>
              <p:nvPr/>
            </p:nvGrpSpPr>
            <p:grpSpPr>
              <a:xfrm>
                <a:off x="5699715" y="6184758"/>
                <a:ext cx="1396458" cy="123998"/>
                <a:chOff x="5699715" y="6184758"/>
                <a:chExt cx="1396458" cy="123998"/>
              </a:xfrm>
              <a:solidFill>
                <a:schemeClr val="bg1"/>
              </a:solidFill>
            </p:grpSpPr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6C32604C-B270-662D-DE9F-F8225BDF0440}"/>
                    </a:ext>
                  </a:extLst>
                </p:cNvPr>
                <p:cNvSpPr/>
                <p:nvPr/>
              </p:nvSpPr>
              <p:spPr>
                <a:xfrm>
                  <a:off x="6431248" y="6184910"/>
                  <a:ext cx="73249" cy="90268"/>
                </a:xfrm>
                <a:custGeom>
                  <a:avLst/>
                  <a:gdLst>
                    <a:gd name="connsiteX0" fmla="*/ 38729 w 73249"/>
                    <a:gd name="connsiteY0" fmla="*/ 78077 h 90268"/>
                    <a:gd name="connsiteX1" fmla="*/ 46282 w 73249"/>
                    <a:gd name="connsiteY1" fmla="*/ 76807 h 90268"/>
                    <a:gd name="connsiteX2" fmla="*/ 52669 w 73249"/>
                    <a:gd name="connsiteY2" fmla="*/ 73251 h 90268"/>
                    <a:gd name="connsiteX3" fmla="*/ 57180 w 73249"/>
                    <a:gd name="connsiteY3" fmla="*/ 67917 h 90268"/>
                    <a:gd name="connsiteX4" fmla="*/ 59208 w 73249"/>
                    <a:gd name="connsiteY4" fmla="*/ 61212 h 90268"/>
                    <a:gd name="connsiteX5" fmla="*/ 73250 w 73249"/>
                    <a:gd name="connsiteY5" fmla="*/ 61212 h 90268"/>
                    <a:gd name="connsiteX6" fmla="*/ 70056 w 73249"/>
                    <a:gd name="connsiteY6" fmla="*/ 72286 h 90268"/>
                    <a:gd name="connsiteX7" fmla="*/ 62554 w 73249"/>
                    <a:gd name="connsiteY7" fmla="*/ 81531 h 90268"/>
                    <a:gd name="connsiteX8" fmla="*/ 51756 w 73249"/>
                    <a:gd name="connsiteY8" fmla="*/ 87881 h 90268"/>
                    <a:gd name="connsiteX9" fmla="*/ 38729 w 73249"/>
                    <a:gd name="connsiteY9" fmla="*/ 90269 h 90268"/>
                    <a:gd name="connsiteX10" fmla="*/ 21646 w 73249"/>
                    <a:gd name="connsiteY10" fmla="*/ 86763 h 90268"/>
                    <a:gd name="connsiteX11" fmla="*/ 9581 w 73249"/>
                    <a:gd name="connsiteY11" fmla="*/ 77315 h 90268"/>
                    <a:gd name="connsiteX12" fmla="*/ 2383 w 73249"/>
                    <a:gd name="connsiteY12" fmla="*/ 63498 h 90268"/>
                    <a:gd name="connsiteX13" fmla="*/ 0 w 73249"/>
                    <a:gd name="connsiteY13" fmla="*/ 46836 h 90268"/>
                    <a:gd name="connsiteX14" fmla="*/ 0 w 73249"/>
                    <a:gd name="connsiteY14" fmla="*/ 43433 h 90268"/>
                    <a:gd name="connsiteX15" fmla="*/ 2383 w 73249"/>
                    <a:gd name="connsiteY15" fmla="*/ 26771 h 90268"/>
                    <a:gd name="connsiteX16" fmla="*/ 9581 w 73249"/>
                    <a:gd name="connsiteY16" fmla="*/ 12954 h 90268"/>
                    <a:gd name="connsiteX17" fmla="*/ 21646 w 73249"/>
                    <a:gd name="connsiteY17" fmla="*/ 3505 h 90268"/>
                    <a:gd name="connsiteX18" fmla="*/ 38678 w 73249"/>
                    <a:gd name="connsiteY18" fmla="*/ 0 h 90268"/>
                    <a:gd name="connsiteX19" fmla="*/ 52517 w 73249"/>
                    <a:gd name="connsiteY19" fmla="*/ 2438 h 90268"/>
                    <a:gd name="connsiteX20" fmla="*/ 63263 w 73249"/>
                    <a:gd name="connsiteY20" fmla="*/ 9093 h 90268"/>
                    <a:gd name="connsiteX21" fmla="*/ 70360 w 73249"/>
                    <a:gd name="connsiteY21" fmla="*/ 19100 h 90268"/>
                    <a:gd name="connsiteX22" fmla="*/ 73250 w 73249"/>
                    <a:gd name="connsiteY22" fmla="*/ 31597 h 90268"/>
                    <a:gd name="connsiteX23" fmla="*/ 59208 w 73249"/>
                    <a:gd name="connsiteY23" fmla="*/ 31597 h 90268"/>
                    <a:gd name="connsiteX24" fmla="*/ 57332 w 73249"/>
                    <a:gd name="connsiteY24" fmla="*/ 24078 h 90268"/>
                    <a:gd name="connsiteX25" fmla="*/ 53125 w 73249"/>
                    <a:gd name="connsiteY25" fmla="*/ 17983 h 90268"/>
                    <a:gd name="connsiteX26" fmla="*/ 46839 w 73249"/>
                    <a:gd name="connsiteY26" fmla="*/ 13817 h 90268"/>
                    <a:gd name="connsiteX27" fmla="*/ 38678 w 73249"/>
                    <a:gd name="connsiteY27" fmla="*/ 12293 h 90268"/>
                    <a:gd name="connsiteX28" fmla="*/ 27222 w 73249"/>
                    <a:gd name="connsiteY28" fmla="*/ 15036 h 90268"/>
                    <a:gd name="connsiteX29" fmla="*/ 19922 w 73249"/>
                    <a:gd name="connsiteY29" fmla="*/ 22250 h 90268"/>
                    <a:gd name="connsiteX30" fmla="*/ 16019 w 73249"/>
                    <a:gd name="connsiteY30" fmla="*/ 32308 h 90268"/>
                    <a:gd name="connsiteX31" fmla="*/ 14903 w 73249"/>
                    <a:gd name="connsiteY31" fmla="*/ 43534 h 90268"/>
                    <a:gd name="connsiteX32" fmla="*/ 14903 w 73249"/>
                    <a:gd name="connsiteY32" fmla="*/ 46938 h 90268"/>
                    <a:gd name="connsiteX33" fmla="*/ 16019 w 73249"/>
                    <a:gd name="connsiteY33" fmla="*/ 58316 h 90268"/>
                    <a:gd name="connsiteX34" fmla="*/ 19871 w 73249"/>
                    <a:gd name="connsiteY34" fmla="*/ 68324 h 90268"/>
                    <a:gd name="connsiteX35" fmla="*/ 27171 w 73249"/>
                    <a:gd name="connsiteY35" fmla="*/ 75486 h 90268"/>
                    <a:gd name="connsiteX36" fmla="*/ 38729 w 73249"/>
                    <a:gd name="connsiteY36" fmla="*/ 78229 h 90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3249" h="90268">
                      <a:moveTo>
                        <a:pt x="38729" y="78077"/>
                      </a:moveTo>
                      <a:cubicBezTo>
                        <a:pt x="41365" y="78077"/>
                        <a:pt x="43849" y="77671"/>
                        <a:pt x="46282" y="76807"/>
                      </a:cubicBezTo>
                      <a:cubicBezTo>
                        <a:pt x="48715" y="75943"/>
                        <a:pt x="50844" y="74775"/>
                        <a:pt x="52669" y="73251"/>
                      </a:cubicBezTo>
                      <a:cubicBezTo>
                        <a:pt x="54494" y="71727"/>
                        <a:pt x="56015" y="69949"/>
                        <a:pt x="57180" y="67917"/>
                      </a:cubicBezTo>
                      <a:cubicBezTo>
                        <a:pt x="58346" y="65835"/>
                        <a:pt x="59005" y="63599"/>
                        <a:pt x="59208" y="61212"/>
                      </a:cubicBezTo>
                      <a:lnTo>
                        <a:pt x="73250" y="61212"/>
                      </a:lnTo>
                      <a:cubicBezTo>
                        <a:pt x="73047" y="65073"/>
                        <a:pt x="71982" y="68781"/>
                        <a:pt x="70056" y="72286"/>
                      </a:cubicBezTo>
                      <a:cubicBezTo>
                        <a:pt x="68130" y="75791"/>
                        <a:pt x="65646" y="78890"/>
                        <a:pt x="62554" y="81531"/>
                      </a:cubicBezTo>
                      <a:cubicBezTo>
                        <a:pt x="59462" y="84173"/>
                        <a:pt x="55862" y="86306"/>
                        <a:pt x="51756" y="87881"/>
                      </a:cubicBezTo>
                      <a:cubicBezTo>
                        <a:pt x="47650" y="89456"/>
                        <a:pt x="43291" y="90269"/>
                        <a:pt x="38729" y="90269"/>
                      </a:cubicBezTo>
                      <a:cubicBezTo>
                        <a:pt x="32189" y="90269"/>
                        <a:pt x="26512" y="89100"/>
                        <a:pt x="21646" y="86763"/>
                      </a:cubicBezTo>
                      <a:cubicBezTo>
                        <a:pt x="16779" y="84427"/>
                        <a:pt x="12774" y="81277"/>
                        <a:pt x="9581" y="77315"/>
                      </a:cubicBezTo>
                      <a:cubicBezTo>
                        <a:pt x="6387" y="73353"/>
                        <a:pt x="3954" y="68730"/>
                        <a:pt x="2383" y="63498"/>
                      </a:cubicBezTo>
                      <a:cubicBezTo>
                        <a:pt x="811" y="58215"/>
                        <a:pt x="0" y="52678"/>
                        <a:pt x="0" y="46836"/>
                      </a:cubicBezTo>
                      <a:lnTo>
                        <a:pt x="0" y="43433"/>
                      </a:lnTo>
                      <a:cubicBezTo>
                        <a:pt x="0" y="37591"/>
                        <a:pt x="811" y="32054"/>
                        <a:pt x="2383" y="26771"/>
                      </a:cubicBezTo>
                      <a:cubicBezTo>
                        <a:pt x="3954" y="21488"/>
                        <a:pt x="6336" y="16916"/>
                        <a:pt x="9581" y="12954"/>
                      </a:cubicBezTo>
                      <a:cubicBezTo>
                        <a:pt x="12825" y="8991"/>
                        <a:pt x="16830" y="5842"/>
                        <a:pt x="21646" y="3505"/>
                      </a:cubicBezTo>
                      <a:cubicBezTo>
                        <a:pt x="26461" y="1168"/>
                        <a:pt x="32139" y="0"/>
                        <a:pt x="38678" y="0"/>
                      </a:cubicBezTo>
                      <a:cubicBezTo>
                        <a:pt x="43747" y="0"/>
                        <a:pt x="48360" y="813"/>
                        <a:pt x="52517" y="2438"/>
                      </a:cubicBezTo>
                      <a:cubicBezTo>
                        <a:pt x="56674" y="4064"/>
                        <a:pt x="60273" y="6248"/>
                        <a:pt x="63263" y="9093"/>
                      </a:cubicBezTo>
                      <a:cubicBezTo>
                        <a:pt x="66254" y="11938"/>
                        <a:pt x="68637" y="15239"/>
                        <a:pt x="70360" y="19100"/>
                      </a:cubicBezTo>
                      <a:cubicBezTo>
                        <a:pt x="72084" y="22961"/>
                        <a:pt x="73047" y="27126"/>
                        <a:pt x="73250" y="31597"/>
                      </a:cubicBezTo>
                      <a:lnTo>
                        <a:pt x="59208" y="31597"/>
                      </a:lnTo>
                      <a:cubicBezTo>
                        <a:pt x="59005" y="28904"/>
                        <a:pt x="58346" y="26415"/>
                        <a:pt x="57332" y="24078"/>
                      </a:cubicBezTo>
                      <a:cubicBezTo>
                        <a:pt x="56268" y="21742"/>
                        <a:pt x="54899" y="19710"/>
                        <a:pt x="53125" y="17983"/>
                      </a:cubicBezTo>
                      <a:cubicBezTo>
                        <a:pt x="51351" y="16255"/>
                        <a:pt x="49272" y="14833"/>
                        <a:pt x="46839" y="13817"/>
                      </a:cubicBezTo>
                      <a:cubicBezTo>
                        <a:pt x="44406" y="12801"/>
                        <a:pt x="41669" y="12293"/>
                        <a:pt x="38678" y="12293"/>
                      </a:cubicBezTo>
                      <a:cubicBezTo>
                        <a:pt x="34065" y="12293"/>
                        <a:pt x="30263" y="13208"/>
                        <a:pt x="27222" y="15036"/>
                      </a:cubicBezTo>
                      <a:cubicBezTo>
                        <a:pt x="24180" y="16865"/>
                        <a:pt x="21747" y="19253"/>
                        <a:pt x="19922" y="22250"/>
                      </a:cubicBezTo>
                      <a:cubicBezTo>
                        <a:pt x="18097" y="25247"/>
                        <a:pt x="16779" y="28599"/>
                        <a:pt x="16019" y="32308"/>
                      </a:cubicBezTo>
                      <a:cubicBezTo>
                        <a:pt x="15258" y="36016"/>
                        <a:pt x="14903" y="39775"/>
                        <a:pt x="14903" y="43534"/>
                      </a:cubicBezTo>
                      <a:lnTo>
                        <a:pt x="14903" y="46938"/>
                      </a:lnTo>
                      <a:cubicBezTo>
                        <a:pt x="14903" y="50798"/>
                        <a:pt x="15258" y="54608"/>
                        <a:pt x="16019" y="58316"/>
                      </a:cubicBezTo>
                      <a:cubicBezTo>
                        <a:pt x="16779" y="62025"/>
                        <a:pt x="18046" y="65377"/>
                        <a:pt x="19871" y="68324"/>
                      </a:cubicBezTo>
                      <a:cubicBezTo>
                        <a:pt x="21696" y="71270"/>
                        <a:pt x="24129" y="73657"/>
                        <a:pt x="27171" y="75486"/>
                      </a:cubicBezTo>
                      <a:cubicBezTo>
                        <a:pt x="30212" y="77315"/>
                        <a:pt x="34065" y="78229"/>
                        <a:pt x="38729" y="7822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05E7CD08-2B4E-0C04-1A39-16B2658A0530}"/>
                    </a:ext>
                  </a:extLst>
                </p:cNvPr>
                <p:cNvSpPr/>
                <p:nvPr/>
              </p:nvSpPr>
              <p:spPr>
                <a:xfrm>
                  <a:off x="6517171" y="6184808"/>
                  <a:ext cx="79180" cy="90319"/>
                </a:xfrm>
                <a:custGeom>
                  <a:avLst/>
                  <a:gdLst>
                    <a:gd name="connsiteX0" fmla="*/ 101 w 79180"/>
                    <a:gd name="connsiteY0" fmla="*/ 44347 h 90319"/>
                    <a:gd name="connsiteX1" fmla="*/ 2889 w 79180"/>
                    <a:gd name="connsiteY1" fmla="*/ 26771 h 90319"/>
                    <a:gd name="connsiteX2" fmla="*/ 10747 w 79180"/>
                    <a:gd name="connsiteY2" fmla="*/ 12750 h 90319"/>
                    <a:gd name="connsiteX3" fmla="*/ 23166 w 79180"/>
                    <a:gd name="connsiteY3" fmla="*/ 3403 h 90319"/>
                    <a:gd name="connsiteX4" fmla="*/ 39540 w 79180"/>
                    <a:gd name="connsiteY4" fmla="*/ 0 h 90319"/>
                    <a:gd name="connsiteX5" fmla="*/ 56116 w 79180"/>
                    <a:gd name="connsiteY5" fmla="*/ 3403 h 90319"/>
                    <a:gd name="connsiteX6" fmla="*/ 68586 w 79180"/>
                    <a:gd name="connsiteY6" fmla="*/ 12750 h 90319"/>
                    <a:gd name="connsiteX7" fmla="*/ 76443 w 79180"/>
                    <a:gd name="connsiteY7" fmla="*/ 26771 h 90319"/>
                    <a:gd name="connsiteX8" fmla="*/ 79181 w 79180"/>
                    <a:gd name="connsiteY8" fmla="*/ 44347 h 90319"/>
                    <a:gd name="connsiteX9" fmla="*/ 79181 w 79180"/>
                    <a:gd name="connsiteY9" fmla="*/ 46125 h 90319"/>
                    <a:gd name="connsiteX10" fmla="*/ 76443 w 79180"/>
                    <a:gd name="connsiteY10" fmla="*/ 63701 h 90319"/>
                    <a:gd name="connsiteX11" fmla="*/ 68586 w 79180"/>
                    <a:gd name="connsiteY11" fmla="*/ 77721 h 90319"/>
                    <a:gd name="connsiteX12" fmla="*/ 56116 w 79180"/>
                    <a:gd name="connsiteY12" fmla="*/ 86967 h 90319"/>
                    <a:gd name="connsiteX13" fmla="*/ 39641 w 79180"/>
                    <a:gd name="connsiteY13" fmla="*/ 90319 h 90319"/>
                    <a:gd name="connsiteX14" fmla="*/ 23166 w 79180"/>
                    <a:gd name="connsiteY14" fmla="*/ 86967 h 90319"/>
                    <a:gd name="connsiteX15" fmla="*/ 10696 w 79180"/>
                    <a:gd name="connsiteY15" fmla="*/ 77721 h 90319"/>
                    <a:gd name="connsiteX16" fmla="*/ 2788 w 79180"/>
                    <a:gd name="connsiteY16" fmla="*/ 63701 h 90319"/>
                    <a:gd name="connsiteX17" fmla="*/ 0 w 79180"/>
                    <a:gd name="connsiteY17" fmla="*/ 46125 h 90319"/>
                    <a:gd name="connsiteX18" fmla="*/ 0 w 79180"/>
                    <a:gd name="connsiteY18" fmla="*/ 44347 h 90319"/>
                    <a:gd name="connsiteX19" fmla="*/ 15055 w 79180"/>
                    <a:gd name="connsiteY19" fmla="*/ 46125 h 90319"/>
                    <a:gd name="connsiteX20" fmla="*/ 16576 w 79180"/>
                    <a:gd name="connsiteY20" fmla="*/ 58418 h 90319"/>
                    <a:gd name="connsiteX21" fmla="*/ 21189 w 79180"/>
                    <a:gd name="connsiteY21" fmla="*/ 68578 h 90319"/>
                    <a:gd name="connsiteX22" fmla="*/ 28894 w 79180"/>
                    <a:gd name="connsiteY22" fmla="*/ 75537 h 90319"/>
                    <a:gd name="connsiteX23" fmla="*/ 39692 w 79180"/>
                    <a:gd name="connsiteY23" fmla="*/ 78128 h 90319"/>
                    <a:gd name="connsiteX24" fmla="*/ 50438 w 79180"/>
                    <a:gd name="connsiteY24" fmla="*/ 75537 h 90319"/>
                    <a:gd name="connsiteX25" fmla="*/ 58144 w 79180"/>
                    <a:gd name="connsiteY25" fmla="*/ 68578 h 90319"/>
                    <a:gd name="connsiteX26" fmla="*/ 62757 w 79180"/>
                    <a:gd name="connsiteY26" fmla="*/ 58418 h 90319"/>
                    <a:gd name="connsiteX27" fmla="*/ 64328 w 79180"/>
                    <a:gd name="connsiteY27" fmla="*/ 46125 h 90319"/>
                    <a:gd name="connsiteX28" fmla="*/ 64328 w 79180"/>
                    <a:gd name="connsiteY28" fmla="*/ 44347 h 90319"/>
                    <a:gd name="connsiteX29" fmla="*/ 62757 w 79180"/>
                    <a:gd name="connsiteY29" fmla="*/ 32054 h 90319"/>
                    <a:gd name="connsiteX30" fmla="*/ 58093 w 79180"/>
                    <a:gd name="connsiteY30" fmla="*/ 21843 h 90319"/>
                    <a:gd name="connsiteX31" fmla="*/ 50337 w 79180"/>
                    <a:gd name="connsiteY31" fmla="*/ 14833 h 90319"/>
                    <a:gd name="connsiteX32" fmla="*/ 39489 w 79180"/>
                    <a:gd name="connsiteY32" fmla="*/ 12242 h 90319"/>
                    <a:gd name="connsiteX33" fmla="*/ 28793 w 79180"/>
                    <a:gd name="connsiteY33" fmla="*/ 14833 h 90319"/>
                    <a:gd name="connsiteX34" fmla="*/ 21139 w 79180"/>
                    <a:gd name="connsiteY34" fmla="*/ 21843 h 90319"/>
                    <a:gd name="connsiteX35" fmla="*/ 16526 w 79180"/>
                    <a:gd name="connsiteY35" fmla="*/ 32054 h 90319"/>
                    <a:gd name="connsiteX36" fmla="*/ 15005 w 79180"/>
                    <a:gd name="connsiteY36" fmla="*/ 44347 h 90319"/>
                    <a:gd name="connsiteX37" fmla="*/ 15005 w 79180"/>
                    <a:gd name="connsiteY37" fmla="*/ 46125 h 90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9180" h="90319">
                      <a:moveTo>
                        <a:pt x="101" y="44347"/>
                      </a:moveTo>
                      <a:cubicBezTo>
                        <a:pt x="101" y="37997"/>
                        <a:pt x="1014" y="32155"/>
                        <a:pt x="2889" y="26771"/>
                      </a:cubicBezTo>
                      <a:cubicBezTo>
                        <a:pt x="4714" y="21386"/>
                        <a:pt x="7350" y="16713"/>
                        <a:pt x="10747" y="12750"/>
                      </a:cubicBezTo>
                      <a:cubicBezTo>
                        <a:pt x="14143" y="8788"/>
                        <a:pt x="18300" y="5689"/>
                        <a:pt x="23166" y="3403"/>
                      </a:cubicBezTo>
                      <a:cubicBezTo>
                        <a:pt x="28033" y="1118"/>
                        <a:pt x="33507" y="0"/>
                        <a:pt x="39540" y="0"/>
                      </a:cubicBezTo>
                      <a:cubicBezTo>
                        <a:pt x="45572" y="0"/>
                        <a:pt x="51199" y="1118"/>
                        <a:pt x="56116" y="3403"/>
                      </a:cubicBezTo>
                      <a:cubicBezTo>
                        <a:pt x="61033" y="5689"/>
                        <a:pt x="65190" y="8788"/>
                        <a:pt x="68586" y="12750"/>
                      </a:cubicBezTo>
                      <a:cubicBezTo>
                        <a:pt x="72033" y="16713"/>
                        <a:pt x="74618" y="21386"/>
                        <a:pt x="76443" y="26771"/>
                      </a:cubicBezTo>
                      <a:cubicBezTo>
                        <a:pt x="78268" y="32155"/>
                        <a:pt x="79181" y="38048"/>
                        <a:pt x="79181" y="44347"/>
                      </a:cubicBezTo>
                      <a:lnTo>
                        <a:pt x="79181" y="46125"/>
                      </a:lnTo>
                      <a:cubicBezTo>
                        <a:pt x="79181" y="52475"/>
                        <a:pt x="78268" y="58316"/>
                        <a:pt x="76443" y="63701"/>
                      </a:cubicBezTo>
                      <a:cubicBezTo>
                        <a:pt x="74618" y="69086"/>
                        <a:pt x="71982" y="73759"/>
                        <a:pt x="68586" y="77721"/>
                      </a:cubicBezTo>
                      <a:cubicBezTo>
                        <a:pt x="65139" y="81684"/>
                        <a:pt x="61033" y="84732"/>
                        <a:pt x="56116" y="86967"/>
                      </a:cubicBezTo>
                      <a:cubicBezTo>
                        <a:pt x="51199" y="89202"/>
                        <a:pt x="45775" y="90319"/>
                        <a:pt x="39641" y="90319"/>
                      </a:cubicBezTo>
                      <a:cubicBezTo>
                        <a:pt x="33507" y="90319"/>
                        <a:pt x="28033" y="89202"/>
                        <a:pt x="23166" y="86967"/>
                      </a:cubicBezTo>
                      <a:cubicBezTo>
                        <a:pt x="18300" y="84732"/>
                        <a:pt x="14143" y="81633"/>
                        <a:pt x="10696" y="77721"/>
                      </a:cubicBezTo>
                      <a:cubicBezTo>
                        <a:pt x="7249" y="73759"/>
                        <a:pt x="4613" y="69136"/>
                        <a:pt x="2788" y="63701"/>
                      </a:cubicBezTo>
                      <a:cubicBezTo>
                        <a:pt x="963" y="58316"/>
                        <a:pt x="0" y="52424"/>
                        <a:pt x="0" y="46125"/>
                      </a:cubicBezTo>
                      <a:lnTo>
                        <a:pt x="0" y="44347"/>
                      </a:lnTo>
                      <a:close/>
                      <a:moveTo>
                        <a:pt x="15055" y="46125"/>
                      </a:moveTo>
                      <a:cubicBezTo>
                        <a:pt x="15055" y="50493"/>
                        <a:pt x="15562" y="54557"/>
                        <a:pt x="16576" y="58418"/>
                      </a:cubicBezTo>
                      <a:cubicBezTo>
                        <a:pt x="17590" y="62279"/>
                        <a:pt x="19111" y="65682"/>
                        <a:pt x="21189" y="68578"/>
                      </a:cubicBezTo>
                      <a:cubicBezTo>
                        <a:pt x="23268" y="71524"/>
                        <a:pt x="25802" y="73810"/>
                        <a:pt x="28894" y="75537"/>
                      </a:cubicBezTo>
                      <a:cubicBezTo>
                        <a:pt x="31987" y="77264"/>
                        <a:pt x="35586" y="78128"/>
                        <a:pt x="39692" y="78128"/>
                      </a:cubicBezTo>
                      <a:cubicBezTo>
                        <a:pt x="43798" y="78128"/>
                        <a:pt x="47346" y="77264"/>
                        <a:pt x="50438" y="75537"/>
                      </a:cubicBezTo>
                      <a:cubicBezTo>
                        <a:pt x="53531" y="73810"/>
                        <a:pt x="56116" y="71524"/>
                        <a:pt x="58144" y="68578"/>
                      </a:cubicBezTo>
                      <a:cubicBezTo>
                        <a:pt x="60171" y="65631"/>
                        <a:pt x="61692" y="62279"/>
                        <a:pt x="62757" y="58418"/>
                      </a:cubicBezTo>
                      <a:cubicBezTo>
                        <a:pt x="63821" y="54557"/>
                        <a:pt x="64328" y="50443"/>
                        <a:pt x="64328" y="46125"/>
                      </a:cubicBezTo>
                      <a:lnTo>
                        <a:pt x="64328" y="44347"/>
                      </a:lnTo>
                      <a:cubicBezTo>
                        <a:pt x="64328" y="40029"/>
                        <a:pt x="63821" y="35965"/>
                        <a:pt x="62757" y="32054"/>
                      </a:cubicBezTo>
                      <a:cubicBezTo>
                        <a:pt x="61692" y="28142"/>
                        <a:pt x="60171" y="24739"/>
                        <a:pt x="58093" y="21843"/>
                      </a:cubicBezTo>
                      <a:cubicBezTo>
                        <a:pt x="56014" y="18948"/>
                        <a:pt x="53429" y="16560"/>
                        <a:pt x="50337" y="14833"/>
                      </a:cubicBezTo>
                      <a:cubicBezTo>
                        <a:pt x="47245" y="13106"/>
                        <a:pt x="43595" y="12242"/>
                        <a:pt x="39489" y="12242"/>
                      </a:cubicBezTo>
                      <a:cubicBezTo>
                        <a:pt x="35383" y="12242"/>
                        <a:pt x="31885" y="13106"/>
                        <a:pt x="28793" y="14833"/>
                      </a:cubicBezTo>
                      <a:cubicBezTo>
                        <a:pt x="25701" y="16560"/>
                        <a:pt x="23166" y="18897"/>
                        <a:pt x="21139" y="21843"/>
                      </a:cubicBezTo>
                      <a:cubicBezTo>
                        <a:pt x="19111" y="24790"/>
                        <a:pt x="17539" y="28193"/>
                        <a:pt x="16526" y="32054"/>
                      </a:cubicBezTo>
                      <a:cubicBezTo>
                        <a:pt x="15512" y="35965"/>
                        <a:pt x="15005" y="40029"/>
                        <a:pt x="15005" y="44347"/>
                      </a:cubicBezTo>
                      <a:lnTo>
                        <a:pt x="15005" y="46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1E1056F2-DDEC-4DC5-C415-33BAEAB1D84D}"/>
                    </a:ext>
                  </a:extLst>
                </p:cNvPr>
                <p:cNvSpPr/>
                <p:nvPr/>
              </p:nvSpPr>
              <p:spPr>
                <a:xfrm>
                  <a:off x="6614955" y="6184808"/>
                  <a:ext cx="121863" cy="88693"/>
                </a:xfrm>
                <a:custGeom>
                  <a:avLst/>
                  <a:gdLst>
                    <a:gd name="connsiteX0" fmla="*/ 13991 w 121863"/>
                    <a:gd name="connsiteY0" fmla="*/ 1626 h 88693"/>
                    <a:gd name="connsiteX1" fmla="*/ 14396 w 121863"/>
                    <a:gd name="connsiteY1" fmla="*/ 11277 h 88693"/>
                    <a:gd name="connsiteX2" fmla="*/ 25295 w 121863"/>
                    <a:gd name="connsiteY2" fmla="*/ 2997 h 88693"/>
                    <a:gd name="connsiteX3" fmla="*/ 40199 w 121863"/>
                    <a:gd name="connsiteY3" fmla="*/ 0 h 88693"/>
                    <a:gd name="connsiteX4" fmla="*/ 55102 w 121863"/>
                    <a:gd name="connsiteY4" fmla="*/ 3353 h 88693"/>
                    <a:gd name="connsiteX5" fmla="*/ 65038 w 121863"/>
                    <a:gd name="connsiteY5" fmla="*/ 14020 h 88693"/>
                    <a:gd name="connsiteX6" fmla="*/ 76342 w 121863"/>
                    <a:gd name="connsiteY6" fmla="*/ 3861 h 88693"/>
                    <a:gd name="connsiteX7" fmla="*/ 92766 w 121863"/>
                    <a:gd name="connsiteY7" fmla="*/ 0 h 88693"/>
                    <a:gd name="connsiteX8" fmla="*/ 105135 w 121863"/>
                    <a:gd name="connsiteY8" fmla="*/ 1829 h 88693"/>
                    <a:gd name="connsiteX9" fmla="*/ 114259 w 121863"/>
                    <a:gd name="connsiteY9" fmla="*/ 7518 h 88693"/>
                    <a:gd name="connsiteX10" fmla="*/ 119937 w 121863"/>
                    <a:gd name="connsiteY10" fmla="*/ 17322 h 88693"/>
                    <a:gd name="connsiteX11" fmla="*/ 121863 w 121863"/>
                    <a:gd name="connsiteY11" fmla="*/ 31495 h 88693"/>
                    <a:gd name="connsiteX12" fmla="*/ 121863 w 121863"/>
                    <a:gd name="connsiteY12" fmla="*/ 88694 h 88693"/>
                    <a:gd name="connsiteX13" fmla="*/ 107010 w 121863"/>
                    <a:gd name="connsiteY13" fmla="*/ 88694 h 88693"/>
                    <a:gd name="connsiteX14" fmla="*/ 107010 w 121863"/>
                    <a:gd name="connsiteY14" fmla="*/ 31393 h 88693"/>
                    <a:gd name="connsiteX15" fmla="*/ 105692 w 121863"/>
                    <a:gd name="connsiteY15" fmla="*/ 22300 h 88693"/>
                    <a:gd name="connsiteX16" fmla="*/ 101941 w 121863"/>
                    <a:gd name="connsiteY16" fmla="*/ 16509 h 88693"/>
                    <a:gd name="connsiteX17" fmla="*/ 96061 w 121863"/>
                    <a:gd name="connsiteY17" fmla="*/ 13512 h 88693"/>
                    <a:gd name="connsiteX18" fmla="*/ 88457 w 121863"/>
                    <a:gd name="connsiteY18" fmla="*/ 12649 h 88693"/>
                    <a:gd name="connsiteX19" fmla="*/ 80346 w 121863"/>
                    <a:gd name="connsiteY19" fmla="*/ 14122 h 88693"/>
                    <a:gd name="connsiteX20" fmla="*/ 74263 w 121863"/>
                    <a:gd name="connsiteY20" fmla="*/ 18033 h 88693"/>
                    <a:gd name="connsiteX21" fmla="*/ 70259 w 121863"/>
                    <a:gd name="connsiteY21" fmla="*/ 23824 h 88693"/>
                    <a:gd name="connsiteX22" fmla="*/ 68383 w 121863"/>
                    <a:gd name="connsiteY22" fmla="*/ 30936 h 88693"/>
                    <a:gd name="connsiteX23" fmla="*/ 68383 w 121863"/>
                    <a:gd name="connsiteY23" fmla="*/ 88694 h 88693"/>
                    <a:gd name="connsiteX24" fmla="*/ 53429 w 121863"/>
                    <a:gd name="connsiteY24" fmla="*/ 88694 h 88693"/>
                    <a:gd name="connsiteX25" fmla="*/ 53429 w 121863"/>
                    <a:gd name="connsiteY25" fmla="*/ 31495 h 88693"/>
                    <a:gd name="connsiteX26" fmla="*/ 52111 w 121863"/>
                    <a:gd name="connsiteY26" fmla="*/ 22859 h 88693"/>
                    <a:gd name="connsiteX27" fmla="*/ 48360 w 121863"/>
                    <a:gd name="connsiteY27" fmla="*/ 17017 h 88693"/>
                    <a:gd name="connsiteX28" fmla="*/ 42530 w 121863"/>
                    <a:gd name="connsiteY28" fmla="*/ 13716 h 88693"/>
                    <a:gd name="connsiteX29" fmla="*/ 34876 w 121863"/>
                    <a:gd name="connsiteY29" fmla="*/ 12649 h 88693"/>
                    <a:gd name="connsiteX30" fmla="*/ 22102 w 121863"/>
                    <a:gd name="connsiteY30" fmla="*/ 16103 h 88693"/>
                    <a:gd name="connsiteX31" fmla="*/ 14853 w 121863"/>
                    <a:gd name="connsiteY31" fmla="*/ 25094 h 88693"/>
                    <a:gd name="connsiteX32" fmla="*/ 14853 w 121863"/>
                    <a:gd name="connsiteY32" fmla="*/ 88643 h 88693"/>
                    <a:gd name="connsiteX33" fmla="*/ 0 w 121863"/>
                    <a:gd name="connsiteY33" fmla="*/ 88643 h 88693"/>
                    <a:gd name="connsiteX34" fmla="*/ 0 w 121863"/>
                    <a:gd name="connsiteY34" fmla="*/ 1575 h 88693"/>
                    <a:gd name="connsiteX35" fmla="*/ 14042 w 121863"/>
                    <a:gd name="connsiteY35" fmla="*/ 1575 h 8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1863" h="88693">
                      <a:moveTo>
                        <a:pt x="13991" y="1626"/>
                      </a:moveTo>
                      <a:lnTo>
                        <a:pt x="14396" y="11277"/>
                      </a:lnTo>
                      <a:cubicBezTo>
                        <a:pt x="17387" y="7721"/>
                        <a:pt x="21037" y="4978"/>
                        <a:pt x="25295" y="2997"/>
                      </a:cubicBezTo>
                      <a:cubicBezTo>
                        <a:pt x="29553" y="1016"/>
                        <a:pt x="34521" y="0"/>
                        <a:pt x="40199" y="0"/>
                      </a:cubicBezTo>
                      <a:cubicBezTo>
                        <a:pt x="45876" y="0"/>
                        <a:pt x="50793" y="1118"/>
                        <a:pt x="55102" y="3353"/>
                      </a:cubicBezTo>
                      <a:cubicBezTo>
                        <a:pt x="59411" y="5588"/>
                        <a:pt x="62706" y="9144"/>
                        <a:pt x="65038" y="14020"/>
                      </a:cubicBezTo>
                      <a:cubicBezTo>
                        <a:pt x="67927" y="9855"/>
                        <a:pt x="71678" y="6451"/>
                        <a:pt x="76342" y="3861"/>
                      </a:cubicBezTo>
                      <a:cubicBezTo>
                        <a:pt x="81005" y="1270"/>
                        <a:pt x="86430" y="0"/>
                        <a:pt x="92766" y="0"/>
                      </a:cubicBezTo>
                      <a:cubicBezTo>
                        <a:pt x="97430" y="0"/>
                        <a:pt x="101536" y="610"/>
                        <a:pt x="105135" y="1829"/>
                      </a:cubicBezTo>
                      <a:cubicBezTo>
                        <a:pt x="108734" y="3048"/>
                        <a:pt x="111775" y="4927"/>
                        <a:pt x="114259" y="7518"/>
                      </a:cubicBezTo>
                      <a:cubicBezTo>
                        <a:pt x="116743" y="10109"/>
                        <a:pt x="118619" y="13360"/>
                        <a:pt x="119937" y="17322"/>
                      </a:cubicBezTo>
                      <a:cubicBezTo>
                        <a:pt x="121255" y="21284"/>
                        <a:pt x="121863" y="26009"/>
                        <a:pt x="121863" y="31495"/>
                      </a:cubicBezTo>
                      <a:lnTo>
                        <a:pt x="121863" y="88694"/>
                      </a:lnTo>
                      <a:lnTo>
                        <a:pt x="107010" y="88694"/>
                      </a:lnTo>
                      <a:lnTo>
                        <a:pt x="107010" y="31393"/>
                      </a:lnTo>
                      <a:cubicBezTo>
                        <a:pt x="107010" y="27736"/>
                        <a:pt x="106554" y="24739"/>
                        <a:pt x="105692" y="22300"/>
                      </a:cubicBezTo>
                      <a:cubicBezTo>
                        <a:pt x="104831" y="19862"/>
                        <a:pt x="103563" y="17932"/>
                        <a:pt x="101941" y="16509"/>
                      </a:cubicBezTo>
                      <a:cubicBezTo>
                        <a:pt x="100319" y="15036"/>
                        <a:pt x="98393" y="14071"/>
                        <a:pt x="96061" y="13512"/>
                      </a:cubicBezTo>
                      <a:cubicBezTo>
                        <a:pt x="93729" y="12954"/>
                        <a:pt x="91195" y="12649"/>
                        <a:pt x="88457" y="12649"/>
                      </a:cubicBezTo>
                      <a:cubicBezTo>
                        <a:pt x="85416" y="12649"/>
                        <a:pt x="82678" y="13157"/>
                        <a:pt x="80346" y="14122"/>
                      </a:cubicBezTo>
                      <a:cubicBezTo>
                        <a:pt x="78015" y="15087"/>
                        <a:pt x="75987" y="16408"/>
                        <a:pt x="74263" y="18033"/>
                      </a:cubicBezTo>
                      <a:cubicBezTo>
                        <a:pt x="72591" y="19659"/>
                        <a:pt x="71222" y="21589"/>
                        <a:pt x="70259" y="23824"/>
                      </a:cubicBezTo>
                      <a:cubicBezTo>
                        <a:pt x="69296" y="26060"/>
                        <a:pt x="68637" y="28447"/>
                        <a:pt x="68383" y="30936"/>
                      </a:cubicBezTo>
                      <a:lnTo>
                        <a:pt x="68383" y="88694"/>
                      </a:lnTo>
                      <a:lnTo>
                        <a:pt x="53429" y="88694"/>
                      </a:lnTo>
                      <a:lnTo>
                        <a:pt x="53429" y="31495"/>
                      </a:lnTo>
                      <a:cubicBezTo>
                        <a:pt x="53429" y="28091"/>
                        <a:pt x="52973" y="25247"/>
                        <a:pt x="52111" y="22859"/>
                      </a:cubicBezTo>
                      <a:cubicBezTo>
                        <a:pt x="51249" y="20472"/>
                        <a:pt x="49982" y="18541"/>
                        <a:pt x="48360" y="17017"/>
                      </a:cubicBezTo>
                      <a:cubicBezTo>
                        <a:pt x="46738" y="15493"/>
                        <a:pt x="44812" y="14427"/>
                        <a:pt x="42530" y="13716"/>
                      </a:cubicBezTo>
                      <a:cubicBezTo>
                        <a:pt x="40249" y="13004"/>
                        <a:pt x="37715" y="12649"/>
                        <a:pt x="34876" y="12649"/>
                      </a:cubicBezTo>
                      <a:cubicBezTo>
                        <a:pt x="29553" y="12649"/>
                        <a:pt x="25295" y="13817"/>
                        <a:pt x="22102" y="16103"/>
                      </a:cubicBezTo>
                      <a:cubicBezTo>
                        <a:pt x="18908" y="18389"/>
                        <a:pt x="16475" y="21437"/>
                        <a:pt x="14853" y="25094"/>
                      </a:cubicBezTo>
                      <a:lnTo>
                        <a:pt x="14853" y="88643"/>
                      </a:lnTo>
                      <a:lnTo>
                        <a:pt x="0" y="88643"/>
                      </a:lnTo>
                      <a:lnTo>
                        <a:pt x="0" y="1575"/>
                      </a:lnTo>
                      <a:lnTo>
                        <a:pt x="14042" y="1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45704BE0-819C-13E0-5754-0A04715FA070}"/>
                    </a:ext>
                  </a:extLst>
                </p:cNvPr>
                <p:cNvSpPr/>
                <p:nvPr/>
              </p:nvSpPr>
              <p:spPr>
                <a:xfrm>
                  <a:off x="6759174" y="6184808"/>
                  <a:ext cx="73452" cy="122169"/>
                </a:xfrm>
                <a:custGeom>
                  <a:avLst/>
                  <a:gdLst>
                    <a:gd name="connsiteX0" fmla="*/ 73351 w 73452"/>
                    <a:gd name="connsiteY0" fmla="*/ 46125 h 122169"/>
                    <a:gd name="connsiteX1" fmla="*/ 71121 w 73452"/>
                    <a:gd name="connsiteY1" fmla="*/ 63803 h 122169"/>
                    <a:gd name="connsiteX2" fmla="*/ 64581 w 73452"/>
                    <a:gd name="connsiteY2" fmla="*/ 77823 h 122169"/>
                    <a:gd name="connsiteX3" fmla="*/ 54038 w 73452"/>
                    <a:gd name="connsiteY3" fmla="*/ 87017 h 122169"/>
                    <a:gd name="connsiteX4" fmla="*/ 39742 w 73452"/>
                    <a:gd name="connsiteY4" fmla="*/ 90319 h 122169"/>
                    <a:gd name="connsiteX5" fmla="*/ 25397 w 73452"/>
                    <a:gd name="connsiteY5" fmla="*/ 87729 h 122169"/>
                    <a:gd name="connsiteX6" fmla="*/ 14853 w 73452"/>
                    <a:gd name="connsiteY6" fmla="*/ 80261 h 122169"/>
                    <a:gd name="connsiteX7" fmla="*/ 14853 w 73452"/>
                    <a:gd name="connsiteY7" fmla="*/ 122170 h 122169"/>
                    <a:gd name="connsiteX8" fmla="*/ 0 w 73452"/>
                    <a:gd name="connsiteY8" fmla="*/ 122170 h 122169"/>
                    <a:gd name="connsiteX9" fmla="*/ 0 w 73452"/>
                    <a:gd name="connsiteY9" fmla="*/ 1626 h 122169"/>
                    <a:gd name="connsiteX10" fmla="*/ 13586 w 73452"/>
                    <a:gd name="connsiteY10" fmla="*/ 1626 h 122169"/>
                    <a:gd name="connsiteX11" fmla="*/ 14295 w 73452"/>
                    <a:gd name="connsiteY11" fmla="*/ 11277 h 122169"/>
                    <a:gd name="connsiteX12" fmla="*/ 24991 w 73452"/>
                    <a:gd name="connsiteY12" fmla="*/ 2896 h 122169"/>
                    <a:gd name="connsiteX13" fmla="*/ 39540 w 73452"/>
                    <a:gd name="connsiteY13" fmla="*/ 0 h 122169"/>
                    <a:gd name="connsiteX14" fmla="*/ 54038 w 73452"/>
                    <a:gd name="connsiteY14" fmla="*/ 3200 h 122169"/>
                    <a:gd name="connsiteX15" fmla="*/ 64683 w 73452"/>
                    <a:gd name="connsiteY15" fmla="*/ 12242 h 122169"/>
                    <a:gd name="connsiteX16" fmla="*/ 71222 w 73452"/>
                    <a:gd name="connsiteY16" fmla="*/ 26263 h 122169"/>
                    <a:gd name="connsiteX17" fmla="*/ 73453 w 73452"/>
                    <a:gd name="connsiteY17" fmla="*/ 44398 h 122169"/>
                    <a:gd name="connsiteX18" fmla="*/ 73453 w 73452"/>
                    <a:gd name="connsiteY18" fmla="*/ 46074 h 122169"/>
                    <a:gd name="connsiteX19" fmla="*/ 58498 w 73452"/>
                    <a:gd name="connsiteY19" fmla="*/ 44448 h 122169"/>
                    <a:gd name="connsiteX20" fmla="*/ 57130 w 73452"/>
                    <a:gd name="connsiteY20" fmla="*/ 32155 h 122169"/>
                    <a:gd name="connsiteX21" fmla="*/ 52872 w 73452"/>
                    <a:gd name="connsiteY21" fmla="*/ 22047 h 122169"/>
                    <a:gd name="connsiteX22" fmla="*/ 45572 w 73452"/>
                    <a:gd name="connsiteY22" fmla="*/ 15189 h 122169"/>
                    <a:gd name="connsiteX23" fmla="*/ 35028 w 73452"/>
                    <a:gd name="connsiteY23" fmla="*/ 12649 h 122169"/>
                    <a:gd name="connsiteX24" fmla="*/ 28185 w 73452"/>
                    <a:gd name="connsiteY24" fmla="*/ 13512 h 122169"/>
                    <a:gd name="connsiteX25" fmla="*/ 22609 w 73452"/>
                    <a:gd name="connsiteY25" fmla="*/ 16002 h 122169"/>
                    <a:gd name="connsiteX26" fmla="*/ 18198 w 73452"/>
                    <a:gd name="connsiteY26" fmla="*/ 19811 h 122169"/>
                    <a:gd name="connsiteX27" fmla="*/ 14802 w 73452"/>
                    <a:gd name="connsiteY27" fmla="*/ 24586 h 122169"/>
                    <a:gd name="connsiteX28" fmla="*/ 14802 w 73452"/>
                    <a:gd name="connsiteY28" fmla="*/ 66190 h 122169"/>
                    <a:gd name="connsiteX29" fmla="*/ 18198 w 73452"/>
                    <a:gd name="connsiteY29" fmla="*/ 70965 h 122169"/>
                    <a:gd name="connsiteX30" fmla="*/ 22609 w 73452"/>
                    <a:gd name="connsiteY30" fmla="*/ 74724 h 122169"/>
                    <a:gd name="connsiteX31" fmla="*/ 28235 w 73452"/>
                    <a:gd name="connsiteY31" fmla="*/ 77163 h 122169"/>
                    <a:gd name="connsiteX32" fmla="*/ 35231 w 73452"/>
                    <a:gd name="connsiteY32" fmla="*/ 78026 h 122169"/>
                    <a:gd name="connsiteX33" fmla="*/ 45623 w 73452"/>
                    <a:gd name="connsiteY33" fmla="*/ 75435 h 122169"/>
                    <a:gd name="connsiteX34" fmla="*/ 52872 w 73452"/>
                    <a:gd name="connsiteY34" fmla="*/ 68527 h 122169"/>
                    <a:gd name="connsiteX35" fmla="*/ 57130 w 73452"/>
                    <a:gd name="connsiteY35" fmla="*/ 58367 h 122169"/>
                    <a:gd name="connsiteX36" fmla="*/ 58498 w 73452"/>
                    <a:gd name="connsiteY36" fmla="*/ 46023 h 122169"/>
                    <a:gd name="connsiteX37" fmla="*/ 58498 w 73452"/>
                    <a:gd name="connsiteY37" fmla="*/ 44347 h 122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3452" h="122169">
                      <a:moveTo>
                        <a:pt x="73351" y="46125"/>
                      </a:moveTo>
                      <a:cubicBezTo>
                        <a:pt x="73351" y="52525"/>
                        <a:pt x="72591" y="58418"/>
                        <a:pt x="71121" y="63803"/>
                      </a:cubicBezTo>
                      <a:cubicBezTo>
                        <a:pt x="69600" y="69187"/>
                        <a:pt x="67420" y="73861"/>
                        <a:pt x="64581" y="77823"/>
                      </a:cubicBezTo>
                      <a:cubicBezTo>
                        <a:pt x="61743" y="81785"/>
                        <a:pt x="58194" y="84833"/>
                        <a:pt x="54038" y="87017"/>
                      </a:cubicBezTo>
                      <a:cubicBezTo>
                        <a:pt x="49881" y="89202"/>
                        <a:pt x="45116" y="90319"/>
                        <a:pt x="39742" y="90319"/>
                      </a:cubicBezTo>
                      <a:cubicBezTo>
                        <a:pt x="34369" y="90319"/>
                        <a:pt x="29503" y="89456"/>
                        <a:pt x="25397" y="87729"/>
                      </a:cubicBezTo>
                      <a:cubicBezTo>
                        <a:pt x="21291" y="86002"/>
                        <a:pt x="17793" y="83512"/>
                        <a:pt x="14853" y="80261"/>
                      </a:cubicBezTo>
                      <a:lnTo>
                        <a:pt x="14853" y="122170"/>
                      </a:lnTo>
                      <a:lnTo>
                        <a:pt x="0" y="122170"/>
                      </a:lnTo>
                      <a:lnTo>
                        <a:pt x="0" y="1626"/>
                      </a:lnTo>
                      <a:lnTo>
                        <a:pt x="13586" y="1626"/>
                      </a:lnTo>
                      <a:lnTo>
                        <a:pt x="14295" y="11277"/>
                      </a:lnTo>
                      <a:cubicBezTo>
                        <a:pt x="17235" y="7620"/>
                        <a:pt x="20784" y="4826"/>
                        <a:pt x="24991" y="2896"/>
                      </a:cubicBezTo>
                      <a:cubicBezTo>
                        <a:pt x="29199" y="965"/>
                        <a:pt x="34014" y="0"/>
                        <a:pt x="39540" y="0"/>
                      </a:cubicBezTo>
                      <a:cubicBezTo>
                        <a:pt x="45065" y="0"/>
                        <a:pt x="49830" y="1067"/>
                        <a:pt x="54038" y="3200"/>
                      </a:cubicBezTo>
                      <a:cubicBezTo>
                        <a:pt x="58245" y="5334"/>
                        <a:pt x="61793" y="8382"/>
                        <a:pt x="64683" y="12242"/>
                      </a:cubicBezTo>
                      <a:cubicBezTo>
                        <a:pt x="67572" y="16103"/>
                        <a:pt x="69752" y="20777"/>
                        <a:pt x="71222" y="26263"/>
                      </a:cubicBezTo>
                      <a:cubicBezTo>
                        <a:pt x="72692" y="31698"/>
                        <a:pt x="73453" y="37743"/>
                        <a:pt x="73453" y="44398"/>
                      </a:cubicBezTo>
                      <a:lnTo>
                        <a:pt x="73453" y="46074"/>
                      </a:lnTo>
                      <a:close/>
                      <a:moveTo>
                        <a:pt x="58498" y="44448"/>
                      </a:moveTo>
                      <a:cubicBezTo>
                        <a:pt x="58498" y="40080"/>
                        <a:pt x="58042" y="36016"/>
                        <a:pt x="57130" y="32155"/>
                      </a:cubicBezTo>
                      <a:cubicBezTo>
                        <a:pt x="56217" y="28345"/>
                        <a:pt x="54798" y="24942"/>
                        <a:pt x="52872" y="22047"/>
                      </a:cubicBezTo>
                      <a:cubicBezTo>
                        <a:pt x="50945" y="19151"/>
                        <a:pt x="48512" y="16865"/>
                        <a:pt x="45572" y="15189"/>
                      </a:cubicBezTo>
                      <a:cubicBezTo>
                        <a:pt x="42632" y="13512"/>
                        <a:pt x="39134" y="12649"/>
                        <a:pt x="35028" y="12649"/>
                      </a:cubicBezTo>
                      <a:cubicBezTo>
                        <a:pt x="32493" y="12649"/>
                        <a:pt x="30212" y="12954"/>
                        <a:pt x="28185" y="13512"/>
                      </a:cubicBezTo>
                      <a:cubicBezTo>
                        <a:pt x="26157" y="14071"/>
                        <a:pt x="24281" y="14935"/>
                        <a:pt x="22609" y="16002"/>
                      </a:cubicBezTo>
                      <a:cubicBezTo>
                        <a:pt x="20936" y="17068"/>
                        <a:pt x="19466" y="18338"/>
                        <a:pt x="18198" y="19811"/>
                      </a:cubicBezTo>
                      <a:cubicBezTo>
                        <a:pt x="16931" y="21284"/>
                        <a:pt x="15765" y="22859"/>
                        <a:pt x="14802" y="24586"/>
                      </a:cubicBezTo>
                      <a:lnTo>
                        <a:pt x="14802" y="66190"/>
                      </a:lnTo>
                      <a:cubicBezTo>
                        <a:pt x="15765" y="67917"/>
                        <a:pt x="16880" y="69492"/>
                        <a:pt x="18198" y="70965"/>
                      </a:cubicBezTo>
                      <a:cubicBezTo>
                        <a:pt x="19516" y="72438"/>
                        <a:pt x="20936" y="73708"/>
                        <a:pt x="22609" y="74724"/>
                      </a:cubicBezTo>
                      <a:cubicBezTo>
                        <a:pt x="24281" y="75791"/>
                        <a:pt x="26157" y="76604"/>
                        <a:pt x="28235" y="77163"/>
                      </a:cubicBezTo>
                      <a:cubicBezTo>
                        <a:pt x="30314" y="77721"/>
                        <a:pt x="32646" y="78026"/>
                        <a:pt x="35231" y="78026"/>
                      </a:cubicBezTo>
                      <a:cubicBezTo>
                        <a:pt x="39236" y="78026"/>
                        <a:pt x="42733" y="77163"/>
                        <a:pt x="45623" y="75435"/>
                      </a:cubicBezTo>
                      <a:cubicBezTo>
                        <a:pt x="48563" y="73708"/>
                        <a:pt x="50945" y="71422"/>
                        <a:pt x="52872" y="68527"/>
                      </a:cubicBezTo>
                      <a:cubicBezTo>
                        <a:pt x="54798" y="65631"/>
                        <a:pt x="56217" y="62228"/>
                        <a:pt x="57130" y="58367"/>
                      </a:cubicBezTo>
                      <a:cubicBezTo>
                        <a:pt x="58042" y="54456"/>
                        <a:pt x="58498" y="50341"/>
                        <a:pt x="58498" y="46023"/>
                      </a:cubicBezTo>
                      <a:lnTo>
                        <a:pt x="58498" y="4434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A3A1DF1B-7637-1AA3-5CEF-30D23E4E1A3B}"/>
                    </a:ext>
                  </a:extLst>
                </p:cNvPr>
                <p:cNvSpPr/>
                <p:nvPr/>
              </p:nvSpPr>
              <p:spPr>
                <a:xfrm>
                  <a:off x="6849050" y="6184758"/>
                  <a:ext cx="71627" cy="90370"/>
                </a:xfrm>
                <a:custGeom>
                  <a:avLst/>
                  <a:gdLst>
                    <a:gd name="connsiteX0" fmla="*/ 56014 w 71627"/>
                    <a:gd name="connsiteY0" fmla="*/ 88745 h 90370"/>
                    <a:gd name="connsiteX1" fmla="*/ 54747 w 71627"/>
                    <a:gd name="connsiteY1" fmla="*/ 84681 h 90370"/>
                    <a:gd name="connsiteX2" fmla="*/ 53936 w 71627"/>
                    <a:gd name="connsiteY2" fmla="*/ 79550 h 90370"/>
                    <a:gd name="connsiteX3" fmla="*/ 49222 w 71627"/>
                    <a:gd name="connsiteY3" fmla="*/ 83716 h 90370"/>
                    <a:gd name="connsiteX4" fmla="*/ 43544 w 71627"/>
                    <a:gd name="connsiteY4" fmla="*/ 87170 h 90370"/>
                    <a:gd name="connsiteX5" fmla="*/ 36853 w 71627"/>
                    <a:gd name="connsiteY5" fmla="*/ 89507 h 90370"/>
                    <a:gd name="connsiteX6" fmla="*/ 29249 w 71627"/>
                    <a:gd name="connsiteY6" fmla="*/ 90370 h 90370"/>
                    <a:gd name="connsiteX7" fmla="*/ 17184 w 71627"/>
                    <a:gd name="connsiteY7" fmla="*/ 88338 h 90370"/>
                    <a:gd name="connsiteX8" fmla="*/ 7959 w 71627"/>
                    <a:gd name="connsiteY8" fmla="*/ 82852 h 90370"/>
                    <a:gd name="connsiteX9" fmla="*/ 2078 w 71627"/>
                    <a:gd name="connsiteY9" fmla="*/ 74673 h 90370"/>
                    <a:gd name="connsiteX10" fmla="*/ 0 w 71627"/>
                    <a:gd name="connsiteY10" fmla="*/ 64565 h 90370"/>
                    <a:gd name="connsiteX11" fmla="*/ 2737 w 71627"/>
                    <a:gd name="connsiteY11" fmla="*/ 52221 h 90370"/>
                    <a:gd name="connsiteX12" fmla="*/ 10544 w 71627"/>
                    <a:gd name="connsiteY12" fmla="*/ 43229 h 90370"/>
                    <a:gd name="connsiteX13" fmla="*/ 22862 w 71627"/>
                    <a:gd name="connsiteY13" fmla="*/ 37743 h 90370"/>
                    <a:gd name="connsiteX14" fmla="*/ 38982 w 71627"/>
                    <a:gd name="connsiteY14" fmla="*/ 35914 h 90370"/>
                    <a:gd name="connsiteX15" fmla="*/ 53733 w 71627"/>
                    <a:gd name="connsiteY15" fmla="*/ 35914 h 90370"/>
                    <a:gd name="connsiteX16" fmla="*/ 53733 w 71627"/>
                    <a:gd name="connsiteY16" fmla="*/ 29057 h 90370"/>
                    <a:gd name="connsiteX17" fmla="*/ 49070 w 71627"/>
                    <a:gd name="connsiteY17" fmla="*/ 16611 h 90370"/>
                    <a:gd name="connsiteX18" fmla="*/ 35332 w 71627"/>
                    <a:gd name="connsiteY18" fmla="*/ 11988 h 90370"/>
                    <a:gd name="connsiteX19" fmla="*/ 27728 w 71627"/>
                    <a:gd name="connsiteY19" fmla="*/ 13106 h 90370"/>
                    <a:gd name="connsiteX20" fmla="*/ 21848 w 71627"/>
                    <a:gd name="connsiteY20" fmla="*/ 16103 h 90370"/>
                    <a:gd name="connsiteX21" fmla="*/ 18046 w 71627"/>
                    <a:gd name="connsiteY21" fmla="*/ 20472 h 90370"/>
                    <a:gd name="connsiteX22" fmla="*/ 16678 w 71627"/>
                    <a:gd name="connsiteY22" fmla="*/ 25704 h 90370"/>
                    <a:gd name="connsiteX23" fmla="*/ 1724 w 71627"/>
                    <a:gd name="connsiteY23" fmla="*/ 25704 h 90370"/>
                    <a:gd name="connsiteX24" fmla="*/ 4157 w 71627"/>
                    <a:gd name="connsiteY24" fmla="*/ 16459 h 90370"/>
                    <a:gd name="connsiteX25" fmla="*/ 11102 w 71627"/>
                    <a:gd name="connsiteY25" fmla="*/ 8229 h 90370"/>
                    <a:gd name="connsiteX26" fmla="*/ 22000 w 71627"/>
                    <a:gd name="connsiteY26" fmla="*/ 2286 h 90370"/>
                    <a:gd name="connsiteX27" fmla="*/ 36245 w 71627"/>
                    <a:gd name="connsiteY27" fmla="*/ 0 h 90370"/>
                    <a:gd name="connsiteX28" fmla="*/ 49272 w 71627"/>
                    <a:gd name="connsiteY28" fmla="*/ 1829 h 90370"/>
                    <a:gd name="connsiteX29" fmla="*/ 59512 w 71627"/>
                    <a:gd name="connsiteY29" fmla="*/ 7315 h 90370"/>
                    <a:gd name="connsiteX30" fmla="*/ 66153 w 71627"/>
                    <a:gd name="connsiteY30" fmla="*/ 16459 h 90370"/>
                    <a:gd name="connsiteX31" fmla="*/ 68586 w 71627"/>
                    <a:gd name="connsiteY31" fmla="*/ 29260 h 90370"/>
                    <a:gd name="connsiteX32" fmla="*/ 68586 w 71627"/>
                    <a:gd name="connsiteY32" fmla="*/ 69746 h 90370"/>
                    <a:gd name="connsiteX33" fmla="*/ 69346 w 71627"/>
                    <a:gd name="connsiteY33" fmla="*/ 79042 h 90370"/>
                    <a:gd name="connsiteX34" fmla="*/ 71628 w 71627"/>
                    <a:gd name="connsiteY34" fmla="*/ 87475 h 90370"/>
                    <a:gd name="connsiteX35" fmla="*/ 71628 w 71627"/>
                    <a:gd name="connsiteY35" fmla="*/ 88745 h 90370"/>
                    <a:gd name="connsiteX36" fmla="*/ 56065 w 71627"/>
                    <a:gd name="connsiteY36" fmla="*/ 88745 h 90370"/>
                    <a:gd name="connsiteX37" fmla="*/ 31378 w 71627"/>
                    <a:gd name="connsiteY37" fmla="*/ 77417 h 90370"/>
                    <a:gd name="connsiteX38" fmla="*/ 38931 w 71627"/>
                    <a:gd name="connsiteY38" fmla="*/ 76299 h 90370"/>
                    <a:gd name="connsiteX39" fmla="*/ 45369 w 71627"/>
                    <a:gd name="connsiteY39" fmla="*/ 73353 h 90370"/>
                    <a:gd name="connsiteX40" fmla="*/ 50388 w 71627"/>
                    <a:gd name="connsiteY40" fmla="*/ 69187 h 90370"/>
                    <a:gd name="connsiteX41" fmla="*/ 53733 w 71627"/>
                    <a:gd name="connsiteY41" fmla="*/ 64361 h 90370"/>
                    <a:gd name="connsiteX42" fmla="*/ 53733 w 71627"/>
                    <a:gd name="connsiteY42" fmla="*/ 46480 h 90370"/>
                    <a:gd name="connsiteX43" fmla="*/ 41365 w 71627"/>
                    <a:gd name="connsiteY43" fmla="*/ 46480 h 90370"/>
                    <a:gd name="connsiteX44" fmla="*/ 21696 w 71627"/>
                    <a:gd name="connsiteY44" fmla="*/ 50443 h 90370"/>
                    <a:gd name="connsiteX45" fmla="*/ 14802 w 71627"/>
                    <a:gd name="connsiteY45" fmla="*/ 62482 h 90370"/>
                    <a:gd name="connsiteX46" fmla="*/ 15867 w 71627"/>
                    <a:gd name="connsiteY46" fmla="*/ 68374 h 90370"/>
                    <a:gd name="connsiteX47" fmla="*/ 19060 w 71627"/>
                    <a:gd name="connsiteY47" fmla="*/ 73099 h 90370"/>
                    <a:gd name="connsiteX48" fmla="*/ 24281 w 71627"/>
                    <a:gd name="connsiteY48" fmla="*/ 76248 h 90370"/>
                    <a:gd name="connsiteX49" fmla="*/ 31480 w 71627"/>
                    <a:gd name="connsiteY49" fmla="*/ 77417 h 9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1627" h="90370">
                      <a:moveTo>
                        <a:pt x="56014" y="88745"/>
                      </a:moveTo>
                      <a:cubicBezTo>
                        <a:pt x="55457" y="87678"/>
                        <a:pt x="55051" y="86306"/>
                        <a:pt x="54747" y="84681"/>
                      </a:cubicBezTo>
                      <a:cubicBezTo>
                        <a:pt x="54443" y="83055"/>
                        <a:pt x="54139" y="81328"/>
                        <a:pt x="53936" y="79550"/>
                      </a:cubicBezTo>
                      <a:cubicBezTo>
                        <a:pt x="52567" y="81023"/>
                        <a:pt x="50996" y="82395"/>
                        <a:pt x="49222" y="83716"/>
                      </a:cubicBezTo>
                      <a:cubicBezTo>
                        <a:pt x="47447" y="85036"/>
                        <a:pt x="45572" y="86205"/>
                        <a:pt x="43544" y="87170"/>
                      </a:cubicBezTo>
                      <a:cubicBezTo>
                        <a:pt x="41517" y="88135"/>
                        <a:pt x="39235" y="88948"/>
                        <a:pt x="36853" y="89507"/>
                      </a:cubicBezTo>
                      <a:cubicBezTo>
                        <a:pt x="34420" y="90065"/>
                        <a:pt x="31885" y="90370"/>
                        <a:pt x="29249" y="90370"/>
                      </a:cubicBezTo>
                      <a:cubicBezTo>
                        <a:pt x="24788" y="90370"/>
                        <a:pt x="20784" y="89710"/>
                        <a:pt x="17184" y="88338"/>
                      </a:cubicBezTo>
                      <a:cubicBezTo>
                        <a:pt x="13585" y="86967"/>
                        <a:pt x="10493" y="85189"/>
                        <a:pt x="7959" y="82852"/>
                      </a:cubicBezTo>
                      <a:cubicBezTo>
                        <a:pt x="5424" y="80515"/>
                        <a:pt x="3447" y="77823"/>
                        <a:pt x="2078" y="74673"/>
                      </a:cubicBezTo>
                      <a:cubicBezTo>
                        <a:pt x="710" y="71524"/>
                        <a:pt x="0" y="68171"/>
                        <a:pt x="0" y="64565"/>
                      </a:cubicBezTo>
                      <a:cubicBezTo>
                        <a:pt x="0" y="59891"/>
                        <a:pt x="912" y="55776"/>
                        <a:pt x="2737" y="52221"/>
                      </a:cubicBezTo>
                      <a:cubicBezTo>
                        <a:pt x="4562" y="48665"/>
                        <a:pt x="7148" y="45668"/>
                        <a:pt x="10544" y="43229"/>
                      </a:cubicBezTo>
                      <a:cubicBezTo>
                        <a:pt x="13940" y="40791"/>
                        <a:pt x="18046" y="39013"/>
                        <a:pt x="22862" y="37743"/>
                      </a:cubicBezTo>
                      <a:cubicBezTo>
                        <a:pt x="27678" y="36473"/>
                        <a:pt x="33051" y="35914"/>
                        <a:pt x="38982" y="35914"/>
                      </a:cubicBezTo>
                      <a:lnTo>
                        <a:pt x="53733" y="35914"/>
                      </a:lnTo>
                      <a:lnTo>
                        <a:pt x="53733" y="29057"/>
                      </a:lnTo>
                      <a:cubicBezTo>
                        <a:pt x="53733" y="23875"/>
                        <a:pt x="52162" y="19710"/>
                        <a:pt x="49070" y="16611"/>
                      </a:cubicBezTo>
                      <a:cubicBezTo>
                        <a:pt x="45978" y="13512"/>
                        <a:pt x="41365" y="11988"/>
                        <a:pt x="35332" y="11988"/>
                      </a:cubicBezTo>
                      <a:cubicBezTo>
                        <a:pt x="32544" y="11988"/>
                        <a:pt x="30009" y="12344"/>
                        <a:pt x="27728" y="13106"/>
                      </a:cubicBezTo>
                      <a:cubicBezTo>
                        <a:pt x="25447" y="13868"/>
                        <a:pt x="23470" y="14884"/>
                        <a:pt x="21848" y="16103"/>
                      </a:cubicBezTo>
                      <a:cubicBezTo>
                        <a:pt x="20226" y="17322"/>
                        <a:pt x="18959" y="18846"/>
                        <a:pt x="18046" y="20472"/>
                      </a:cubicBezTo>
                      <a:cubicBezTo>
                        <a:pt x="17134" y="22097"/>
                        <a:pt x="16678" y="23875"/>
                        <a:pt x="16678" y="25704"/>
                      </a:cubicBezTo>
                      <a:lnTo>
                        <a:pt x="1724" y="25704"/>
                      </a:lnTo>
                      <a:cubicBezTo>
                        <a:pt x="1724" y="22605"/>
                        <a:pt x="2535" y="19507"/>
                        <a:pt x="4157" y="16459"/>
                      </a:cubicBezTo>
                      <a:cubicBezTo>
                        <a:pt x="5779" y="13411"/>
                        <a:pt x="8111" y="10668"/>
                        <a:pt x="11102" y="8229"/>
                      </a:cubicBezTo>
                      <a:cubicBezTo>
                        <a:pt x="14092" y="5791"/>
                        <a:pt x="17742" y="3810"/>
                        <a:pt x="22000" y="2286"/>
                      </a:cubicBezTo>
                      <a:cubicBezTo>
                        <a:pt x="26258" y="762"/>
                        <a:pt x="31023" y="0"/>
                        <a:pt x="36245" y="0"/>
                      </a:cubicBezTo>
                      <a:cubicBezTo>
                        <a:pt x="40959" y="0"/>
                        <a:pt x="45319" y="610"/>
                        <a:pt x="49272" y="1829"/>
                      </a:cubicBezTo>
                      <a:cubicBezTo>
                        <a:pt x="53277" y="3048"/>
                        <a:pt x="56673" y="4877"/>
                        <a:pt x="59512" y="7315"/>
                      </a:cubicBezTo>
                      <a:cubicBezTo>
                        <a:pt x="62351" y="9753"/>
                        <a:pt x="64581" y="12801"/>
                        <a:pt x="66153" y="16459"/>
                      </a:cubicBezTo>
                      <a:cubicBezTo>
                        <a:pt x="67724" y="20116"/>
                        <a:pt x="68586" y="24383"/>
                        <a:pt x="68586" y="29260"/>
                      </a:cubicBezTo>
                      <a:lnTo>
                        <a:pt x="68586" y="69746"/>
                      </a:lnTo>
                      <a:cubicBezTo>
                        <a:pt x="68586" y="72692"/>
                        <a:pt x="68839" y="75791"/>
                        <a:pt x="69346" y="79042"/>
                      </a:cubicBezTo>
                      <a:cubicBezTo>
                        <a:pt x="69853" y="82293"/>
                        <a:pt x="70614" y="85087"/>
                        <a:pt x="71628" y="87475"/>
                      </a:cubicBezTo>
                      <a:lnTo>
                        <a:pt x="71628" y="88745"/>
                      </a:lnTo>
                      <a:lnTo>
                        <a:pt x="56065" y="88745"/>
                      </a:lnTo>
                      <a:close/>
                      <a:moveTo>
                        <a:pt x="31378" y="77417"/>
                      </a:moveTo>
                      <a:cubicBezTo>
                        <a:pt x="34065" y="77417"/>
                        <a:pt x="36549" y="77061"/>
                        <a:pt x="38931" y="76299"/>
                      </a:cubicBezTo>
                      <a:cubicBezTo>
                        <a:pt x="41263" y="75537"/>
                        <a:pt x="43443" y="74572"/>
                        <a:pt x="45369" y="73353"/>
                      </a:cubicBezTo>
                      <a:cubicBezTo>
                        <a:pt x="47295" y="72134"/>
                        <a:pt x="48968" y="70762"/>
                        <a:pt x="50388" y="69187"/>
                      </a:cubicBezTo>
                      <a:cubicBezTo>
                        <a:pt x="51807" y="67612"/>
                        <a:pt x="52922" y="66038"/>
                        <a:pt x="53733" y="64361"/>
                      </a:cubicBezTo>
                      <a:lnTo>
                        <a:pt x="53733" y="46480"/>
                      </a:lnTo>
                      <a:lnTo>
                        <a:pt x="41365" y="46480"/>
                      </a:lnTo>
                      <a:cubicBezTo>
                        <a:pt x="32848" y="46480"/>
                        <a:pt x="26309" y="47801"/>
                        <a:pt x="21696" y="50443"/>
                      </a:cubicBezTo>
                      <a:cubicBezTo>
                        <a:pt x="17083" y="53084"/>
                        <a:pt x="14802" y="57097"/>
                        <a:pt x="14802" y="62482"/>
                      </a:cubicBezTo>
                      <a:cubicBezTo>
                        <a:pt x="14802" y="64565"/>
                        <a:pt x="15157" y="66546"/>
                        <a:pt x="15867" y="68374"/>
                      </a:cubicBezTo>
                      <a:cubicBezTo>
                        <a:pt x="16576" y="70203"/>
                        <a:pt x="17641" y="71778"/>
                        <a:pt x="19060" y="73099"/>
                      </a:cubicBezTo>
                      <a:cubicBezTo>
                        <a:pt x="20480" y="74419"/>
                        <a:pt x="22203" y="75435"/>
                        <a:pt x="24281" y="76248"/>
                      </a:cubicBezTo>
                      <a:cubicBezTo>
                        <a:pt x="26360" y="77061"/>
                        <a:pt x="28742" y="77417"/>
                        <a:pt x="31480" y="774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1ACED872-C33C-4B3A-BADA-CFCBC6DC174A}"/>
                    </a:ext>
                  </a:extLst>
                </p:cNvPr>
                <p:cNvSpPr/>
                <p:nvPr/>
              </p:nvSpPr>
              <p:spPr>
                <a:xfrm>
                  <a:off x="6940904" y="6184808"/>
                  <a:ext cx="68332" cy="88642"/>
                </a:xfrm>
                <a:custGeom>
                  <a:avLst/>
                  <a:gdLst>
                    <a:gd name="connsiteX0" fmla="*/ 13991 w 68332"/>
                    <a:gd name="connsiteY0" fmla="*/ 1626 h 88642"/>
                    <a:gd name="connsiteX1" fmla="*/ 14498 w 68332"/>
                    <a:gd name="connsiteY1" fmla="*/ 12547 h 88642"/>
                    <a:gd name="connsiteX2" fmla="*/ 25752 w 68332"/>
                    <a:gd name="connsiteY2" fmla="*/ 3353 h 88642"/>
                    <a:gd name="connsiteX3" fmla="*/ 40503 w 68332"/>
                    <a:gd name="connsiteY3" fmla="*/ 0 h 88642"/>
                    <a:gd name="connsiteX4" fmla="*/ 52010 w 68332"/>
                    <a:gd name="connsiteY4" fmla="*/ 1727 h 88642"/>
                    <a:gd name="connsiteX5" fmla="*/ 60779 w 68332"/>
                    <a:gd name="connsiteY5" fmla="*/ 7264 h 88642"/>
                    <a:gd name="connsiteX6" fmla="*/ 66356 w 68332"/>
                    <a:gd name="connsiteY6" fmla="*/ 17068 h 88642"/>
                    <a:gd name="connsiteX7" fmla="*/ 68333 w 68332"/>
                    <a:gd name="connsiteY7" fmla="*/ 31597 h 88642"/>
                    <a:gd name="connsiteX8" fmla="*/ 68333 w 68332"/>
                    <a:gd name="connsiteY8" fmla="*/ 88643 h 88642"/>
                    <a:gd name="connsiteX9" fmla="*/ 53480 w 68332"/>
                    <a:gd name="connsiteY9" fmla="*/ 88643 h 88642"/>
                    <a:gd name="connsiteX10" fmla="*/ 53480 w 68332"/>
                    <a:gd name="connsiteY10" fmla="*/ 31444 h 88642"/>
                    <a:gd name="connsiteX11" fmla="*/ 52365 w 68332"/>
                    <a:gd name="connsiteY11" fmla="*/ 22808 h 88642"/>
                    <a:gd name="connsiteX12" fmla="*/ 49019 w 68332"/>
                    <a:gd name="connsiteY12" fmla="*/ 16967 h 88642"/>
                    <a:gd name="connsiteX13" fmla="*/ 43544 w 68332"/>
                    <a:gd name="connsiteY13" fmla="*/ 13665 h 88642"/>
                    <a:gd name="connsiteX14" fmla="*/ 36042 w 68332"/>
                    <a:gd name="connsiteY14" fmla="*/ 12598 h 88642"/>
                    <a:gd name="connsiteX15" fmla="*/ 23369 w 68332"/>
                    <a:gd name="connsiteY15" fmla="*/ 16459 h 88642"/>
                    <a:gd name="connsiteX16" fmla="*/ 14853 w 68332"/>
                    <a:gd name="connsiteY16" fmla="*/ 26618 h 88642"/>
                    <a:gd name="connsiteX17" fmla="*/ 14853 w 68332"/>
                    <a:gd name="connsiteY17" fmla="*/ 88643 h 88642"/>
                    <a:gd name="connsiteX18" fmla="*/ 0 w 68332"/>
                    <a:gd name="connsiteY18" fmla="*/ 88643 h 88642"/>
                    <a:gd name="connsiteX19" fmla="*/ 0 w 68332"/>
                    <a:gd name="connsiteY19" fmla="*/ 1575 h 88642"/>
                    <a:gd name="connsiteX20" fmla="*/ 14042 w 68332"/>
                    <a:gd name="connsiteY20" fmla="*/ 1575 h 88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8332" h="88642">
                      <a:moveTo>
                        <a:pt x="13991" y="1626"/>
                      </a:moveTo>
                      <a:lnTo>
                        <a:pt x="14498" y="12547"/>
                      </a:lnTo>
                      <a:cubicBezTo>
                        <a:pt x="17590" y="8636"/>
                        <a:pt x="21341" y="5537"/>
                        <a:pt x="25752" y="3353"/>
                      </a:cubicBezTo>
                      <a:cubicBezTo>
                        <a:pt x="30162" y="1118"/>
                        <a:pt x="35079" y="0"/>
                        <a:pt x="40503" y="0"/>
                      </a:cubicBezTo>
                      <a:cubicBezTo>
                        <a:pt x="44710" y="0"/>
                        <a:pt x="48563" y="559"/>
                        <a:pt x="52010" y="1727"/>
                      </a:cubicBezTo>
                      <a:cubicBezTo>
                        <a:pt x="55457" y="2896"/>
                        <a:pt x="58346" y="4724"/>
                        <a:pt x="60779" y="7264"/>
                      </a:cubicBezTo>
                      <a:cubicBezTo>
                        <a:pt x="63213" y="9804"/>
                        <a:pt x="65038" y="13106"/>
                        <a:pt x="66356" y="17068"/>
                      </a:cubicBezTo>
                      <a:cubicBezTo>
                        <a:pt x="67674" y="21030"/>
                        <a:pt x="68333" y="25907"/>
                        <a:pt x="68333" y="31597"/>
                      </a:cubicBezTo>
                      <a:lnTo>
                        <a:pt x="68333" y="88643"/>
                      </a:lnTo>
                      <a:lnTo>
                        <a:pt x="53480" y="88643"/>
                      </a:lnTo>
                      <a:lnTo>
                        <a:pt x="53480" y="31444"/>
                      </a:lnTo>
                      <a:cubicBezTo>
                        <a:pt x="53480" y="28041"/>
                        <a:pt x="53125" y="25196"/>
                        <a:pt x="52365" y="22808"/>
                      </a:cubicBezTo>
                      <a:cubicBezTo>
                        <a:pt x="51604" y="20421"/>
                        <a:pt x="50489" y="18491"/>
                        <a:pt x="49019" y="16967"/>
                      </a:cubicBezTo>
                      <a:cubicBezTo>
                        <a:pt x="47549" y="15443"/>
                        <a:pt x="45724" y="14376"/>
                        <a:pt x="43544" y="13665"/>
                      </a:cubicBezTo>
                      <a:cubicBezTo>
                        <a:pt x="41365" y="12954"/>
                        <a:pt x="38881" y="12598"/>
                        <a:pt x="36042" y="12598"/>
                      </a:cubicBezTo>
                      <a:cubicBezTo>
                        <a:pt x="31226" y="12598"/>
                        <a:pt x="26968" y="13868"/>
                        <a:pt x="23369" y="16459"/>
                      </a:cubicBezTo>
                      <a:cubicBezTo>
                        <a:pt x="19770" y="19049"/>
                        <a:pt x="16880" y="22402"/>
                        <a:pt x="14853" y="26618"/>
                      </a:cubicBezTo>
                      <a:lnTo>
                        <a:pt x="14853" y="88643"/>
                      </a:lnTo>
                      <a:lnTo>
                        <a:pt x="0" y="88643"/>
                      </a:lnTo>
                      <a:lnTo>
                        <a:pt x="0" y="1575"/>
                      </a:lnTo>
                      <a:lnTo>
                        <a:pt x="14042" y="1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63" name="Graphic 1">
                  <a:extLst>
                    <a:ext uri="{FF2B5EF4-FFF2-40B4-BE49-F238E27FC236}">
                      <a16:creationId xmlns:a16="http://schemas.microsoft.com/office/drawing/2014/main" id="{9639E0DF-79A2-3401-52CD-57798F0578CB}"/>
                    </a:ext>
                  </a:extLst>
                </p:cNvPr>
                <p:cNvGrpSpPr/>
                <p:nvPr/>
              </p:nvGrpSpPr>
              <p:grpSpPr>
                <a:xfrm>
                  <a:off x="5699715" y="6184758"/>
                  <a:ext cx="160236" cy="90370"/>
                  <a:chOff x="5699715" y="6184758"/>
                  <a:chExt cx="160236" cy="90370"/>
                </a:xfrm>
                <a:solidFill>
                  <a:schemeClr val="bg1"/>
                </a:solidFill>
              </p:grpSpPr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364D9192-DFCD-C6D1-EA5C-90CF8924F5B3}"/>
                      </a:ext>
                    </a:extLst>
                  </p:cNvPr>
                  <p:cNvSpPr/>
                  <p:nvPr/>
                </p:nvSpPr>
                <p:spPr>
                  <a:xfrm>
                    <a:off x="5699715" y="6184758"/>
                    <a:ext cx="71627" cy="90370"/>
                  </a:xfrm>
                  <a:custGeom>
                    <a:avLst/>
                    <a:gdLst>
                      <a:gd name="connsiteX0" fmla="*/ 56014 w 71627"/>
                      <a:gd name="connsiteY0" fmla="*/ 88745 h 90370"/>
                      <a:gd name="connsiteX1" fmla="*/ 54747 w 71627"/>
                      <a:gd name="connsiteY1" fmla="*/ 84681 h 90370"/>
                      <a:gd name="connsiteX2" fmla="*/ 53936 w 71627"/>
                      <a:gd name="connsiteY2" fmla="*/ 79550 h 90370"/>
                      <a:gd name="connsiteX3" fmla="*/ 49222 w 71627"/>
                      <a:gd name="connsiteY3" fmla="*/ 83716 h 90370"/>
                      <a:gd name="connsiteX4" fmla="*/ 43544 w 71627"/>
                      <a:gd name="connsiteY4" fmla="*/ 87170 h 90370"/>
                      <a:gd name="connsiteX5" fmla="*/ 36853 w 71627"/>
                      <a:gd name="connsiteY5" fmla="*/ 89507 h 90370"/>
                      <a:gd name="connsiteX6" fmla="*/ 29249 w 71627"/>
                      <a:gd name="connsiteY6" fmla="*/ 90370 h 90370"/>
                      <a:gd name="connsiteX7" fmla="*/ 17185 w 71627"/>
                      <a:gd name="connsiteY7" fmla="*/ 88338 h 90370"/>
                      <a:gd name="connsiteX8" fmla="*/ 7959 w 71627"/>
                      <a:gd name="connsiteY8" fmla="*/ 82852 h 90370"/>
                      <a:gd name="connsiteX9" fmla="*/ 2078 w 71627"/>
                      <a:gd name="connsiteY9" fmla="*/ 74673 h 90370"/>
                      <a:gd name="connsiteX10" fmla="*/ 0 w 71627"/>
                      <a:gd name="connsiteY10" fmla="*/ 64565 h 90370"/>
                      <a:gd name="connsiteX11" fmla="*/ 2737 w 71627"/>
                      <a:gd name="connsiteY11" fmla="*/ 52221 h 90370"/>
                      <a:gd name="connsiteX12" fmla="*/ 10544 w 71627"/>
                      <a:gd name="connsiteY12" fmla="*/ 43229 h 90370"/>
                      <a:gd name="connsiteX13" fmla="*/ 22862 w 71627"/>
                      <a:gd name="connsiteY13" fmla="*/ 37743 h 90370"/>
                      <a:gd name="connsiteX14" fmla="*/ 38982 w 71627"/>
                      <a:gd name="connsiteY14" fmla="*/ 35914 h 90370"/>
                      <a:gd name="connsiteX15" fmla="*/ 53733 w 71627"/>
                      <a:gd name="connsiteY15" fmla="*/ 35914 h 90370"/>
                      <a:gd name="connsiteX16" fmla="*/ 53733 w 71627"/>
                      <a:gd name="connsiteY16" fmla="*/ 29057 h 90370"/>
                      <a:gd name="connsiteX17" fmla="*/ 49070 w 71627"/>
                      <a:gd name="connsiteY17" fmla="*/ 16611 h 90370"/>
                      <a:gd name="connsiteX18" fmla="*/ 35332 w 71627"/>
                      <a:gd name="connsiteY18" fmla="*/ 11988 h 90370"/>
                      <a:gd name="connsiteX19" fmla="*/ 27728 w 71627"/>
                      <a:gd name="connsiteY19" fmla="*/ 13106 h 90370"/>
                      <a:gd name="connsiteX20" fmla="*/ 21848 w 71627"/>
                      <a:gd name="connsiteY20" fmla="*/ 16103 h 90370"/>
                      <a:gd name="connsiteX21" fmla="*/ 18046 w 71627"/>
                      <a:gd name="connsiteY21" fmla="*/ 20472 h 90370"/>
                      <a:gd name="connsiteX22" fmla="*/ 16678 w 71627"/>
                      <a:gd name="connsiteY22" fmla="*/ 25704 h 90370"/>
                      <a:gd name="connsiteX23" fmla="*/ 1724 w 71627"/>
                      <a:gd name="connsiteY23" fmla="*/ 25704 h 90370"/>
                      <a:gd name="connsiteX24" fmla="*/ 4157 w 71627"/>
                      <a:gd name="connsiteY24" fmla="*/ 16459 h 90370"/>
                      <a:gd name="connsiteX25" fmla="*/ 11101 w 71627"/>
                      <a:gd name="connsiteY25" fmla="*/ 8229 h 90370"/>
                      <a:gd name="connsiteX26" fmla="*/ 22000 w 71627"/>
                      <a:gd name="connsiteY26" fmla="*/ 2286 h 90370"/>
                      <a:gd name="connsiteX27" fmla="*/ 36245 w 71627"/>
                      <a:gd name="connsiteY27" fmla="*/ 0 h 90370"/>
                      <a:gd name="connsiteX28" fmla="*/ 49272 w 71627"/>
                      <a:gd name="connsiteY28" fmla="*/ 1829 h 90370"/>
                      <a:gd name="connsiteX29" fmla="*/ 59512 w 71627"/>
                      <a:gd name="connsiteY29" fmla="*/ 7315 h 90370"/>
                      <a:gd name="connsiteX30" fmla="*/ 66153 w 71627"/>
                      <a:gd name="connsiteY30" fmla="*/ 16459 h 90370"/>
                      <a:gd name="connsiteX31" fmla="*/ 68586 w 71627"/>
                      <a:gd name="connsiteY31" fmla="*/ 29260 h 90370"/>
                      <a:gd name="connsiteX32" fmla="*/ 68586 w 71627"/>
                      <a:gd name="connsiteY32" fmla="*/ 69746 h 90370"/>
                      <a:gd name="connsiteX33" fmla="*/ 69346 w 71627"/>
                      <a:gd name="connsiteY33" fmla="*/ 79042 h 90370"/>
                      <a:gd name="connsiteX34" fmla="*/ 71627 w 71627"/>
                      <a:gd name="connsiteY34" fmla="*/ 87475 h 90370"/>
                      <a:gd name="connsiteX35" fmla="*/ 71627 w 71627"/>
                      <a:gd name="connsiteY35" fmla="*/ 88745 h 90370"/>
                      <a:gd name="connsiteX36" fmla="*/ 56065 w 71627"/>
                      <a:gd name="connsiteY36" fmla="*/ 88745 h 90370"/>
                      <a:gd name="connsiteX37" fmla="*/ 31378 w 71627"/>
                      <a:gd name="connsiteY37" fmla="*/ 77417 h 90370"/>
                      <a:gd name="connsiteX38" fmla="*/ 38931 w 71627"/>
                      <a:gd name="connsiteY38" fmla="*/ 76299 h 90370"/>
                      <a:gd name="connsiteX39" fmla="*/ 45369 w 71627"/>
                      <a:gd name="connsiteY39" fmla="*/ 73353 h 90370"/>
                      <a:gd name="connsiteX40" fmla="*/ 50388 w 71627"/>
                      <a:gd name="connsiteY40" fmla="*/ 69187 h 90370"/>
                      <a:gd name="connsiteX41" fmla="*/ 53733 w 71627"/>
                      <a:gd name="connsiteY41" fmla="*/ 64361 h 90370"/>
                      <a:gd name="connsiteX42" fmla="*/ 53733 w 71627"/>
                      <a:gd name="connsiteY42" fmla="*/ 46480 h 90370"/>
                      <a:gd name="connsiteX43" fmla="*/ 41364 w 71627"/>
                      <a:gd name="connsiteY43" fmla="*/ 46480 h 90370"/>
                      <a:gd name="connsiteX44" fmla="*/ 21696 w 71627"/>
                      <a:gd name="connsiteY44" fmla="*/ 50443 h 90370"/>
                      <a:gd name="connsiteX45" fmla="*/ 14802 w 71627"/>
                      <a:gd name="connsiteY45" fmla="*/ 62482 h 90370"/>
                      <a:gd name="connsiteX46" fmla="*/ 15866 w 71627"/>
                      <a:gd name="connsiteY46" fmla="*/ 68374 h 90370"/>
                      <a:gd name="connsiteX47" fmla="*/ 19060 w 71627"/>
                      <a:gd name="connsiteY47" fmla="*/ 73099 h 90370"/>
                      <a:gd name="connsiteX48" fmla="*/ 24281 w 71627"/>
                      <a:gd name="connsiteY48" fmla="*/ 76248 h 90370"/>
                      <a:gd name="connsiteX49" fmla="*/ 31480 w 71627"/>
                      <a:gd name="connsiteY49" fmla="*/ 77417 h 90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1627" h="90370">
                        <a:moveTo>
                          <a:pt x="56014" y="88745"/>
                        </a:moveTo>
                        <a:cubicBezTo>
                          <a:pt x="55457" y="87678"/>
                          <a:pt x="55051" y="86306"/>
                          <a:pt x="54747" y="84681"/>
                        </a:cubicBezTo>
                        <a:cubicBezTo>
                          <a:pt x="54443" y="83055"/>
                          <a:pt x="54139" y="81328"/>
                          <a:pt x="53936" y="79550"/>
                        </a:cubicBezTo>
                        <a:cubicBezTo>
                          <a:pt x="52567" y="81023"/>
                          <a:pt x="50996" y="82395"/>
                          <a:pt x="49222" y="83716"/>
                        </a:cubicBezTo>
                        <a:cubicBezTo>
                          <a:pt x="47448" y="85036"/>
                          <a:pt x="45572" y="86205"/>
                          <a:pt x="43544" y="87170"/>
                        </a:cubicBezTo>
                        <a:cubicBezTo>
                          <a:pt x="41517" y="88135"/>
                          <a:pt x="39235" y="88948"/>
                          <a:pt x="36853" y="89507"/>
                        </a:cubicBezTo>
                        <a:cubicBezTo>
                          <a:pt x="34420" y="90065"/>
                          <a:pt x="31885" y="90370"/>
                          <a:pt x="29249" y="90370"/>
                        </a:cubicBezTo>
                        <a:cubicBezTo>
                          <a:pt x="24788" y="90370"/>
                          <a:pt x="20784" y="89710"/>
                          <a:pt x="17185" y="88338"/>
                        </a:cubicBezTo>
                        <a:cubicBezTo>
                          <a:pt x="13585" y="86967"/>
                          <a:pt x="10493" y="85189"/>
                          <a:pt x="7959" y="82852"/>
                        </a:cubicBezTo>
                        <a:cubicBezTo>
                          <a:pt x="5424" y="80515"/>
                          <a:pt x="3447" y="77823"/>
                          <a:pt x="2078" y="74673"/>
                        </a:cubicBezTo>
                        <a:cubicBezTo>
                          <a:pt x="710" y="71524"/>
                          <a:pt x="0" y="68171"/>
                          <a:pt x="0" y="64565"/>
                        </a:cubicBezTo>
                        <a:cubicBezTo>
                          <a:pt x="0" y="59891"/>
                          <a:pt x="912" y="55776"/>
                          <a:pt x="2737" y="52221"/>
                        </a:cubicBezTo>
                        <a:cubicBezTo>
                          <a:pt x="4562" y="48665"/>
                          <a:pt x="7147" y="45668"/>
                          <a:pt x="10544" y="43229"/>
                        </a:cubicBezTo>
                        <a:cubicBezTo>
                          <a:pt x="13940" y="40791"/>
                          <a:pt x="18046" y="39013"/>
                          <a:pt x="22862" y="37743"/>
                        </a:cubicBezTo>
                        <a:cubicBezTo>
                          <a:pt x="27678" y="36473"/>
                          <a:pt x="33051" y="35914"/>
                          <a:pt x="38982" y="35914"/>
                        </a:cubicBezTo>
                        <a:lnTo>
                          <a:pt x="53733" y="35914"/>
                        </a:lnTo>
                        <a:lnTo>
                          <a:pt x="53733" y="29057"/>
                        </a:lnTo>
                        <a:cubicBezTo>
                          <a:pt x="53733" y="23875"/>
                          <a:pt x="52162" y="19710"/>
                          <a:pt x="49070" y="16611"/>
                        </a:cubicBezTo>
                        <a:cubicBezTo>
                          <a:pt x="45977" y="13512"/>
                          <a:pt x="41364" y="11988"/>
                          <a:pt x="35332" y="11988"/>
                        </a:cubicBezTo>
                        <a:cubicBezTo>
                          <a:pt x="32544" y="11988"/>
                          <a:pt x="30010" y="12344"/>
                          <a:pt x="27728" y="13106"/>
                        </a:cubicBezTo>
                        <a:cubicBezTo>
                          <a:pt x="25447" y="13868"/>
                          <a:pt x="23470" y="14884"/>
                          <a:pt x="21848" y="16103"/>
                        </a:cubicBezTo>
                        <a:cubicBezTo>
                          <a:pt x="20226" y="17322"/>
                          <a:pt x="18959" y="18846"/>
                          <a:pt x="18046" y="20472"/>
                        </a:cubicBezTo>
                        <a:cubicBezTo>
                          <a:pt x="17134" y="22097"/>
                          <a:pt x="16678" y="23875"/>
                          <a:pt x="16678" y="25704"/>
                        </a:cubicBezTo>
                        <a:lnTo>
                          <a:pt x="1724" y="25704"/>
                        </a:lnTo>
                        <a:cubicBezTo>
                          <a:pt x="1724" y="22605"/>
                          <a:pt x="2535" y="19507"/>
                          <a:pt x="4157" y="16459"/>
                        </a:cubicBezTo>
                        <a:cubicBezTo>
                          <a:pt x="5779" y="13411"/>
                          <a:pt x="8111" y="10668"/>
                          <a:pt x="11101" y="8229"/>
                        </a:cubicBezTo>
                        <a:cubicBezTo>
                          <a:pt x="14092" y="5791"/>
                          <a:pt x="17742" y="3810"/>
                          <a:pt x="22000" y="2286"/>
                        </a:cubicBezTo>
                        <a:cubicBezTo>
                          <a:pt x="26258" y="762"/>
                          <a:pt x="31023" y="0"/>
                          <a:pt x="36245" y="0"/>
                        </a:cubicBezTo>
                        <a:cubicBezTo>
                          <a:pt x="40959" y="0"/>
                          <a:pt x="45318" y="610"/>
                          <a:pt x="49272" y="1829"/>
                        </a:cubicBezTo>
                        <a:cubicBezTo>
                          <a:pt x="53226" y="3048"/>
                          <a:pt x="56673" y="4877"/>
                          <a:pt x="59512" y="7315"/>
                        </a:cubicBezTo>
                        <a:cubicBezTo>
                          <a:pt x="62351" y="9753"/>
                          <a:pt x="64581" y="12801"/>
                          <a:pt x="66153" y="16459"/>
                        </a:cubicBezTo>
                        <a:cubicBezTo>
                          <a:pt x="67775" y="20116"/>
                          <a:pt x="68586" y="24383"/>
                          <a:pt x="68586" y="29260"/>
                        </a:cubicBezTo>
                        <a:lnTo>
                          <a:pt x="68586" y="69746"/>
                        </a:lnTo>
                        <a:cubicBezTo>
                          <a:pt x="68586" y="72692"/>
                          <a:pt x="68839" y="75791"/>
                          <a:pt x="69346" y="79042"/>
                        </a:cubicBezTo>
                        <a:cubicBezTo>
                          <a:pt x="69853" y="82293"/>
                          <a:pt x="70614" y="85087"/>
                          <a:pt x="71627" y="87475"/>
                        </a:cubicBezTo>
                        <a:lnTo>
                          <a:pt x="71627" y="88745"/>
                        </a:lnTo>
                        <a:lnTo>
                          <a:pt x="56065" y="88745"/>
                        </a:lnTo>
                        <a:close/>
                        <a:moveTo>
                          <a:pt x="31378" y="77417"/>
                        </a:moveTo>
                        <a:cubicBezTo>
                          <a:pt x="34065" y="77417"/>
                          <a:pt x="36549" y="77061"/>
                          <a:pt x="38931" y="76299"/>
                        </a:cubicBezTo>
                        <a:cubicBezTo>
                          <a:pt x="41263" y="75537"/>
                          <a:pt x="43443" y="74572"/>
                          <a:pt x="45369" y="73353"/>
                        </a:cubicBezTo>
                        <a:cubicBezTo>
                          <a:pt x="47295" y="72134"/>
                          <a:pt x="48968" y="70762"/>
                          <a:pt x="50388" y="69187"/>
                        </a:cubicBezTo>
                        <a:cubicBezTo>
                          <a:pt x="51807" y="67612"/>
                          <a:pt x="52922" y="66038"/>
                          <a:pt x="53733" y="64361"/>
                        </a:cubicBezTo>
                        <a:lnTo>
                          <a:pt x="53733" y="46480"/>
                        </a:lnTo>
                        <a:lnTo>
                          <a:pt x="41364" y="46480"/>
                        </a:lnTo>
                        <a:cubicBezTo>
                          <a:pt x="32848" y="46480"/>
                          <a:pt x="26309" y="47801"/>
                          <a:pt x="21696" y="50443"/>
                        </a:cubicBezTo>
                        <a:cubicBezTo>
                          <a:pt x="17083" y="53084"/>
                          <a:pt x="14802" y="57097"/>
                          <a:pt x="14802" y="62482"/>
                        </a:cubicBezTo>
                        <a:cubicBezTo>
                          <a:pt x="14802" y="64565"/>
                          <a:pt x="15157" y="66546"/>
                          <a:pt x="15866" y="68374"/>
                        </a:cubicBezTo>
                        <a:cubicBezTo>
                          <a:pt x="16576" y="70203"/>
                          <a:pt x="17641" y="71778"/>
                          <a:pt x="19060" y="73099"/>
                        </a:cubicBezTo>
                        <a:cubicBezTo>
                          <a:pt x="20479" y="74419"/>
                          <a:pt x="22203" y="75435"/>
                          <a:pt x="24281" y="76248"/>
                        </a:cubicBezTo>
                        <a:cubicBezTo>
                          <a:pt x="26360" y="77061"/>
                          <a:pt x="28742" y="77417"/>
                          <a:pt x="31480" y="774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7BA9F5FD-5338-B11D-FC5D-D794E11067AC}"/>
                      </a:ext>
                    </a:extLst>
                  </p:cNvPr>
                  <p:cNvSpPr/>
                  <p:nvPr/>
                </p:nvSpPr>
                <p:spPr>
                  <a:xfrm>
                    <a:off x="5791619" y="6184808"/>
                    <a:ext cx="68332" cy="88642"/>
                  </a:xfrm>
                  <a:custGeom>
                    <a:avLst/>
                    <a:gdLst>
                      <a:gd name="connsiteX0" fmla="*/ 13991 w 68332"/>
                      <a:gd name="connsiteY0" fmla="*/ 1626 h 88642"/>
                      <a:gd name="connsiteX1" fmla="*/ 14498 w 68332"/>
                      <a:gd name="connsiteY1" fmla="*/ 12547 h 88642"/>
                      <a:gd name="connsiteX2" fmla="*/ 25751 w 68332"/>
                      <a:gd name="connsiteY2" fmla="*/ 3353 h 88642"/>
                      <a:gd name="connsiteX3" fmla="*/ 40503 w 68332"/>
                      <a:gd name="connsiteY3" fmla="*/ 0 h 88642"/>
                      <a:gd name="connsiteX4" fmla="*/ 52010 w 68332"/>
                      <a:gd name="connsiteY4" fmla="*/ 1727 h 88642"/>
                      <a:gd name="connsiteX5" fmla="*/ 60780 w 68332"/>
                      <a:gd name="connsiteY5" fmla="*/ 7264 h 88642"/>
                      <a:gd name="connsiteX6" fmla="*/ 66356 w 68332"/>
                      <a:gd name="connsiteY6" fmla="*/ 17068 h 88642"/>
                      <a:gd name="connsiteX7" fmla="*/ 68333 w 68332"/>
                      <a:gd name="connsiteY7" fmla="*/ 31597 h 88642"/>
                      <a:gd name="connsiteX8" fmla="*/ 68333 w 68332"/>
                      <a:gd name="connsiteY8" fmla="*/ 88643 h 88642"/>
                      <a:gd name="connsiteX9" fmla="*/ 53480 w 68332"/>
                      <a:gd name="connsiteY9" fmla="*/ 88643 h 88642"/>
                      <a:gd name="connsiteX10" fmla="*/ 53480 w 68332"/>
                      <a:gd name="connsiteY10" fmla="*/ 31444 h 88642"/>
                      <a:gd name="connsiteX11" fmla="*/ 52365 w 68332"/>
                      <a:gd name="connsiteY11" fmla="*/ 22808 h 88642"/>
                      <a:gd name="connsiteX12" fmla="*/ 49019 w 68332"/>
                      <a:gd name="connsiteY12" fmla="*/ 16967 h 88642"/>
                      <a:gd name="connsiteX13" fmla="*/ 43544 w 68332"/>
                      <a:gd name="connsiteY13" fmla="*/ 13665 h 88642"/>
                      <a:gd name="connsiteX14" fmla="*/ 36042 w 68332"/>
                      <a:gd name="connsiteY14" fmla="*/ 12598 h 88642"/>
                      <a:gd name="connsiteX15" fmla="*/ 23369 w 68332"/>
                      <a:gd name="connsiteY15" fmla="*/ 16459 h 88642"/>
                      <a:gd name="connsiteX16" fmla="*/ 14853 w 68332"/>
                      <a:gd name="connsiteY16" fmla="*/ 26618 h 88642"/>
                      <a:gd name="connsiteX17" fmla="*/ 14853 w 68332"/>
                      <a:gd name="connsiteY17" fmla="*/ 88643 h 88642"/>
                      <a:gd name="connsiteX18" fmla="*/ 0 w 68332"/>
                      <a:gd name="connsiteY18" fmla="*/ 88643 h 88642"/>
                      <a:gd name="connsiteX19" fmla="*/ 0 w 68332"/>
                      <a:gd name="connsiteY19" fmla="*/ 1575 h 88642"/>
                      <a:gd name="connsiteX20" fmla="*/ 14042 w 68332"/>
                      <a:gd name="connsiteY20" fmla="*/ 1575 h 88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8332" h="88642">
                        <a:moveTo>
                          <a:pt x="13991" y="1626"/>
                        </a:moveTo>
                        <a:lnTo>
                          <a:pt x="14498" y="12547"/>
                        </a:lnTo>
                        <a:cubicBezTo>
                          <a:pt x="17590" y="8636"/>
                          <a:pt x="21341" y="5537"/>
                          <a:pt x="25751" y="3353"/>
                        </a:cubicBezTo>
                        <a:cubicBezTo>
                          <a:pt x="30162" y="1118"/>
                          <a:pt x="35079" y="0"/>
                          <a:pt x="40503" y="0"/>
                        </a:cubicBezTo>
                        <a:cubicBezTo>
                          <a:pt x="44710" y="0"/>
                          <a:pt x="48563" y="559"/>
                          <a:pt x="52010" y="1727"/>
                        </a:cubicBezTo>
                        <a:cubicBezTo>
                          <a:pt x="55457" y="2896"/>
                          <a:pt x="58346" y="4724"/>
                          <a:pt x="60780" y="7264"/>
                        </a:cubicBezTo>
                        <a:cubicBezTo>
                          <a:pt x="63213" y="9804"/>
                          <a:pt x="65038" y="13106"/>
                          <a:pt x="66356" y="17068"/>
                        </a:cubicBezTo>
                        <a:cubicBezTo>
                          <a:pt x="67674" y="21081"/>
                          <a:pt x="68333" y="25907"/>
                          <a:pt x="68333" y="31597"/>
                        </a:cubicBezTo>
                        <a:lnTo>
                          <a:pt x="68333" y="88643"/>
                        </a:lnTo>
                        <a:lnTo>
                          <a:pt x="53480" y="88643"/>
                        </a:lnTo>
                        <a:lnTo>
                          <a:pt x="53480" y="31444"/>
                        </a:lnTo>
                        <a:cubicBezTo>
                          <a:pt x="53480" y="28041"/>
                          <a:pt x="53125" y="25196"/>
                          <a:pt x="52365" y="22808"/>
                        </a:cubicBezTo>
                        <a:cubicBezTo>
                          <a:pt x="51604" y="20421"/>
                          <a:pt x="50489" y="18491"/>
                          <a:pt x="49019" y="16967"/>
                        </a:cubicBezTo>
                        <a:cubicBezTo>
                          <a:pt x="47549" y="15443"/>
                          <a:pt x="45724" y="14376"/>
                          <a:pt x="43544" y="13665"/>
                        </a:cubicBezTo>
                        <a:cubicBezTo>
                          <a:pt x="41365" y="12954"/>
                          <a:pt x="38881" y="12598"/>
                          <a:pt x="36042" y="12598"/>
                        </a:cubicBezTo>
                        <a:cubicBezTo>
                          <a:pt x="31226" y="12598"/>
                          <a:pt x="26968" y="13868"/>
                          <a:pt x="23369" y="16459"/>
                        </a:cubicBezTo>
                        <a:cubicBezTo>
                          <a:pt x="19719" y="19049"/>
                          <a:pt x="16880" y="22402"/>
                          <a:pt x="14853" y="26618"/>
                        </a:cubicBezTo>
                        <a:lnTo>
                          <a:pt x="14853" y="88643"/>
                        </a:lnTo>
                        <a:lnTo>
                          <a:pt x="0" y="88643"/>
                        </a:lnTo>
                        <a:lnTo>
                          <a:pt x="0" y="1575"/>
                        </a:lnTo>
                        <a:lnTo>
                          <a:pt x="14042" y="157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82B3080E-680C-9617-DAFE-271ACF7E0577}"/>
                    </a:ext>
                  </a:extLst>
                </p:cNvPr>
                <p:cNvSpPr/>
                <p:nvPr/>
              </p:nvSpPr>
              <p:spPr>
                <a:xfrm>
                  <a:off x="7022061" y="6186434"/>
                  <a:ext cx="74111" cy="122322"/>
                </a:xfrm>
                <a:custGeom>
                  <a:avLst/>
                  <a:gdLst>
                    <a:gd name="connsiteX0" fmla="*/ 37968 w 74111"/>
                    <a:gd name="connsiteY0" fmla="*/ 65276 h 122322"/>
                    <a:gd name="connsiteX1" fmla="*/ 58194 w 74111"/>
                    <a:gd name="connsiteY1" fmla="*/ 0 h 122322"/>
                    <a:gd name="connsiteX2" fmla="*/ 74111 w 74111"/>
                    <a:gd name="connsiteY2" fmla="*/ 0 h 122322"/>
                    <a:gd name="connsiteX3" fmla="*/ 39185 w 74111"/>
                    <a:gd name="connsiteY3" fmla="*/ 100530 h 122322"/>
                    <a:gd name="connsiteX4" fmla="*/ 36042 w 74111"/>
                    <a:gd name="connsiteY4" fmla="*/ 107540 h 122322"/>
                    <a:gd name="connsiteX5" fmla="*/ 31023 w 74111"/>
                    <a:gd name="connsiteY5" fmla="*/ 114601 h 122322"/>
                    <a:gd name="connsiteX6" fmla="*/ 23572 w 74111"/>
                    <a:gd name="connsiteY6" fmla="*/ 120087 h 122322"/>
                    <a:gd name="connsiteX7" fmla="*/ 13383 w 74111"/>
                    <a:gd name="connsiteY7" fmla="*/ 122322 h 122322"/>
                    <a:gd name="connsiteX8" fmla="*/ 11304 w 74111"/>
                    <a:gd name="connsiteY8" fmla="*/ 122170 h 122322"/>
                    <a:gd name="connsiteX9" fmla="*/ 8871 w 74111"/>
                    <a:gd name="connsiteY9" fmla="*/ 121814 h 122322"/>
                    <a:gd name="connsiteX10" fmla="*/ 6641 w 74111"/>
                    <a:gd name="connsiteY10" fmla="*/ 121408 h 122322"/>
                    <a:gd name="connsiteX11" fmla="*/ 5018 w 74111"/>
                    <a:gd name="connsiteY11" fmla="*/ 121052 h 122322"/>
                    <a:gd name="connsiteX12" fmla="*/ 5018 w 74111"/>
                    <a:gd name="connsiteY12" fmla="*/ 108962 h 122322"/>
                    <a:gd name="connsiteX13" fmla="*/ 5880 w 74111"/>
                    <a:gd name="connsiteY13" fmla="*/ 109064 h 122322"/>
                    <a:gd name="connsiteX14" fmla="*/ 7046 w 74111"/>
                    <a:gd name="connsiteY14" fmla="*/ 109165 h 122322"/>
                    <a:gd name="connsiteX15" fmla="*/ 8161 w 74111"/>
                    <a:gd name="connsiteY15" fmla="*/ 109267 h 122322"/>
                    <a:gd name="connsiteX16" fmla="*/ 9023 w 74111"/>
                    <a:gd name="connsiteY16" fmla="*/ 109267 h 122322"/>
                    <a:gd name="connsiteX17" fmla="*/ 15664 w 74111"/>
                    <a:gd name="connsiteY17" fmla="*/ 108556 h 122322"/>
                    <a:gd name="connsiteX18" fmla="*/ 20784 w 74111"/>
                    <a:gd name="connsiteY18" fmla="*/ 106168 h 122322"/>
                    <a:gd name="connsiteX19" fmla="*/ 24687 w 74111"/>
                    <a:gd name="connsiteY19" fmla="*/ 101800 h 122322"/>
                    <a:gd name="connsiteX20" fmla="*/ 27678 w 74111"/>
                    <a:gd name="connsiteY20" fmla="*/ 95044 h 122322"/>
                    <a:gd name="connsiteX21" fmla="*/ 30973 w 74111"/>
                    <a:gd name="connsiteY21" fmla="*/ 86205 h 122322"/>
                    <a:gd name="connsiteX22" fmla="*/ 0 w 74111"/>
                    <a:gd name="connsiteY22" fmla="*/ 102 h 122322"/>
                    <a:gd name="connsiteX23" fmla="*/ 16221 w 74111"/>
                    <a:gd name="connsiteY23" fmla="*/ 102 h 122322"/>
                    <a:gd name="connsiteX24" fmla="*/ 37917 w 74111"/>
                    <a:gd name="connsiteY24" fmla="*/ 65377 h 12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4111" h="122322">
                      <a:moveTo>
                        <a:pt x="37968" y="65276"/>
                      </a:moveTo>
                      <a:lnTo>
                        <a:pt x="58194" y="0"/>
                      </a:lnTo>
                      <a:lnTo>
                        <a:pt x="74111" y="0"/>
                      </a:lnTo>
                      <a:lnTo>
                        <a:pt x="39185" y="100530"/>
                      </a:lnTo>
                      <a:cubicBezTo>
                        <a:pt x="38374" y="102663"/>
                        <a:pt x="37360" y="105000"/>
                        <a:pt x="36042" y="107540"/>
                      </a:cubicBezTo>
                      <a:cubicBezTo>
                        <a:pt x="34775" y="110080"/>
                        <a:pt x="33102" y="112417"/>
                        <a:pt x="31023" y="114601"/>
                      </a:cubicBezTo>
                      <a:cubicBezTo>
                        <a:pt x="28945" y="116785"/>
                        <a:pt x="26461" y="118614"/>
                        <a:pt x="23572" y="120087"/>
                      </a:cubicBezTo>
                      <a:cubicBezTo>
                        <a:pt x="20682" y="121560"/>
                        <a:pt x="17286" y="122322"/>
                        <a:pt x="13383" y="122322"/>
                      </a:cubicBezTo>
                      <a:cubicBezTo>
                        <a:pt x="12774" y="122322"/>
                        <a:pt x="12115" y="122271"/>
                        <a:pt x="11304" y="122170"/>
                      </a:cubicBezTo>
                      <a:cubicBezTo>
                        <a:pt x="10493" y="122068"/>
                        <a:pt x="9682" y="121916"/>
                        <a:pt x="8871" y="121814"/>
                      </a:cubicBezTo>
                      <a:cubicBezTo>
                        <a:pt x="8060" y="121713"/>
                        <a:pt x="7300" y="121560"/>
                        <a:pt x="6641" y="121408"/>
                      </a:cubicBezTo>
                      <a:cubicBezTo>
                        <a:pt x="5982" y="121255"/>
                        <a:pt x="5424" y="121154"/>
                        <a:pt x="5018" y="121052"/>
                      </a:cubicBezTo>
                      <a:lnTo>
                        <a:pt x="5018" y="108962"/>
                      </a:lnTo>
                      <a:cubicBezTo>
                        <a:pt x="5018" y="108962"/>
                        <a:pt x="5525" y="109064"/>
                        <a:pt x="5880" y="109064"/>
                      </a:cubicBezTo>
                      <a:cubicBezTo>
                        <a:pt x="6235" y="109064"/>
                        <a:pt x="6641" y="109115"/>
                        <a:pt x="7046" y="109165"/>
                      </a:cubicBezTo>
                      <a:cubicBezTo>
                        <a:pt x="7452" y="109216"/>
                        <a:pt x="7806" y="109216"/>
                        <a:pt x="8161" y="109267"/>
                      </a:cubicBezTo>
                      <a:cubicBezTo>
                        <a:pt x="8516" y="109318"/>
                        <a:pt x="8770" y="109267"/>
                        <a:pt x="9023" y="109267"/>
                      </a:cubicBezTo>
                      <a:cubicBezTo>
                        <a:pt x="11558" y="109267"/>
                        <a:pt x="13737" y="109013"/>
                        <a:pt x="15664" y="108556"/>
                      </a:cubicBezTo>
                      <a:cubicBezTo>
                        <a:pt x="17590" y="108099"/>
                        <a:pt x="19314" y="107286"/>
                        <a:pt x="20784" y="106168"/>
                      </a:cubicBezTo>
                      <a:cubicBezTo>
                        <a:pt x="22254" y="105051"/>
                        <a:pt x="23572" y="103628"/>
                        <a:pt x="24687" y="101800"/>
                      </a:cubicBezTo>
                      <a:cubicBezTo>
                        <a:pt x="25802" y="99971"/>
                        <a:pt x="26816" y="97736"/>
                        <a:pt x="27678" y="95044"/>
                      </a:cubicBezTo>
                      <a:lnTo>
                        <a:pt x="30973" y="86205"/>
                      </a:lnTo>
                      <a:lnTo>
                        <a:pt x="0" y="102"/>
                      </a:lnTo>
                      <a:lnTo>
                        <a:pt x="16221" y="102"/>
                      </a:lnTo>
                      <a:lnTo>
                        <a:pt x="37917" y="653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7" name="Graphic 1">
                <a:extLst>
                  <a:ext uri="{FF2B5EF4-FFF2-40B4-BE49-F238E27FC236}">
                    <a16:creationId xmlns:a16="http://schemas.microsoft.com/office/drawing/2014/main" id="{7D86D70C-C530-A3A9-D467-8912BEFBBE69}"/>
                  </a:ext>
                </a:extLst>
              </p:cNvPr>
              <p:cNvGrpSpPr/>
              <p:nvPr/>
            </p:nvGrpSpPr>
            <p:grpSpPr>
              <a:xfrm>
                <a:off x="5927067" y="6142849"/>
                <a:ext cx="440816" cy="184448"/>
                <a:chOff x="5927067" y="6142849"/>
                <a:chExt cx="440816" cy="184448"/>
              </a:xfrm>
              <a:solidFill>
                <a:schemeClr val="bg1"/>
              </a:solidFill>
            </p:grpSpPr>
            <p:grpSp>
              <p:nvGrpSpPr>
                <p:cNvPr id="68" name="Graphic 1">
                  <a:extLst>
                    <a:ext uri="{FF2B5EF4-FFF2-40B4-BE49-F238E27FC236}">
                      <a16:creationId xmlns:a16="http://schemas.microsoft.com/office/drawing/2014/main" id="{D5BA44F5-2E3C-FCA1-9DF2-0C7F7214F2FF}"/>
                    </a:ext>
                  </a:extLst>
                </p:cNvPr>
                <p:cNvGrpSpPr/>
                <p:nvPr/>
              </p:nvGrpSpPr>
              <p:grpSpPr>
                <a:xfrm>
                  <a:off x="5927067" y="6142849"/>
                  <a:ext cx="440816" cy="184448"/>
                  <a:chOff x="5927067" y="6142849"/>
                  <a:chExt cx="440816" cy="184448"/>
                </a:xfrm>
                <a:solidFill>
                  <a:schemeClr val="bg1"/>
                </a:solidFill>
              </p:grpSpPr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7950FB42-509E-DA89-6BFD-4492289462F3}"/>
                      </a:ext>
                    </a:extLst>
                  </p:cNvPr>
                  <p:cNvSpPr/>
                  <p:nvPr/>
                </p:nvSpPr>
                <p:spPr>
                  <a:xfrm>
                    <a:off x="5927067" y="6177900"/>
                    <a:ext cx="79890" cy="102409"/>
                  </a:xfrm>
                  <a:custGeom>
                    <a:avLst/>
                    <a:gdLst>
                      <a:gd name="connsiteX0" fmla="*/ 58752 w 79890"/>
                      <a:gd name="connsiteY0" fmla="*/ 71372 h 102409"/>
                      <a:gd name="connsiteX1" fmla="*/ 50185 w 79890"/>
                      <a:gd name="connsiteY1" fmla="*/ 78941 h 102409"/>
                      <a:gd name="connsiteX2" fmla="*/ 37360 w 79890"/>
                      <a:gd name="connsiteY2" fmla="*/ 82547 h 102409"/>
                      <a:gd name="connsiteX3" fmla="*/ 24687 w 79890"/>
                      <a:gd name="connsiteY3" fmla="*/ 78585 h 102409"/>
                      <a:gd name="connsiteX4" fmla="*/ 20632 w 79890"/>
                      <a:gd name="connsiteY4" fmla="*/ 68222 h 102409"/>
                      <a:gd name="connsiteX5" fmla="*/ 25245 w 79890"/>
                      <a:gd name="connsiteY5" fmla="*/ 59078 h 102409"/>
                      <a:gd name="connsiteX6" fmla="*/ 38627 w 79890"/>
                      <a:gd name="connsiteY6" fmla="*/ 55523 h 102409"/>
                      <a:gd name="connsiteX7" fmla="*/ 51047 w 79890"/>
                      <a:gd name="connsiteY7" fmla="*/ 56589 h 102409"/>
                      <a:gd name="connsiteX8" fmla="*/ 58803 w 79890"/>
                      <a:gd name="connsiteY8" fmla="*/ 59129 h 102409"/>
                      <a:gd name="connsiteX9" fmla="*/ 58803 w 79890"/>
                      <a:gd name="connsiteY9" fmla="*/ 71321 h 102409"/>
                      <a:gd name="connsiteX10" fmla="*/ 69549 w 79890"/>
                      <a:gd name="connsiteY10" fmla="*/ 8229 h 102409"/>
                      <a:gd name="connsiteX11" fmla="*/ 42936 w 79890"/>
                      <a:gd name="connsiteY11" fmla="*/ 0 h 102409"/>
                      <a:gd name="connsiteX12" fmla="*/ 24687 w 79890"/>
                      <a:gd name="connsiteY12" fmla="*/ 2235 h 102409"/>
                      <a:gd name="connsiteX13" fmla="*/ 9733 w 79890"/>
                      <a:gd name="connsiteY13" fmla="*/ 8737 h 102409"/>
                      <a:gd name="connsiteX14" fmla="*/ 9175 w 79890"/>
                      <a:gd name="connsiteY14" fmla="*/ 10718 h 102409"/>
                      <a:gd name="connsiteX15" fmla="*/ 16373 w 79890"/>
                      <a:gd name="connsiteY15" fmla="*/ 24891 h 102409"/>
                      <a:gd name="connsiteX16" fmla="*/ 17286 w 79890"/>
                      <a:gd name="connsiteY16" fmla="*/ 25653 h 102409"/>
                      <a:gd name="connsiteX17" fmla="*/ 17742 w 79890"/>
                      <a:gd name="connsiteY17" fmla="*/ 25704 h 102409"/>
                      <a:gd name="connsiteX18" fmla="*/ 18452 w 79890"/>
                      <a:gd name="connsiteY18" fmla="*/ 25501 h 102409"/>
                      <a:gd name="connsiteX19" fmla="*/ 29553 w 79890"/>
                      <a:gd name="connsiteY19" fmla="*/ 21081 h 102409"/>
                      <a:gd name="connsiteX20" fmla="*/ 42429 w 79890"/>
                      <a:gd name="connsiteY20" fmla="*/ 19659 h 102409"/>
                      <a:gd name="connsiteX21" fmla="*/ 54697 w 79890"/>
                      <a:gd name="connsiteY21" fmla="*/ 23469 h 102409"/>
                      <a:gd name="connsiteX22" fmla="*/ 58803 w 79890"/>
                      <a:gd name="connsiteY22" fmla="*/ 34340 h 102409"/>
                      <a:gd name="connsiteX23" fmla="*/ 58803 w 79890"/>
                      <a:gd name="connsiteY23" fmla="*/ 39216 h 102409"/>
                      <a:gd name="connsiteX24" fmla="*/ 39185 w 79890"/>
                      <a:gd name="connsiteY24" fmla="*/ 36321 h 102409"/>
                      <a:gd name="connsiteX25" fmla="*/ 23825 w 79890"/>
                      <a:gd name="connsiteY25" fmla="*/ 38200 h 102409"/>
                      <a:gd name="connsiteX26" fmla="*/ 11406 w 79890"/>
                      <a:gd name="connsiteY26" fmla="*/ 44093 h 102409"/>
                      <a:gd name="connsiteX27" fmla="*/ 3042 w 79890"/>
                      <a:gd name="connsiteY27" fmla="*/ 54253 h 102409"/>
                      <a:gd name="connsiteX28" fmla="*/ 0 w 79890"/>
                      <a:gd name="connsiteY28" fmla="*/ 68730 h 102409"/>
                      <a:gd name="connsiteX29" fmla="*/ 3143 w 79890"/>
                      <a:gd name="connsiteY29" fmla="*/ 84274 h 102409"/>
                      <a:gd name="connsiteX30" fmla="*/ 11203 w 79890"/>
                      <a:gd name="connsiteY30" fmla="*/ 94790 h 102409"/>
                      <a:gd name="connsiteX31" fmla="*/ 22254 w 79890"/>
                      <a:gd name="connsiteY31" fmla="*/ 100631 h 102409"/>
                      <a:gd name="connsiteX32" fmla="*/ 34318 w 79890"/>
                      <a:gd name="connsiteY32" fmla="*/ 102409 h 102409"/>
                      <a:gd name="connsiteX33" fmla="*/ 49374 w 79890"/>
                      <a:gd name="connsiteY33" fmla="*/ 99006 h 102409"/>
                      <a:gd name="connsiteX34" fmla="*/ 58752 w 79890"/>
                      <a:gd name="connsiteY34" fmla="*/ 92910 h 102409"/>
                      <a:gd name="connsiteX35" fmla="*/ 58752 w 79890"/>
                      <a:gd name="connsiteY35" fmla="*/ 98955 h 102409"/>
                      <a:gd name="connsiteX36" fmla="*/ 60222 w 79890"/>
                      <a:gd name="connsiteY36" fmla="*/ 100479 h 102409"/>
                      <a:gd name="connsiteX37" fmla="*/ 78420 w 79890"/>
                      <a:gd name="connsiteY37" fmla="*/ 100479 h 102409"/>
                      <a:gd name="connsiteX38" fmla="*/ 79890 w 79890"/>
                      <a:gd name="connsiteY38" fmla="*/ 98955 h 102409"/>
                      <a:gd name="connsiteX39" fmla="*/ 79890 w 79890"/>
                      <a:gd name="connsiteY39" fmla="*/ 33476 h 102409"/>
                      <a:gd name="connsiteX40" fmla="*/ 69499 w 79890"/>
                      <a:gd name="connsiteY40" fmla="*/ 8229 h 102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9890" h="102409">
                        <a:moveTo>
                          <a:pt x="58752" y="71372"/>
                        </a:moveTo>
                        <a:cubicBezTo>
                          <a:pt x="56724" y="74064"/>
                          <a:pt x="53835" y="76655"/>
                          <a:pt x="50185" y="78941"/>
                        </a:cubicBezTo>
                        <a:cubicBezTo>
                          <a:pt x="46434" y="81328"/>
                          <a:pt x="42125" y="82547"/>
                          <a:pt x="37360" y="82547"/>
                        </a:cubicBezTo>
                        <a:cubicBezTo>
                          <a:pt x="31632" y="82547"/>
                          <a:pt x="27374" y="81226"/>
                          <a:pt x="24687" y="78585"/>
                        </a:cubicBezTo>
                        <a:cubicBezTo>
                          <a:pt x="21950" y="75943"/>
                          <a:pt x="20632" y="72540"/>
                          <a:pt x="20632" y="68222"/>
                        </a:cubicBezTo>
                        <a:cubicBezTo>
                          <a:pt x="20632" y="64311"/>
                          <a:pt x="22152" y="61364"/>
                          <a:pt x="25245" y="59078"/>
                        </a:cubicBezTo>
                        <a:cubicBezTo>
                          <a:pt x="28438" y="56742"/>
                          <a:pt x="32950" y="55523"/>
                          <a:pt x="38627" y="55523"/>
                        </a:cubicBezTo>
                        <a:cubicBezTo>
                          <a:pt x="43544" y="55523"/>
                          <a:pt x="47701" y="55878"/>
                          <a:pt x="51047" y="56589"/>
                        </a:cubicBezTo>
                        <a:cubicBezTo>
                          <a:pt x="53987" y="57199"/>
                          <a:pt x="56572" y="58062"/>
                          <a:pt x="58803" y="59129"/>
                        </a:cubicBezTo>
                        <a:lnTo>
                          <a:pt x="58803" y="71321"/>
                        </a:lnTo>
                        <a:close/>
                        <a:moveTo>
                          <a:pt x="69549" y="8229"/>
                        </a:moveTo>
                        <a:cubicBezTo>
                          <a:pt x="62757" y="2743"/>
                          <a:pt x="53784" y="0"/>
                          <a:pt x="42936" y="0"/>
                        </a:cubicBezTo>
                        <a:cubicBezTo>
                          <a:pt x="36093" y="0"/>
                          <a:pt x="29959" y="762"/>
                          <a:pt x="24687" y="2235"/>
                        </a:cubicBezTo>
                        <a:cubicBezTo>
                          <a:pt x="19415" y="3708"/>
                          <a:pt x="14396" y="5893"/>
                          <a:pt x="9733" y="8737"/>
                        </a:cubicBezTo>
                        <a:cubicBezTo>
                          <a:pt x="9074" y="9144"/>
                          <a:pt x="8820" y="10007"/>
                          <a:pt x="9175" y="10718"/>
                        </a:cubicBezTo>
                        <a:lnTo>
                          <a:pt x="16373" y="24891"/>
                        </a:lnTo>
                        <a:cubicBezTo>
                          <a:pt x="16576" y="25247"/>
                          <a:pt x="16880" y="25501"/>
                          <a:pt x="17286" y="25653"/>
                        </a:cubicBezTo>
                        <a:cubicBezTo>
                          <a:pt x="17438" y="25653"/>
                          <a:pt x="17590" y="25704"/>
                          <a:pt x="17742" y="25704"/>
                        </a:cubicBezTo>
                        <a:cubicBezTo>
                          <a:pt x="17996" y="25704"/>
                          <a:pt x="18249" y="25653"/>
                          <a:pt x="18452" y="25501"/>
                        </a:cubicBezTo>
                        <a:cubicBezTo>
                          <a:pt x="22051" y="23520"/>
                          <a:pt x="25751" y="22047"/>
                          <a:pt x="29553" y="21081"/>
                        </a:cubicBezTo>
                        <a:cubicBezTo>
                          <a:pt x="33305" y="20167"/>
                          <a:pt x="37664" y="19659"/>
                          <a:pt x="42429" y="19659"/>
                        </a:cubicBezTo>
                        <a:cubicBezTo>
                          <a:pt x="47802" y="19659"/>
                          <a:pt x="51908" y="20929"/>
                          <a:pt x="54697" y="23469"/>
                        </a:cubicBezTo>
                        <a:cubicBezTo>
                          <a:pt x="57434" y="25958"/>
                          <a:pt x="58803" y="29565"/>
                          <a:pt x="58803" y="34340"/>
                        </a:cubicBezTo>
                        <a:lnTo>
                          <a:pt x="58803" y="39216"/>
                        </a:lnTo>
                        <a:cubicBezTo>
                          <a:pt x="53531" y="37286"/>
                          <a:pt x="46941" y="36321"/>
                          <a:pt x="39185" y="36321"/>
                        </a:cubicBezTo>
                        <a:cubicBezTo>
                          <a:pt x="33659" y="36321"/>
                          <a:pt x="28540" y="36930"/>
                          <a:pt x="23825" y="38200"/>
                        </a:cubicBezTo>
                        <a:cubicBezTo>
                          <a:pt x="19111" y="39470"/>
                          <a:pt x="14903" y="41451"/>
                          <a:pt x="11406" y="44093"/>
                        </a:cubicBezTo>
                        <a:cubicBezTo>
                          <a:pt x="7857" y="46785"/>
                          <a:pt x="5069" y="50189"/>
                          <a:pt x="3042" y="54253"/>
                        </a:cubicBezTo>
                        <a:cubicBezTo>
                          <a:pt x="1014" y="58316"/>
                          <a:pt x="0" y="63193"/>
                          <a:pt x="0" y="68730"/>
                        </a:cubicBezTo>
                        <a:cubicBezTo>
                          <a:pt x="0" y="74724"/>
                          <a:pt x="1065" y="80007"/>
                          <a:pt x="3143" y="84274"/>
                        </a:cubicBezTo>
                        <a:cubicBezTo>
                          <a:pt x="5221" y="88592"/>
                          <a:pt x="7959" y="92097"/>
                          <a:pt x="11203" y="94790"/>
                        </a:cubicBezTo>
                        <a:cubicBezTo>
                          <a:pt x="14498" y="97431"/>
                          <a:pt x="18198" y="99412"/>
                          <a:pt x="22254" y="100631"/>
                        </a:cubicBezTo>
                        <a:cubicBezTo>
                          <a:pt x="26258" y="101800"/>
                          <a:pt x="30314" y="102409"/>
                          <a:pt x="34318" y="102409"/>
                        </a:cubicBezTo>
                        <a:cubicBezTo>
                          <a:pt x="39692" y="102409"/>
                          <a:pt x="44761" y="101241"/>
                          <a:pt x="49374" y="99006"/>
                        </a:cubicBezTo>
                        <a:cubicBezTo>
                          <a:pt x="52821" y="97329"/>
                          <a:pt x="56014" y="95247"/>
                          <a:pt x="58752" y="92910"/>
                        </a:cubicBezTo>
                        <a:lnTo>
                          <a:pt x="58752" y="98955"/>
                        </a:lnTo>
                        <a:cubicBezTo>
                          <a:pt x="58752" y="99768"/>
                          <a:pt x="59411" y="100479"/>
                          <a:pt x="60222" y="100479"/>
                        </a:cubicBezTo>
                        <a:lnTo>
                          <a:pt x="78420" y="100479"/>
                        </a:lnTo>
                        <a:cubicBezTo>
                          <a:pt x="79231" y="100479"/>
                          <a:pt x="79890" y="99819"/>
                          <a:pt x="79890" y="98955"/>
                        </a:cubicBezTo>
                        <a:lnTo>
                          <a:pt x="79890" y="33476"/>
                        </a:lnTo>
                        <a:cubicBezTo>
                          <a:pt x="79890" y="22250"/>
                          <a:pt x="76393" y="13766"/>
                          <a:pt x="69499" y="822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8DBF56B9-BE0E-5430-0119-EC2E68B68DF8}"/>
                      </a:ext>
                    </a:extLst>
                  </p:cNvPr>
                  <p:cNvSpPr/>
                  <p:nvPr/>
                </p:nvSpPr>
                <p:spPr>
                  <a:xfrm>
                    <a:off x="6029870" y="6177900"/>
                    <a:ext cx="82475" cy="149397"/>
                  </a:xfrm>
                  <a:custGeom>
                    <a:avLst/>
                    <a:gdLst>
                      <a:gd name="connsiteX0" fmla="*/ 55761 w 82475"/>
                      <a:gd name="connsiteY0" fmla="*/ 75181 h 149397"/>
                      <a:gd name="connsiteX1" fmla="*/ 41719 w 82475"/>
                      <a:gd name="connsiteY1" fmla="*/ 82039 h 149397"/>
                      <a:gd name="connsiteX2" fmla="*/ 35434 w 82475"/>
                      <a:gd name="connsiteY2" fmla="*/ 80972 h 149397"/>
                      <a:gd name="connsiteX3" fmla="*/ 29604 w 82475"/>
                      <a:gd name="connsiteY3" fmla="*/ 78128 h 149397"/>
                      <a:gd name="connsiteX4" fmla="*/ 24636 w 82475"/>
                      <a:gd name="connsiteY4" fmla="*/ 74318 h 149397"/>
                      <a:gd name="connsiteX5" fmla="*/ 21189 w 82475"/>
                      <a:gd name="connsiteY5" fmla="*/ 70559 h 149397"/>
                      <a:gd name="connsiteX6" fmla="*/ 21189 w 82475"/>
                      <a:gd name="connsiteY6" fmla="*/ 31647 h 149397"/>
                      <a:gd name="connsiteX7" fmla="*/ 29655 w 82475"/>
                      <a:gd name="connsiteY7" fmla="*/ 23977 h 149397"/>
                      <a:gd name="connsiteX8" fmla="*/ 41060 w 82475"/>
                      <a:gd name="connsiteY8" fmla="*/ 20523 h 149397"/>
                      <a:gd name="connsiteX9" fmla="*/ 55508 w 82475"/>
                      <a:gd name="connsiteY9" fmla="*/ 27990 h 149397"/>
                      <a:gd name="connsiteX10" fmla="*/ 60729 w 82475"/>
                      <a:gd name="connsiteY10" fmla="*/ 53338 h 149397"/>
                      <a:gd name="connsiteX11" fmla="*/ 55812 w 82475"/>
                      <a:gd name="connsiteY11" fmla="*/ 75181 h 149397"/>
                      <a:gd name="connsiteX12" fmla="*/ 71628 w 82475"/>
                      <a:gd name="connsiteY12" fmla="*/ 12598 h 149397"/>
                      <a:gd name="connsiteX13" fmla="*/ 59411 w 82475"/>
                      <a:gd name="connsiteY13" fmla="*/ 3048 h 149397"/>
                      <a:gd name="connsiteX14" fmla="*/ 44558 w 82475"/>
                      <a:gd name="connsiteY14" fmla="*/ 0 h 149397"/>
                      <a:gd name="connsiteX15" fmla="*/ 30314 w 82475"/>
                      <a:gd name="connsiteY15" fmla="*/ 3403 h 149397"/>
                      <a:gd name="connsiteX16" fmla="*/ 21341 w 82475"/>
                      <a:gd name="connsiteY16" fmla="*/ 9448 h 149397"/>
                      <a:gd name="connsiteX17" fmla="*/ 21341 w 82475"/>
                      <a:gd name="connsiteY17" fmla="*/ 3505 h 149397"/>
                      <a:gd name="connsiteX18" fmla="*/ 19871 w 82475"/>
                      <a:gd name="connsiteY18" fmla="*/ 1981 h 149397"/>
                      <a:gd name="connsiteX19" fmla="*/ 1470 w 82475"/>
                      <a:gd name="connsiteY19" fmla="*/ 1981 h 149397"/>
                      <a:gd name="connsiteX20" fmla="*/ 0 w 82475"/>
                      <a:gd name="connsiteY20" fmla="*/ 3505 h 149397"/>
                      <a:gd name="connsiteX21" fmla="*/ 0 w 82475"/>
                      <a:gd name="connsiteY21" fmla="*/ 147925 h 149397"/>
                      <a:gd name="connsiteX22" fmla="*/ 710 w 82475"/>
                      <a:gd name="connsiteY22" fmla="*/ 149195 h 149397"/>
                      <a:gd name="connsiteX23" fmla="*/ 1470 w 82475"/>
                      <a:gd name="connsiteY23" fmla="*/ 149398 h 149397"/>
                      <a:gd name="connsiteX24" fmla="*/ 2180 w 82475"/>
                      <a:gd name="connsiteY24" fmla="*/ 149245 h 149397"/>
                      <a:gd name="connsiteX25" fmla="*/ 20581 w 82475"/>
                      <a:gd name="connsiteY25" fmla="*/ 139594 h 149397"/>
                      <a:gd name="connsiteX26" fmla="*/ 21392 w 82475"/>
                      <a:gd name="connsiteY26" fmla="*/ 138273 h 149397"/>
                      <a:gd name="connsiteX27" fmla="*/ 21392 w 82475"/>
                      <a:gd name="connsiteY27" fmla="*/ 93520 h 149397"/>
                      <a:gd name="connsiteX28" fmla="*/ 29503 w 82475"/>
                      <a:gd name="connsiteY28" fmla="*/ 99006 h 149397"/>
                      <a:gd name="connsiteX29" fmla="*/ 43696 w 82475"/>
                      <a:gd name="connsiteY29" fmla="*/ 102460 h 149397"/>
                      <a:gd name="connsiteX30" fmla="*/ 58448 w 82475"/>
                      <a:gd name="connsiteY30" fmla="*/ 99412 h 149397"/>
                      <a:gd name="connsiteX31" fmla="*/ 70867 w 82475"/>
                      <a:gd name="connsiteY31" fmla="*/ 90116 h 149397"/>
                      <a:gd name="connsiteX32" fmla="*/ 79333 w 82475"/>
                      <a:gd name="connsiteY32" fmla="*/ 74623 h 149397"/>
                      <a:gd name="connsiteX33" fmla="*/ 82476 w 82475"/>
                      <a:gd name="connsiteY33" fmla="*/ 52779 h 149397"/>
                      <a:gd name="connsiteX34" fmla="*/ 79637 w 82475"/>
                      <a:gd name="connsiteY34" fmla="*/ 29006 h 149397"/>
                      <a:gd name="connsiteX35" fmla="*/ 71628 w 82475"/>
                      <a:gd name="connsiteY35" fmla="*/ 12547 h 149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2475" h="149397">
                        <a:moveTo>
                          <a:pt x="55761" y="75181"/>
                        </a:moveTo>
                        <a:cubicBezTo>
                          <a:pt x="52567" y="79804"/>
                          <a:pt x="47955" y="82039"/>
                          <a:pt x="41719" y="82039"/>
                        </a:cubicBezTo>
                        <a:cubicBezTo>
                          <a:pt x="39489" y="82039"/>
                          <a:pt x="37360" y="81684"/>
                          <a:pt x="35434" y="80972"/>
                        </a:cubicBezTo>
                        <a:cubicBezTo>
                          <a:pt x="33406" y="80211"/>
                          <a:pt x="31429" y="79245"/>
                          <a:pt x="29604" y="78128"/>
                        </a:cubicBezTo>
                        <a:cubicBezTo>
                          <a:pt x="27779" y="76959"/>
                          <a:pt x="26106" y="75689"/>
                          <a:pt x="24636" y="74318"/>
                        </a:cubicBezTo>
                        <a:cubicBezTo>
                          <a:pt x="23268" y="73048"/>
                          <a:pt x="22102" y="71829"/>
                          <a:pt x="21189" y="70559"/>
                        </a:cubicBezTo>
                        <a:lnTo>
                          <a:pt x="21189" y="31647"/>
                        </a:lnTo>
                        <a:cubicBezTo>
                          <a:pt x="23420" y="28803"/>
                          <a:pt x="26309" y="26212"/>
                          <a:pt x="29655" y="23977"/>
                        </a:cubicBezTo>
                        <a:cubicBezTo>
                          <a:pt x="33102" y="21691"/>
                          <a:pt x="36904" y="20523"/>
                          <a:pt x="41060" y="20523"/>
                        </a:cubicBezTo>
                        <a:cubicBezTo>
                          <a:pt x="47397" y="20523"/>
                          <a:pt x="52162" y="22961"/>
                          <a:pt x="55508" y="27990"/>
                        </a:cubicBezTo>
                        <a:cubicBezTo>
                          <a:pt x="58955" y="33120"/>
                          <a:pt x="60729" y="41655"/>
                          <a:pt x="60729" y="53338"/>
                        </a:cubicBezTo>
                        <a:cubicBezTo>
                          <a:pt x="60729" y="63091"/>
                          <a:pt x="59056" y="70457"/>
                          <a:pt x="55812" y="75181"/>
                        </a:cubicBezTo>
                        <a:moveTo>
                          <a:pt x="71628" y="12598"/>
                        </a:moveTo>
                        <a:cubicBezTo>
                          <a:pt x="68180" y="8331"/>
                          <a:pt x="64074" y="5080"/>
                          <a:pt x="59411" y="3048"/>
                        </a:cubicBezTo>
                        <a:cubicBezTo>
                          <a:pt x="54798" y="1016"/>
                          <a:pt x="49779" y="0"/>
                          <a:pt x="44558" y="0"/>
                        </a:cubicBezTo>
                        <a:cubicBezTo>
                          <a:pt x="39337" y="0"/>
                          <a:pt x="34521" y="1118"/>
                          <a:pt x="30314" y="3403"/>
                        </a:cubicBezTo>
                        <a:cubicBezTo>
                          <a:pt x="27171" y="5080"/>
                          <a:pt x="24180" y="7112"/>
                          <a:pt x="21341" y="9448"/>
                        </a:cubicBezTo>
                        <a:lnTo>
                          <a:pt x="21341" y="3505"/>
                        </a:lnTo>
                        <a:cubicBezTo>
                          <a:pt x="21341" y="2692"/>
                          <a:pt x="20682" y="1981"/>
                          <a:pt x="19871" y="1981"/>
                        </a:cubicBezTo>
                        <a:lnTo>
                          <a:pt x="1470" y="1981"/>
                        </a:lnTo>
                        <a:cubicBezTo>
                          <a:pt x="659" y="1981"/>
                          <a:pt x="0" y="2642"/>
                          <a:pt x="0" y="3505"/>
                        </a:cubicBezTo>
                        <a:lnTo>
                          <a:pt x="0" y="147925"/>
                        </a:lnTo>
                        <a:cubicBezTo>
                          <a:pt x="0" y="148433"/>
                          <a:pt x="253" y="148941"/>
                          <a:pt x="710" y="149195"/>
                        </a:cubicBezTo>
                        <a:cubicBezTo>
                          <a:pt x="963" y="149347"/>
                          <a:pt x="1217" y="149398"/>
                          <a:pt x="1470" y="149398"/>
                        </a:cubicBezTo>
                        <a:cubicBezTo>
                          <a:pt x="1724" y="149398"/>
                          <a:pt x="1926" y="149347"/>
                          <a:pt x="2180" y="149245"/>
                        </a:cubicBezTo>
                        <a:lnTo>
                          <a:pt x="20581" y="139594"/>
                        </a:lnTo>
                        <a:cubicBezTo>
                          <a:pt x="21088" y="139340"/>
                          <a:pt x="21392" y="138832"/>
                          <a:pt x="21392" y="138273"/>
                        </a:cubicBezTo>
                        <a:lnTo>
                          <a:pt x="21392" y="93520"/>
                        </a:lnTo>
                        <a:cubicBezTo>
                          <a:pt x="23673" y="95552"/>
                          <a:pt x="26410" y="97380"/>
                          <a:pt x="29503" y="99006"/>
                        </a:cubicBezTo>
                        <a:cubicBezTo>
                          <a:pt x="33913" y="101292"/>
                          <a:pt x="38678" y="102460"/>
                          <a:pt x="43696" y="102460"/>
                        </a:cubicBezTo>
                        <a:cubicBezTo>
                          <a:pt x="48715" y="102460"/>
                          <a:pt x="53733" y="101444"/>
                          <a:pt x="58448" y="99412"/>
                        </a:cubicBezTo>
                        <a:cubicBezTo>
                          <a:pt x="63162" y="97380"/>
                          <a:pt x="67319" y="94282"/>
                          <a:pt x="70867" y="90116"/>
                        </a:cubicBezTo>
                        <a:cubicBezTo>
                          <a:pt x="74416" y="86002"/>
                          <a:pt x="77254" y="80769"/>
                          <a:pt x="79333" y="74623"/>
                        </a:cubicBezTo>
                        <a:cubicBezTo>
                          <a:pt x="81411" y="68476"/>
                          <a:pt x="82476" y="61161"/>
                          <a:pt x="82476" y="52779"/>
                        </a:cubicBezTo>
                        <a:cubicBezTo>
                          <a:pt x="82476" y="43585"/>
                          <a:pt x="81512" y="35610"/>
                          <a:pt x="79637" y="29006"/>
                        </a:cubicBezTo>
                        <a:cubicBezTo>
                          <a:pt x="77711" y="22351"/>
                          <a:pt x="75024" y="16814"/>
                          <a:pt x="71628" y="12547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6EAFF1BA-AFDD-4A5F-146C-E6105042CE19}"/>
                      </a:ext>
                    </a:extLst>
                  </p:cNvPr>
                  <p:cNvSpPr/>
                  <p:nvPr/>
                </p:nvSpPr>
                <p:spPr>
                  <a:xfrm>
                    <a:off x="6123042" y="6142849"/>
                    <a:ext cx="58143" cy="137510"/>
                  </a:xfrm>
                  <a:custGeom>
                    <a:avLst/>
                    <a:gdLst>
                      <a:gd name="connsiteX0" fmla="*/ 56623 w 58143"/>
                      <a:gd name="connsiteY0" fmla="*/ 37083 h 137510"/>
                      <a:gd name="connsiteX1" fmla="*/ 34673 w 58143"/>
                      <a:gd name="connsiteY1" fmla="*/ 37083 h 137510"/>
                      <a:gd name="connsiteX2" fmla="*/ 34673 w 58143"/>
                      <a:gd name="connsiteY2" fmla="*/ 1473 h 137510"/>
                      <a:gd name="connsiteX3" fmla="*/ 33964 w 58143"/>
                      <a:gd name="connsiteY3" fmla="*/ 203 h 137510"/>
                      <a:gd name="connsiteX4" fmla="*/ 33203 w 58143"/>
                      <a:gd name="connsiteY4" fmla="*/ 0 h 137510"/>
                      <a:gd name="connsiteX5" fmla="*/ 32493 w 58143"/>
                      <a:gd name="connsiteY5" fmla="*/ 152 h 137510"/>
                      <a:gd name="connsiteX6" fmla="*/ 14295 w 58143"/>
                      <a:gd name="connsiteY6" fmla="*/ 9956 h 137510"/>
                      <a:gd name="connsiteX7" fmla="*/ 13484 w 58143"/>
                      <a:gd name="connsiteY7" fmla="*/ 11277 h 137510"/>
                      <a:gd name="connsiteX8" fmla="*/ 13484 w 58143"/>
                      <a:gd name="connsiteY8" fmla="*/ 37032 h 137510"/>
                      <a:gd name="connsiteX9" fmla="*/ 1470 w 58143"/>
                      <a:gd name="connsiteY9" fmla="*/ 37032 h 137510"/>
                      <a:gd name="connsiteX10" fmla="*/ 0 w 58143"/>
                      <a:gd name="connsiteY10" fmla="*/ 38556 h 137510"/>
                      <a:gd name="connsiteX11" fmla="*/ 0 w 58143"/>
                      <a:gd name="connsiteY11" fmla="*/ 55624 h 137510"/>
                      <a:gd name="connsiteX12" fmla="*/ 1470 w 58143"/>
                      <a:gd name="connsiteY12" fmla="*/ 57148 h 137510"/>
                      <a:gd name="connsiteX13" fmla="*/ 13484 w 58143"/>
                      <a:gd name="connsiteY13" fmla="*/ 57148 h 137510"/>
                      <a:gd name="connsiteX14" fmla="*/ 13484 w 58143"/>
                      <a:gd name="connsiteY14" fmla="*/ 110740 h 137510"/>
                      <a:gd name="connsiteX15" fmla="*/ 19567 w 58143"/>
                      <a:gd name="connsiteY15" fmla="*/ 130856 h 137510"/>
                      <a:gd name="connsiteX16" fmla="*/ 36245 w 58143"/>
                      <a:gd name="connsiteY16" fmla="*/ 137511 h 137510"/>
                      <a:gd name="connsiteX17" fmla="*/ 46789 w 58143"/>
                      <a:gd name="connsiteY17" fmla="*/ 136292 h 137510"/>
                      <a:gd name="connsiteX18" fmla="*/ 55203 w 58143"/>
                      <a:gd name="connsiteY18" fmla="*/ 132939 h 137510"/>
                      <a:gd name="connsiteX19" fmla="*/ 55913 w 58143"/>
                      <a:gd name="connsiteY19" fmla="*/ 131821 h 137510"/>
                      <a:gd name="connsiteX20" fmla="*/ 58093 w 58143"/>
                      <a:gd name="connsiteY20" fmla="*/ 115261 h 137510"/>
                      <a:gd name="connsiteX21" fmla="*/ 57434 w 58143"/>
                      <a:gd name="connsiteY21" fmla="*/ 113788 h 137510"/>
                      <a:gd name="connsiteX22" fmla="*/ 56623 w 58143"/>
                      <a:gd name="connsiteY22" fmla="*/ 113534 h 137510"/>
                      <a:gd name="connsiteX23" fmla="*/ 55862 w 58143"/>
                      <a:gd name="connsiteY23" fmla="*/ 113737 h 137510"/>
                      <a:gd name="connsiteX24" fmla="*/ 49881 w 58143"/>
                      <a:gd name="connsiteY24" fmla="*/ 116226 h 137510"/>
                      <a:gd name="connsiteX25" fmla="*/ 42936 w 58143"/>
                      <a:gd name="connsiteY25" fmla="*/ 117344 h 137510"/>
                      <a:gd name="connsiteX26" fmla="*/ 36549 w 58143"/>
                      <a:gd name="connsiteY26" fmla="*/ 115414 h 137510"/>
                      <a:gd name="connsiteX27" fmla="*/ 34724 w 58143"/>
                      <a:gd name="connsiteY27" fmla="*/ 107388 h 137510"/>
                      <a:gd name="connsiteX28" fmla="*/ 34724 w 58143"/>
                      <a:gd name="connsiteY28" fmla="*/ 57097 h 137510"/>
                      <a:gd name="connsiteX29" fmla="*/ 56673 w 58143"/>
                      <a:gd name="connsiteY29" fmla="*/ 57097 h 137510"/>
                      <a:gd name="connsiteX30" fmla="*/ 58144 w 58143"/>
                      <a:gd name="connsiteY30" fmla="*/ 55573 h 137510"/>
                      <a:gd name="connsiteX31" fmla="*/ 58144 w 58143"/>
                      <a:gd name="connsiteY31" fmla="*/ 38505 h 137510"/>
                      <a:gd name="connsiteX32" fmla="*/ 56673 w 58143"/>
                      <a:gd name="connsiteY32" fmla="*/ 36981 h 137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58143" h="137510">
                        <a:moveTo>
                          <a:pt x="56623" y="37083"/>
                        </a:moveTo>
                        <a:lnTo>
                          <a:pt x="34673" y="37083"/>
                        </a:lnTo>
                        <a:lnTo>
                          <a:pt x="34673" y="1473"/>
                        </a:lnTo>
                        <a:cubicBezTo>
                          <a:pt x="34673" y="965"/>
                          <a:pt x="34420" y="457"/>
                          <a:pt x="33964" y="203"/>
                        </a:cubicBezTo>
                        <a:cubicBezTo>
                          <a:pt x="33710" y="51"/>
                          <a:pt x="33457" y="0"/>
                          <a:pt x="33203" y="0"/>
                        </a:cubicBezTo>
                        <a:cubicBezTo>
                          <a:pt x="32950" y="0"/>
                          <a:pt x="32696" y="51"/>
                          <a:pt x="32493" y="152"/>
                        </a:cubicBezTo>
                        <a:lnTo>
                          <a:pt x="14295" y="9956"/>
                        </a:lnTo>
                        <a:cubicBezTo>
                          <a:pt x="13788" y="10210"/>
                          <a:pt x="13484" y="10718"/>
                          <a:pt x="13484" y="11277"/>
                        </a:cubicBezTo>
                        <a:lnTo>
                          <a:pt x="13484" y="37032"/>
                        </a:lnTo>
                        <a:lnTo>
                          <a:pt x="1470" y="37032"/>
                        </a:lnTo>
                        <a:cubicBezTo>
                          <a:pt x="659" y="37032"/>
                          <a:pt x="0" y="37692"/>
                          <a:pt x="0" y="38556"/>
                        </a:cubicBezTo>
                        <a:lnTo>
                          <a:pt x="0" y="55624"/>
                        </a:lnTo>
                        <a:cubicBezTo>
                          <a:pt x="0" y="56437"/>
                          <a:pt x="659" y="57148"/>
                          <a:pt x="1470" y="57148"/>
                        </a:cubicBezTo>
                        <a:lnTo>
                          <a:pt x="13484" y="57148"/>
                        </a:lnTo>
                        <a:lnTo>
                          <a:pt x="13484" y="110740"/>
                        </a:lnTo>
                        <a:cubicBezTo>
                          <a:pt x="13484" y="119681"/>
                          <a:pt x="15512" y="126488"/>
                          <a:pt x="19567" y="130856"/>
                        </a:cubicBezTo>
                        <a:cubicBezTo>
                          <a:pt x="23622" y="135276"/>
                          <a:pt x="29249" y="137511"/>
                          <a:pt x="36245" y="137511"/>
                        </a:cubicBezTo>
                        <a:cubicBezTo>
                          <a:pt x="40097" y="137511"/>
                          <a:pt x="43646" y="137105"/>
                          <a:pt x="46789" y="136292"/>
                        </a:cubicBezTo>
                        <a:cubicBezTo>
                          <a:pt x="49982" y="135479"/>
                          <a:pt x="52821" y="134361"/>
                          <a:pt x="55203" y="132939"/>
                        </a:cubicBezTo>
                        <a:cubicBezTo>
                          <a:pt x="55609" y="132685"/>
                          <a:pt x="55862" y="132279"/>
                          <a:pt x="55913" y="131821"/>
                        </a:cubicBezTo>
                        <a:lnTo>
                          <a:pt x="58093" y="115261"/>
                        </a:lnTo>
                        <a:cubicBezTo>
                          <a:pt x="58144" y="114702"/>
                          <a:pt x="57941" y="114144"/>
                          <a:pt x="57434" y="113788"/>
                        </a:cubicBezTo>
                        <a:cubicBezTo>
                          <a:pt x="57180" y="113636"/>
                          <a:pt x="56876" y="113534"/>
                          <a:pt x="56623" y="113534"/>
                        </a:cubicBezTo>
                        <a:cubicBezTo>
                          <a:pt x="56369" y="113534"/>
                          <a:pt x="56116" y="113585"/>
                          <a:pt x="55862" y="113737"/>
                        </a:cubicBezTo>
                        <a:cubicBezTo>
                          <a:pt x="54291" y="114652"/>
                          <a:pt x="52263" y="115464"/>
                          <a:pt x="49881" y="116226"/>
                        </a:cubicBezTo>
                        <a:cubicBezTo>
                          <a:pt x="47498" y="116988"/>
                          <a:pt x="45166" y="117344"/>
                          <a:pt x="42936" y="117344"/>
                        </a:cubicBezTo>
                        <a:cubicBezTo>
                          <a:pt x="39894" y="117344"/>
                          <a:pt x="37715" y="116684"/>
                          <a:pt x="36549" y="115414"/>
                        </a:cubicBezTo>
                        <a:cubicBezTo>
                          <a:pt x="35687" y="114550"/>
                          <a:pt x="34724" y="112417"/>
                          <a:pt x="34724" y="107388"/>
                        </a:cubicBezTo>
                        <a:lnTo>
                          <a:pt x="34724" y="57097"/>
                        </a:lnTo>
                        <a:lnTo>
                          <a:pt x="56673" y="57097"/>
                        </a:lnTo>
                        <a:cubicBezTo>
                          <a:pt x="57485" y="57097"/>
                          <a:pt x="58144" y="56437"/>
                          <a:pt x="58144" y="55573"/>
                        </a:cubicBezTo>
                        <a:lnTo>
                          <a:pt x="58144" y="38505"/>
                        </a:lnTo>
                        <a:cubicBezTo>
                          <a:pt x="58144" y="37692"/>
                          <a:pt x="57485" y="36981"/>
                          <a:pt x="56673" y="36981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5C44A680-6501-50D6-117B-040F8DD83288}"/>
                      </a:ext>
                    </a:extLst>
                  </p:cNvPr>
                  <p:cNvSpPr/>
                  <p:nvPr/>
                </p:nvSpPr>
                <p:spPr>
                  <a:xfrm>
                    <a:off x="6293206" y="6177900"/>
                    <a:ext cx="74677" cy="102409"/>
                  </a:xfrm>
                  <a:custGeom>
                    <a:avLst/>
                    <a:gdLst>
                      <a:gd name="connsiteX0" fmla="*/ 72751 w 74677"/>
                      <a:gd name="connsiteY0" fmla="*/ 60755 h 102409"/>
                      <a:gd name="connsiteX1" fmla="*/ 66313 w 74677"/>
                      <a:gd name="connsiteY1" fmla="*/ 51916 h 102409"/>
                      <a:gd name="connsiteX2" fmla="*/ 55972 w 74677"/>
                      <a:gd name="connsiteY2" fmla="*/ 45312 h 102409"/>
                      <a:gd name="connsiteX3" fmla="*/ 41981 w 74677"/>
                      <a:gd name="connsiteY3" fmla="*/ 39369 h 102409"/>
                      <a:gd name="connsiteX4" fmla="*/ 33363 w 74677"/>
                      <a:gd name="connsiteY4" fmla="*/ 35508 h 102409"/>
                      <a:gd name="connsiteX5" fmla="*/ 28294 w 74677"/>
                      <a:gd name="connsiteY5" fmla="*/ 32308 h 102409"/>
                      <a:gd name="connsiteX6" fmla="*/ 26013 w 74677"/>
                      <a:gd name="connsiteY6" fmla="*/ 29666 h 102409"/>
                      <a:gd name="connsiteX7" fmla="*/ 25456 w 74677"/>
                      <a:gd name="connsiteY7" fmla="*/ 26923 h 102409"/>
                      <a:gd name="connsiteX8" fmla="*/ 27939 w 74677"/>
                      <a:gd name="connsiteY8" fmla="*/ 21843 h 102409"/>
                      <a:gd name="connsiteX9" fmla="*/ 36912 w 74677"/>
                      <a:gd name="connsiteY9" fmla="*/ 19710 h 102409"/>
                      <a:gd name="connsiteX10" fmla="*/ 49230 w 74677"/>
                      <a:gd name="connsiteY10" fmla="*/ 21640 h 102409"/>
                      <a:gd name="connsiteX11" fmla="*/ 60534 w 74677"/>
                      <a:gd name="connsiteY11" fmla="*/ 27634 h 102409"/>
                      <a:gd name="connsiteX12" fmla="*/ 61700 w 74677"/>
                      <a:gd name="connsiteY12" fmla="*/ 27888 h 102409"/>
                      <a:gd name="connsiteX13" fmla="*/ 62663 w 74677"/>
                      <a:gd name="connsiteY13" fmla="*/ 27177 h 102409"/>
                      <a:gd name="connsiteX14" fmla="*/ 70774 w 74677"/>
                      <a:gd name="connsiteY14" fmla="*/ 12801 h 102409"/>
                      <a:gd name="connsiteX15" fmla="*/ 70369 w 74677"/>
                      <a:gd name="connsiteY15" fmla="*/ 10871 h 102409"/>
                      <a:gd name="connsiteX16" fmla="*/ 55262 w 74677"/>
                      <a:gd name="connsiteY16" fmla="*/ 2997 h 102409"/>
                      <a:gd name="connsiteX17" fmla="*/ 37368 w 74677"/>
                      <a:gd name="connsiteY17" fmla="*/ 0 h 102409"/>
                      <a:gd name="connsiteX18" fmla="*/ 23985 w 74677"/>
                      <a:gd name="connsiteY18" fmla="*/ 1676 h 102409"/>
                      <a:gd name="connsiteX19" fmla="*/ 13188 w 74677"/>
                      <a:gd name="connsiteY19" fmla="*/ 6807 h 102409"/>
                      <a:gd name="connsiteX20" fmla="*/ 6091 w 74677"/>
                      <a:gd name="connsiteY20" fmla="*/ 15544 h 102409"/>
                      <a:gd name="connsiteX21" fmla="*/ 3607 w 74677"/>
                      <a:gd name="connsiteY21" fmla="*/ 27482 h 102409"/>
                      <a:gd name="connsiteX22" fmla="*/ 5128 w 74677"/>
                      <a:gd name="connsiteY22" fmla="*/ 37896 h 102409"/>
                      <a:gd name="connsiteX23" fmla="*/ 10248 w 74677"/>
                      <a:gd name="connsiteY23" fmla="*/ 46176 h 102409"/>
                      <a:gd name="connsiteX24" fmla="*/ 19220 w 74677"/>
                      <a:gd name="connsiteY24" fmla="*/ 52881 h 102409"/>
                      <a:gd name="connsiteX25" fmla="*/ 32299 w 74677"/>
                      <a:gd name="connsiteY25" fmla="*/ 58875 h 102409"/>
                      <a:gd name="connsiteX26" fmla="*/ 48267 w 74677"/>
                      <a:gd name="connsiteY26" fmla="*/ 66038 h 102409"/>
                      <a:gd name="connsiteX27" fmla="*/ 53336 w 74677"/>
                      <a:gd name="connsiteY27" fmla="*/ 73454 h 102409"/>
                      <a:gd name="connsiteX28" fmla="*/ 37520 w 74677"/>
                      <a:gd name="connsiteY28" fmla="*/ 82496 h 102409"/>
                      <a:gd name="connsiteX29" fmla="*/ 24188 w 74677"/>
                      <a:gd name="connsiteY29" fmla="*/ 80211 h 102409"/>
                      <a:gd name="connsiteX30" fmla="*/ 10806 w 74677"/>
                      <a:gd name="connsiteY30" fmla="*/ 73302 h 102409"/>
                      <a:gd name="connsiteX31" fmla="*/ 9640 w 74677"/>
                      <a:gd name="connsiteY31" fmla="*/ 73048 h 102409"/>
                      <a:gd name="connsiteX32" fmla="*/ 8677 w 74677"/>
                      <a:gd name="connsiteY32" fmla="*/ 73759 h 102409"/>
                      <a:gd name="connsiteX33" fmla="*/ 211 w 74677"/>
                      <a:gd name="connsiteY33" fmla="*/ 87932 h 102409"/>
                      <a:gd name="connsiteX34" fmla="*/ 617 w 74677"/>
                      <a:gd name="connsiteY34" fmla="*/ 89913 h 102409"/>
                      <a:gd name="connsiteX35" fmla="*/ 17852 w 74677"/>
                      <a:gd name="connsiteY35" fmla="*/ 98853 h 102409"/>
                      <a:gd name="connsiteX36" fmla="*/ 37723 w 74677"/>
                      <a:gd name="connsiteY36" fmla="*/ 102409 h 102409"/>
                      <a:gd name="connsiteX37" fmla="*/ 51460 w 74677"/>
                      <a:gd name="connsiteY37" fmla="*/ 100936 h 102409"/>
                      <a:gd name="connsiteX38" fmla="*/ 63221 w 74677"/>
                      <a:gd name="connsiteY38" fmla="*/ 96009 h 102409"/>
                      <a:gd name="connsiteX39" fmla="*/ 71534 w 74677"/>
                      <a:gd name="connsiteY39" fmla="*/ 86865 h 102409"/>
                      <a:gd name="connsiteX40" fmla="*/ 74677 w 74677"/>
                      <a:gd name="connsiteY40" fmla="*/ 72794 h 102409"/>
                      <a:gd name="connsiteX41" fmla="*/ 72599 w 74677"/>
                      <a:gd name="connsiteY41" fmla="*/ 60755 h 102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677" h="102409">
                        <a:moveTo>
                          <a:pt x="72751" y="60755"/>
                        </a:moveTo>
                        <a:cubicBezTo>
                          <a:pt x="71332" y="57402"/>
                          <a:pt x="69152" y="54456"/>
                          <a:pt x="66313" y="51916"/>
                        </a:cubicBezTo>
                        <a:cubicBezTo>
                          <a:pt x="63525" y="49478"/>
                          <a:pt x="60027" y="47242"/>
                          <a:pt x="55972" y="45312"/>
                        </a:cubicBezTo>
                        <a:cubicBezTo>
                          <a:pt x="51967" y="43433"/>
                          <a:pt x="47253" y="41401"/>
                          <a:pt x="41981" y="39369"/>
                        </a:cubicBezTo>
                        <a:cubicBezTo>
                          <a:pt x="38433" y="37946"/>
                          <a:pt x="35493" y="36626"/>
                          <a:pt x="33363" y="35508"/>
                        </a:cubicBezTo>
                        <a:cubicBezTo>
                          <a:pt x="31234" y="34390"/>
                          <a:pt x="29562" y="33324"/>
                          <a:pt x="28294" y="32308"/>
                        </a:cubicBezTo>
                        <a:cubicBezTo>
                          <a:pt x="27128" y="31393"/>
                          <a:pt x="26368" y="30479"/>
                          <a:pt x="26013" y="29666"/>
                        </a:cubicBezTo>
                        <a:cubicBezTo>
                          <a:pt x="25608" y="28853"/>
                          <a:pt x="25456" y="27939"/>
                          <a:pt x="25456" y="26923"/>
                        </a:cubicBezTo>
                        <a:cubicBezTo>
                          <a:pt x="25456" y="24840"/>
                          <a:pt x="26267" y="23164"/>
                          <a:pt x="27939" y="21843"/>
                        </a:cubicBezTo>
                        <a:cubicBezTo>
                          <a:pt x="29714" y="20421"/>
                          <a:pt x="32755" y="19710"/>
                          <a:pt x="36912" y="19710"/>
                        </a:cubicBezTo>
                        <a:cubicBezTo>
                          <a:pt x="41069" y="19710"/>
                          <a:pt x="45428" y="20370"/>
                          <a:pt x="49230" y="21640"/>
                        </a:cubicBezTo>
                        <a:cubicBezTo>
                          <a:pt x="53032" y="22910"/>
                          <a:pt x="56834" y="24942"/>
                          <a:pt x="60534" y="27634"/>
                        </a:cubicBezTo>
                        <a:cubicBezTo>
                          <a:pt x="60889" y="27888"/>
                          <a:pt x="61295" y="27990"/>
                          <a:pt x="61700" y="27888"/>
                        </a:cubicBezTo>
                        <a:cubicBezTo>
                          <a:pt x="62106" y="27787"/>
                          <a:pt x="62460" y="27533"/>
                          <a:pt x="62663" y="27177"/>
                        </a:cubicBezTo>
                        <a:lnTo>
                          <a:pt x="70774" y="12801"/>
                        </a:lnTo>
                        <a:cubicBezTo>
                          <a:pt x="71129" y="12141"/>
                          <a:pt x="70977" y="11328"/>
                          <a:pt x="70369" y="10871"/>
                        </a:cubicBezTo>
                        <a:cubicBezTo>
                          <a:pt x="66060" y="7620"/>
                          <a:pt x="60991" y="4978"/>
                          <a:pt x="55262" y="2997"/>
                        </a:cubicBezTo>
                        <a:cubicBezTo>
                          <a:pt x="49534" y="1016"/>
                          <a:pt x="43502" y="0"/>
                          <a:pt x="37368" y="0"/>
                        </a:cubicBezTo>
                        <a:cubicBezTo>
                          <a:pt x="32552" y="0"/>
                          <a:pt x="28091" y="559"/>
                          <a:pt x="23985" y="1676"/>
                        </a:cubicBezTo>
                        <a:cubicBezTo>
                          <a:pt x="19879" y="2794"/>
                          <a:pt x="16230" y="4572"/>
                          <a:pt x="13188" y="6807"/>
                        </a:cubicBezTo>
                        <a:cubicBezTo>
                          <a:pt x="10147" y="9144"/>
                          <a:pt x="7713" y="12090"/>
                          <a:pt x="6091" y="15544"/>
                        </a:cubicBezTo>
                        <a:cubicBezTo>
                          <a:pt x="4418" y="18999"/>
                          <a:pt x="3607" y="23012"/>
                          <a:pt x="3607" y="27482"/>
                        </a:cubicBezTo>
                        <a:cubicBezTo>
                          <a:pt x="3607" y="31393"/>
                          <a:pt x="4114" y="34898"/>
                          <a:pt x="5128" y="37896"/>
                        </a:cubicBezTo>
                        <a:cubicBezTo>
                          <a:pt x="6142" y="40943"/>
                          <a:pt x="7865" y="43737"/>
                          <a:pt x="10248" y="46176"/>
                        </a:cubicBezTo>
                        <a:cubicBezTo>
                          <a:pt x="12580" y="48563"/>
                          <a:pt x="15571" y="50849"/>
                          <a:pt x="19220" y="52881"/>
                        </a:cubicBezTo>
                        <a:cubicBezTo>
                          <a:pt x="22820" y="54913"/>
                          <a:pt x="27230" y="56945"/>
                          <a:pt x="32299" y="58875"/>
                        </a:cubicBezTo>
                        <a:cubicBezTo>
                          <a:pt x="39041" y="61517"/>
                          <a:pt x="44414" y="63904"/>
                          <a:pt x="48267" y="66038"/>
                        </a:cubicBezTo>
                        <a:cubicBezTo>
                          <a:pt x="51714" y="67968"/>
                          <a:pt x="53336" y="70356"/>
                          <a:pt x="53336" y="73454"/>
                        </a:cubicBezTo>
                        <a:cubicBezTo>
                          <a:pt x="53336" y="75689"/>
                          <a:pt x="53336" y="82496"/>
                          <a:pt x="37520" y="82496"/>
                        </a:cubicBezTo>
                        <a:cubicBezTo>
                          <a:pt x="33262" y="82496"/>
                          <a:pt x="28750" y="81734"/>
                          <a:pt x="24188" y="80211"/>
                        </a:cubicBezTo>
                        <a:cubicBezTo>
                          <a:pt x="19575" y="78687"/>
                          <a:pt x="15064" y="76350"/>
                          <a:pt x="10806" y="73302"/>
                        </a:cubicBezTo>
                        <a:cubicBezTo>
                          <a:pt x="10451" y="73048"/>
                          <a:pt x="10045" y="72946"/>
                          <a:pt x="9640" y="73048"/>
                        </a:cubicBezTo>
                        <a:cubicBezTo>
                          <a:pt x="9234" y="73150"/>
                          <a:pt x="8879" y="73404"/>
                          <a:pt x="8677" y="73759"/>
                        </a:cubicBezTo>
                        <a:lnTo>
                          <a:pt x="211" y="87932"/>
                        </a:lnTo>
                        <a:cubicBezTo>
                          <a:pt x="-195" y="88592"/>
                          <a:pt x="8" y="89456"/>
                          <a:pt x="617" y="89913"/>
                        </a:cubicBezTo>
                        <a:cubicBezTo>
                          <a:pt x="5534" y="93520"/>
                          <a:pt x="11312" y="96517"/>
                          <a:pt x="17852" y="98853"/>
                        </a:cubicBezTo>
                        <a:cubicBezTo>
                          <a:pt x="24391" y="101190"/>
                          <a:pt x="31082" y="102409"/>
                          <a:pt x="37723" y="102409"/>
                        </a:cubicBezTo>
                        <a:cubicBezTo>
                          <a:pt x="42488" y="102409"/>
                          <a:pt x="47101" y="101901"/>
                          <a:pt x="51460" y="100936"/>
                        </a:cubicBezTo>
                        <a:cubicBezTo>
                          <a:pt x="55871" y="99920"/>
                          <a:pt x="59825" y="98295"/>
                          <a:pt x="63221" y="96009"/>
                        </a:cubicBezTo>
                        <a:cubicBezTo>
                          <a:pt x="66668" y="93723"/>
                          <a:pt x="69456" y="90624"/>
                          <a:pt x="71534" y="86865"/>
                        </a:cubicBezTo>
                        <a:cubicBezTo>
                          <a:pt x="73613" y="83106"/>
                          <a:pt x="74677" y="78331"/>
                          <a:pt x="74677" y="72794"/>
                        </a:cubicBezTo>
                        <a:cubicBezTo>
                          <a:pt x="74677" y="68120"/>
                          <a:pt x="73968" y="64107"/>
                          <a:pt x="72599" y="607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3" name="Freeform 72">
                    <a:extLst>
                      <a:ext uri="{FF2B5EF4-FFF2-40B4-BE49-F238E27FC236}">
                        <a16:creationId xmlns:a16="http://schemas.microsoft.com/office/drawing/2014/main" id="{EB02C144-68D8-90FC-6457-DA9D764FAF1E}"/>
                      </a:ext>
                    </a:extLst>
                  </p:cNvPr>
                  <p:cNvSpPr/>
                  <p:nvPr/>
                </p:nvSpPr>
                <p:spPr>
                  <a:xfrm>
                    <a:off x="6194416" y="6178001"/>
                    <a:ext cx="87342" cy="102510"/>
                  </a:xfrm>
                  <a:custGeom>
                    <a:avLst/>
                    <a:gdLst>
                      <a:gd name="connsiteX0" fmla="*/ 61084 w 87342"/>
                      <a:gd name="connsiteY0" fmla="*/ 71524 h 102510"/>
                      <a:gd name="connsiteX1" fmla="*/ 43646 w 87342"/>
                      <a:gd name="connsiteY1" fmla="*/ 81684 h 102510"/>
                      <a:gd name="connsiteX2" fmla="*/ 28083 w 87342"/>
                      <a:gd name="connsiteY2" fmla="*/ 74166 h 102510"/>
                      <a:gd name="connsiteX3" fmla="*/ 21088 w 87342"/>
                      <a:gd name="connsiteY3" fmla="*/ 51205 h 102510"/>
                      <a:gd name="connsiteX4" fmla="*/ 27576 w 87342"/>
                      <a:gd name="connsiteY4" fmla="*/ 28853 h 102510"/>
                      <a:gd name="connsiteX5" fmla="*/ 43646 w 87342"/>
                      <a:gd name="connsiteY5" fmla="*/ 20726 h 102510"/>
                      <a:gd name="connsiteX6" fmla="*/ 60323 w 87342"/>
                      <a:gd name="connsiteY6" fmla="*/ 29717 h 102510"/>
                      <a:gd name="connsiteX7" fmla="*/ 66204 w 87342"/>
                      <a:gd name="connsiteY7" fmla="*/ 51205 h 102510"/>
                      <a:gd name="connsiteX8" fmla="*/ 61084 w 87342"/>
                      <a:gd name="connsiteY8" fmla="*/ 71575 h 102510"/>
                      <a:gd name="connsiteX9" fmla="*/ 43646 w 87342"/>
                      <a:gd name="connsiteY9" fmla="*/ 0 h 102510"/>
                      <a:gd name="connsiteX10" fmla="*/ 12521 w 87342"/>
                      <a:gd name="connsiteY10" fmla="*/ 13716 h 102510"/>
                      <a:gd name="connsiteX11" fmla="*/ 0 w 87342"/>
                      <a:gd name="connsiteY11" fmla="*/ 51255 h 102510"/>
                      <a:gd name="connsiteX12" fmla="*/ 13535 w 87342"/>
                      <a:gd name="connsiteY12" fmla="*/ 89862 h 102510"/>
                      <a:gd name="connsiteX13" fmla="*/ 43696 w 87342"/>
                      <a:gd name="connsiteY13" fmla="*/ 102511 h 102510"/>
                      <a:gd name="connsiteX14" fmla="*/ 77457 w 87342"/>
                      <a:gd name="connsiteY14" fmla="*/ 85493 h 102510"/>
                      <a:gd name="connsiteX15" fmla="*/ 87342 w 87342"/>
                      <a:gd name="connsiteY15" fmla="*/ 51306 h 102510"/>
                      <a:gd name="connsiteX16" fmla="*/ 75987 w 87342"/>
                      <a:gd name="connsiteY16" fmla="*/ 15189 h 102510"/>
                      <a:gd name="connsiteX17" fmla="*/ 43646 w 87342"/>
                      <a:gd name="connsiteY17" fmla="*/ 51 h 10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7342" h="102510">
                        <a:moveTo>
                          <a:pt x="61084" y="71524"/>
                        </a:moveTo>
                        <a:cubicBezTo>
                          <a:pt x="56927" y="77925"/>
                          <a:pt x="50438" y="81684"/>
                          <a:pt x="43646" y="81684"/>
                        </a:cubicBezTo>
                        <a:cubicBezTo>
                          <a:pt x="37765" y="81684"/>
                          <a:pt x="32088" y="79144"/>
                          <a:pt x="28083" y="74166"/>
                        </a:cubicBezTo>
                        <a:cubicBezTo>
                          <a:pt x="23572" y="68578"/>
                          <a:pt x="21088" y="60094"/>
                          <a:pt x="21088" y="51205"/>
                        </a:cubicBezTo>
                        <a:cubicBezTo>
                          <a:pt x="21088" y="42315"/>
                          <a:pt x="23268" y="34390"/>
                          <a:pt x="27576" y="28853"/>
                        </a:cubicBezTo>
                        <a:cubicBezTo>
                          <a:pt x="31632" y="23570"/>
                          <a:pt x="37613" y="20726"/>
                          <a:pt x="43646" y="20726"/>
                        </a:cubicBezTo>
                        <a:cubicBezTo>
                          <a:pt x="50084" y="20726"/>
                          <a:pt x="56217" y="23926"/>
                          <a:pt x="60323" y="29717"/>
                        </a:cubicBezTo>
                        <a:cubicBezTo>
                          <a:pt x="64176" y="35203"/>
                          <a:pt x="66204" y="43077"/>
                          <a:pt x="66204" y="51205"/>
                        </a:cubicBezTo>
                        <a:cubicBezTo>
                          <a:pt x="66204" y="58875"/>
                          <a:pt x="64531" y="66190"/>
                          <a:pt x="61084" y="71575"/>
                        </a:cubicBezTo>
                        <a:moveTo>
                          <a:pt x="43646" y="0"/>
                        </a:moveTo>
                        <a:cubicBezTo>
                          <a:pt x="31885" y="0"/>
                          <a:pt x="20378" y="4877"/>
                          <a:pt x="12521" y="13716"/>
                        </a:cubicBezTo>
                        <a:cubicBezTo>
                          <a:pt x="4258" y="23062"/>
                          <a:pt x="0" y="36727"/>
                          <a:pt x="0" y="51255"/>
                        </a:cubicBezTo>
                        <a:cubicBezTo>
                          <a:pt x="0" y="65784"/>
                          <a:pt x="4816" y="80464"/>
                          <a:pt x="13535" y="89862"/>
                        </a:cubicBezTo>
                        <a:cubicBezTo>
                          <a:pt x="21291" y="98244"/>
                          <a:pt x="32291" y="102511"/>
                          <a:pt x="43696" y="102511"/>
                        </a:cubicBezTo>
                        <a:cubicBezTo>
                          <a:pt x="56826" y="102511"/>
                          <a:pt x="69448" y="96263"/>
                          <a:pt x="77457" y="85493"/>
                        </a:cubicBezTo>
                        <a:cubicBezTo>
                          <a:pt x="84148" y="76502"/>
                          <a:pt x="87342" y="64158"/>
                          <a:pt x="87342" y="51306"/>
                        </a:cubicBezTo>
                        <a:cubicBezTo>
                          <a:pt x="87342" y="37591"/>
                          <a:pt x="83489" y="24383"/>
                          <a:pt x="75987" y="15189"/>
                        </a:cubicBezTo>
                        <a:cubicBezTo>
                          <a:pt x="68028" y="5385"/>
                          <a:pt x="56116" y="51"/>
                          <a:pt x="43646" y="51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6118D14D-66AD-1699-5D84-E30BA9AE5ACA}"/>
                    </a:ext>
                  </a:extLst>
                </p:cNvPr>
                <p:cNvSpPr/>
                <p:nvPr/>
              </p:nvSpPr>
              <p:spPr>
                <a:xfrm>
                  <a:off x="6217937" y="6143154"/>
                  <a:ext cx="40249" cy="20319"/>
                </a:xfrm>
                <a:custGeom>
                  <a:avLst/>
                  <a:gdLst>
                    <a:gd name="connsiteX0" fmla="*/ 20125 w 40249"/>
                    <a:gd name="connsiteY0" fmla="*/ 0 h 20319"/>
                    <a:gd name="connsiteX1" fmla="*/ 0 w 40249"/>
                    <a:gd name="connsiteY1" fmla="*/ 20319 h 20319"/>
                    <a:gd name="connsiteX2" fmla="*/ 40249 w 40249"/>
                    <a:gd name="connsiteY2" fmla="*/ 20319 h 20319"/>
                    <a:gd name="connsiteX3" fmla="*/ 20125 w 40249"/>
                    <a:gd name="connsiteY3" fmla="*/ 0 h 20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249" h="20319">
                      <a:moveTo>
                        <a:pt x="20125" y="0"/>
                      </a:moveTo>
                      <a:lnTo>
                        <a:pt x="0" y="20319"/>
                      </a:lnTo>
                      <a:lnTo>
                        <a:pt x="40249" y="20319"/>
                      </a:lnTo>
                      <a:lnTo>
                        <a:pt x="20125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45114CD-9414-32AE-5103-3B23CF6570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57130" y="1207778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7B2A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  <p:sp>
        <p:nvSpPr>
          <p:cNvPr id="18" name="Title Placeholder 12">
            <a:extLst>
              <a:ext uri="{FF2B5EF4-FFF2-40B4-BE49-F238E27FC236}">
                <a16:creationId xmlns:a16="http://schemas.microsoft.com/office/drawing/2014/main" id="{F166856E-D708-42D3-698F-550FB138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7130" y="502551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21666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2BEDB2B-BF71-2FFC-58ED-4D242477B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66F63E-8614-02DA-CB4E-FD5586B0B2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3A4C829-702C-95F6-A19E-D2B4F62F8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9551139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006" y="596916"/>
            <a:ext cx="2643806" cy="1088626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E3F7E9-9CC8-F4C2-ACAF-F10AA1E5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17" b="22452"/>
          <a:stretch/>
        </p:blipFill>
        <p:spPr>
          <a:xfrm>
            <a:off x="-1" y="110835"/>
            <a:ext cx="6705599" cy="6747165"/>
          </a:xfrm>
          <a:prstGeom prst="rect">
            <a:avLst/>
          </a:prstGeom>
        </p:spPr>
      </p:pic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57ED3-C6DB-E7E7-751F-0DC66514D4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83746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185EE6-9878-8360-0C6C-C30D3753B4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643949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2" r="31281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39" y="900251"/>
            <a:ext cx="3720006" cy="1531767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96B60-8239-95A9-1F8A-68D7E931B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597126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006" y="596916"/>
            <a:ext cx="2643806" cy="10886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7E3F7E9-9CC8-F4C2-ACAF-F10AA1E5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17" b="22452"/>
          <a:stretch/>
        </p:blipFill>
        <p:spPr>
          <a:xfrm>
            <a:off x="-1" y="110835"/>
            <a:ext cx="6705599" cy="6747165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9AC0D8-07D8-461D-7A5B-68E13B68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50D9EBE1-E358-8B29-9516-9A5E2ADCE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179B74B6-75C0-DAF0-D531-2B168528F7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A7AAB8-5275-B45F-B196-16D4345E3C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72471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C5BE5DE-0BBE-5731-1A62-6FAFB70A8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586C97F3-D29C-924C-1F01-EA39BA553F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4308F57E-D2FA-A702-2D97-BC0644C8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79A1388-4B76-5941-6B10-2770F3199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177594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2" r="31281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39" y="900251"/>
            <a:ext cx="3720006" cy="1531767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B012AD19-AB57-331F-61AF-88C6F569B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7AA7175-8072-D5AB-C157-F7CF0DA5A8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604D0E6-6A14-787A-6EAF-3EBE1ACC24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06F091E-D023-3156-0BD5-68E0E7DEE2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968367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AAB1D3-5126-1EF8-A808-76EC497B5FDB}"/>
              </a:ext>
            </a:extLst>
          </p:cNvPr>
          <p:cNvSpPr/>
          <p:nvPr/>
        </p:nvSpPr>
        <p:spPr>
          <a:xfrm>
            <a:off x="-12700" y="345266"/>
            <a:ext cx="4022511" cy="6525435"/>
          </a:xfrm>
          <a:custGeom>
            <a:avLst/>
            <a:gdLst>
              <a:gd name="connsiteX0" fmla="*/ 0 w 4022511"/>
              <a:gd name="connsiteY0" fmla="*/ 0 h 6525435"/>
              <a:gd name="connsiteX1" fmla="*/ 1027701 w 4022511"/>
              <a:gd name="connsiteY1" fmla="*/ 0 h 6525435"/>
              <a:gd name="connsiteX2" fmla="*/ 4022511 w 4022511"/>
              <a:gd name="connsiteY2" fmla="*/ 2784997 h 6525435"/>
              <a:gd name="connsiteX3" fmla="*/ 2341693 w 4022511"/>
              <a:gd name="connsiteY3" fmla="*/ 5143393 h 6525435"/>
              <a:gd name="connsiteX4" fmla="*/ 3249144 w 4022511"/>
              <a:gd name="connsiteY4" fmla="*/ 6523565 h 6525435"/>
              <a:gd name="connsiteX5" fmla="*/ 3250196 w 4022511"/>
              <a:gd name="connsiteY5" fmla="*/ 6525435 h 6525435"/>
              <a:gd name="connsiteX6" fmla="*/ 981402 w 4022511"/>
              <a:gd name="connsiteY6" fmla="*/ 6525435 h 6525435"/>
              <a:gd name="connsiteX7" fmla="*/ 376662 w 4022511"/>
              <a:gd name="connsiteY7" fmla="*/ 5558224 h 6525435"/>
              <a:gd name="connsiteX8" fmla="*/ 376662 w 4022511"/>
              <a:gd name="connsiteY8" fmla="*/ 3839730 h 6525435"/>
              <a:gd name="connsiteX9" fmla="*/ 802744 w 4022511"/>
              <a:gd name="connsiteY9" fmla="*/ 3839730 h 6525435"/>
              <a:gd name="connsiteX10" fmla="*/ 1879866 w 4022511"/>
              <a:gd name="connsiteY10" fmla="*/ 2796768 h 6525435"/>
              <a:gd name="connsiteX11" fmla="*/ 802744 w 4022511"/>
              <a:gd name="connsiteY11" fmla="*/ 1765735 h 6525435"/>
              <a:gd name="connsiteX12" fmla="*/ 60805 w 4022511"/>
              <a:gd name="connsiteY12" fmla="*/ 1577626 h 6525435"/>
              <a:gd name="connsiteX13" fmla="*/ 0 w 4022511"/>
              <a:gd name="connsiteY13" fmla="*/ 1540640 h 65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22511" h="6525435">
                <a:moveTo>
                  <a:pt x="0" y="0"/>
                </a:moveTo>
                <a:lnTo>
                  <a:pt x="1027701" y="0"/>
                </a:lnTo>
                <a:cubicBezTo>
                  <a:pt x="2827033" y="0"/>
                  <a:pt x="4022511" y="1173233"/>
                  <a:pt x="4022511" y="2784997"/>
                </a:cubicBezTo>
                <a:cubicBezTo>
                  <a:pt x="4022511" y="3816030"/>
                  <a:pt x="3359716" y="4764192"/>
                  <a:pt x="2341693" y="5143393"/>
                </a:cubicBezTo>
                <a:lnTo>
                  <a:pt x="3249144" y="6523565"/>
                </a:lnTo>
                <a:lnTo>
                  <a:pt x="3250196" y="6525435"/>
                </a:lnTo>
                <a:lnTo>
                  <a:pt x="981402" y="6525435"/>
                </a:lnTo>
                <a:lnTo>
                  <a:pt x="376662" y="5558224"/>
                </a:lnTo>
                <a:cubicBezTo>
                  <a:pt x="376662" y="5558224"/>
                  <a:pt x="376662" y="3839730"/>
                  <a:pt x="376662" y="3839730"/>
                </a:cubicBezTo>
                <a:lnTo>
                  <a:pt x="802744" y="3839730"/>
                </a:lnTo>
                <a:cubicBezTo>
                  <a:pt x="1453783" y="3839730"/>
                  <a:pt x="1879866" y="3389270"/>
                  <a:pt x="1879866" y="2796768"/>
                </a:cubicBezTo>
                <a:cubicBezTo>
                  <a:pt x="1879866" y="2204266"/>
                  <a:pt x="1453783" y="1765735"/>
                  <a:pt x="802744" y="1765735"/>
                </a:cubicBezTo>
                <a:cubicBezTo>
                  <a:pt x="534109" y="1765735"/>
                  <a:pt x="281361" y="1697591"/>
                  <a:pt x="60805" y="1577626"/>
                </a:cubicBezTo>
                <a:lnTo>
                  <a:pt x="0" y="1540640"/>
                </a:lnTo>
                <a:close/>
              </a:path>
            </a:pathLst>
          </a:custGeom>
          <a:noFill/>
          <a:ln w="12700" cap="flat">
            <a:solidFill>
              <a:srgbClr val="C6C2F5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98173C5-4AC5-20B6-0C83-527A6DB39BE0}"/>
              </a:ext>
            </a:extLst>
          </p:cNvPr>
          <p:cNvSpPr/>
          <p:nvPr/>
        </p:nvSpPr>
        <p:spPr>
          <a:xfrm rot="5400000">
            <a:off x="2662465" y="1870500"/>
            <a:ext cx="1716404" cy="6347165"/>
          </a:xfrm>
          <a:custGeom>
            <a:avLst/>
            <a:gdLst>
              <a:gd name="connsiteX0" fmla="*/ 0 w 1716404"/>
              <a:gd name="connsiteY0" fmla="*/ 0 h 6347165"/>
              <a:gd name="connsiteX1" fmla="*/ 237666 w 1716404"/>
              <a:gd name="connsiteY1" fmla="*/ 0 h 6347165"/>
              <a:gd name="connsiteX2" fmla="*/ 1716404 w 1716404"/>
              <a:gd name="connsiteY2" fmla="*/ 1480539 h 6347165"/>
              <a:gd name="connsiteX3" fmla="*/ 1716404 w 1716404"/>
              <a:gd name="connsiteY3" fmla="*/ 6347166 h 6347165"/>
              <a:gd name="connsiteX4" fmla="*/ 0 w 1716404"/>
              <a:gd name="connsiteY4" fmla="*/ 6347166 h 6347165"/>
              <a:gd name="connsiteX5" fmla="*/ 0 w 1716404"/>
              <a:gd name="connsiteY5" fmla="*/ 0 h 6347165"/>
              <a:gd name="connsiteX6" fmla="*/ 0 w 1716404"/>
              <a:gd name="connsiteY6" fmla="*/ 0 h 6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4" h="6347165">
                <a:moveTo>
                  <a:pt x="0" y="0"/>
                </a:moveTo>
                <a:lnTo>
                  <a:pt x="237666" y="0"/>
                </a:lnTo>
                <a:cubicBezTo>
                  <a:pt x="1053768" y="0"/>
                  <a:pt x="1716404" y="663443"/>
                  <a:pt x="1716404" y="1480539"/>
                </a:cubicBezTo>
                <a:lnTo>
                  <a:pt x="1716404" y="6347166"/>
                </a:lnTo>
                <a:lnTo>
                  <a:pt x="0" y="63471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8BE8"/>
          </a:solidFill>
          <a:ln w="12700" cap="flat">
            <a:solidFill>
              <a:srgbClr val="928BE8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EB9C2DA-CEAE-614B-B23F-F2E87827A155}"/>
              </a:ext>
            </a:extLst>
          </p:cNvPr>
          <p:cNvSpPr/>
          <p:nvPr/>
        </p:nvSpPr>
        <p:spPr>
          <a:xfrm>
            <a:off x="0" y="2700415"/>
            <a:ext cx="1231210" cy="650490"/>
          </a:xfrm>
          <a:custGeom>
            <a:avLst/>
            <a:gdLst>
              <a:gd name="connsiteX0" fmla="*/ 0 w 1231210"/>
              <a:gd name="connsiteY0" fmla="*/ 0 h 650490"/>
              <a:gd name="connsiteX1" fmla="*/ 9624 w 1231210"/>
              <a:gd name="connsiteY1" fmla="*/ 4649 h 650490"/>
              <a:gd name="connsiteX2" fmla="*/ 1009908 w 1231210"/>
              <a:gd name="connsiteY2" fmla="*/ 207347 h 650490"/>
              <a:gd name="connsiteX3" fmla="*/ 1231210 w 1231210"/>
              <a:gd name="connsiteY3" fmla="*/ 428919 h 650490"/>
              <a:gd name="connsiteX4" fmla="*/ 1009908 w 1231210"/>
              <a:gd name="connsiteY4" fmla="*/ 650490 h 650490"/>
              <a:gd name="connsiteX5" fmla="*/ 114376 w 1231210"/>
              <a:gd name="connsiteY5" fmla="*/ 514557 h 650490"/>
              <a:gd name="connsiteX6" fmla="*/ 0 w 1231210"/>
              <a:gd name="connsiteY6" fmla="*/ 472563 h 65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210" h="650490">
                <a:moveTo>
                  <a:pt x="0" y="0"/>
                </a:moveTo>
                <a:lnTo>
                  <a:pt x="9624" y="4649"/>
                </a:lnTo>
                <a:cubicBezTo>
                  <a:pt x="317256" y="135144"/>
                  <a:pt x="655316" y="207347"/>
                  <a:pt x="1009908" y="207347"/>
                </a:cubicBezTo>
                <a:cubicBezTo>
                  <a:pt x="1132077" y="207347"/>
                  <a:pt x="1231210" y="306601"/>
                  <a:pt x="1231210" y="428919"/>
                </a:cubicBezTo>
                <a:cubicBezTo>
                  <a:pt x="1231210" y="551237"/>
                  <a:pt x="1132077" y="650490"/>
                  <a:pt x="1009908" y="650490"/>
                </a:cubicBezTo>
                <a:cubicBezTo>
                  <a:pt x="698210" y="650490"/>
                  <a:pt x="397409" y="602886"/>
                  <a:pt x="114376" y="514557"/>
                </a:cubicBezTo>
                <a:lnTo>
                  <a:pt x="0" y="472563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291FBB6-6C27-950F-4BBA-8A14B6BC806B}"/>
              </a:ext>
            </a:extLst>
          </p:cNvPr>
          <p:cNvGrpSpPr/>
          <p:nvPr userDrawn="1"/>
        </p:nvGrpSpPr>
        <p:grpSpPr>
          <a:xfrm>
            <a:off x="7012025" y="826305"/>
            <a:ext cx="2216917" cy="681668"/>
            <a:chOff x="7012025" y="826305"/>
            <a:chExt cx="2216917" cy="681668"/>
          </a:xfrm>
        </p:grpSpPr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7FBE9F67-8528-76E2-D4BF-1AEC1CB874A8}"/>
                </a:ext>
              </a:extLst>
            </p:cNvPr>
            <p:cNvGrpSpPr/>
            <p:nvPr/>
          </p:nvGrpSpPr>
          <p:grpSpPr>
            <a:xfrm>
              <a:off x="7012025" y="826305"/>
              <a:ext cx="2216917" cy="525984"/>
              <a:chOff x="7012025" y="826305"/>
              <a:chExt cx="2216917" cy="525984"/>
            </a:xfrm>
            <a:solidFill>
              <a:schemeClr val="bg1"/>
            </a:solidFill>
          </p:grpSpPr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B702FC1F-FD5B-5CEE-E31F-E19DE995FF11}"/>
                  </a:ext>
                </a:extLst>
              </p:cNvPr>
              <p:cNvGrpSpPr/>
              <p:nvPr/>
            </p:nvGrpSpPr>
            <p:grpSpPr>
              <a:xfrm>
                <a:off x="7672255" y="901620"/>
                <a:ext cx="1556686" cy="294984"/>
                <a:chOff x="7672255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896D770-DA6C-BF81-7EC0-0986C8598A97}"/>
                    </a:ext>
                  </a:extLst>
                </p:cNvPr>
                <p:cNvSpPr/>
                <p:nvPr/>
              </p:nvSpPr>
              <p:spPr>
                <a:xfrm>
                  <a:off x="7672255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C16D35E0-6284-DAB0-B3D3-1E810ED04CF4}"/>
                    </a:ext>
                  </a:extLst>
                </p:cNvPr>
                <p:cNvSpPr/>
                <p:nvPr/>
              </p:nvSpPr>
              <p:spPr>
                <a:xfrm>
                  <a:off x="7865636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DD548C04-BBA9-F73B-73BE-743CEA32F58E}"/>
                    </a:ext>
                  </a:extLst>
                </p:cNvPr>
                <p:cNvSpPr/>
                <p:nvPr/>
              </p:nvSpPr>
              <p:spPr>
                <a:xfrm>
                  <a:off x="8188490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B07FC19E-6548-2B27-9F89-2E083A033DD5}"/>
                    </a:ext>
                  </a:extLst>
                </p:cNvPr>
                <p:cNvSpPr/>
                <p:nvPr/>
              </p:nvSpPr>
              <p:spPr>
                <a:xfrm>
                  <a:off x="8419560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C50DD9B-FF40-EAE3-7DFB-8B27E3A67F0D}"/>
                    </a:ext>
                  </a:extLst>
                </p:cNvPr>
                <p:cNvSpPr/>
                <p:nvPr/>
              </p:nvSpPr>
              <p:spPr>
                <a:xfrm>
                  <a:off x="8634113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C54ADDB4-B306-4442-BA37-0782AA2C9E78}"/>
                    </a:ext>
                  </a:extLst>
                </p:cNvPr>
                <p:cNvSpPr/>
                <p:nvPr/>
              </p:nvSpPr>
              <p:spPr>
                <a:xfrm>
                  <a:off x="8795513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5727323A-20D5-7440-45B7-99F6D12E2901}"/>
                    </a:ext>
                  </a:extLst>
                </p:cNvPr>
                <p:cNvSpPr/>
                <p:nvPr/>
              </p:nvSpPr>
              <p:spPr>
                <a:xfrm>
                  <a:off x="9017825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8D93D846-26C7-6FE6-C367-F57555600A5C}"/>
                    </a:ext>
                  </a:extLst>
                </p:cNvPr>
                <p:cNvSpPr/>
                <p:nvPr/>
              </p:nvSpPr>
              <p:spPr>
                <a:xfrm>
                  <a:off x="9131891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F1B5535D-7A9A-FA47-C122-42140934D60B}"/>
                  </a:ext>
                </a:extLst>
              </p:cNvPr>
              <p:cNvGrpSpPr/>
              <p:nvPr/>
            </p:nvGrpSpPr>
            <p:grpSpPr>
              <a:xfrm>
                <a:off x="7012025" y="826305"/>
                <a:ext cx="524770" cy="525984"/>
                <a:chOff x="7012025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E48D52C-492F-FD39-8E70-ADC13E3411A4}"/>
                    </a:ext>
                  </a:extLst>
                </p:cNvPr>
                <p:cNvSpPr/>
                <p:nvPr/>
              </p:nvSpPr>
              <p:spPr>
                <a:xfrm>
                  <a:off x="7012025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DD8182B-43B5-B3ED-689E-7C24D1F9329B}"/>
                    </a:ext>
                  </a:extLst>
                </p:cNvPr>
                <p:cNvSpPr/>
                <p:nvPr/>
              </p:nvSpPr>
              <p:spPr>
                <a:xfrm>
                  <a:off x="7131556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9" name="Graphic 1">
              <a:extLst>
                <a:ext uri="{FF2B5EF4-FFF2-40B4-BE49-F238E27FC236}">
                  <a16:creationId xmlns:a16="http://schemas.microsoft.com/office/drawing/2014/main" id="{969B4F86-8519-BF76-3474-80424DDF3193}"/>
                </a:ext>
              </a:extLst>
            </p:cNvPr>
            <p:cNvGrpSpPr/>
            <p:nvPr/>
          </p:nvGrpSpPr>
          <p:grpSpPr>
            <a:xfrm>
              <a:off x="7672366" y="1306300"/>
              <a:ext cx="1526867" cy="201673"/>
              <a:chOff x="7672366" y="1306300"/>
              <a:chExt cx="1526867" cy="201673"/>
            </a:xfrm>
            <a:solidFill>
              <a:schemeClr val="bg1"/>
            </a:solidFill>
          </p:grpSpPr>
          <p:grpSp>
            <p:nvGrpSpPr>
              <p:cNvPr id="40" name="Graphic 1">
                <a:extLst>
                  <a:ext uri="{FF2B5EF4-FFF2-40B4-BE49-F238E27FC236}">
                    <a16:creationId xmlns:a16="http://schemas.microsoft.com/office/drawing/2014/main" id="{DE84726F-AB8E-FA5D-50D5-8740701E5A52}"/>
                  </a:ext>
                </a:extLst>
              </p:cNvPr>
              <p:cNvGrpSpPr/>
              <p:nvPr/>
            </p:nvGrpSpPr>
            <p:grpSpPr>
              <a:xfrm>
                <a:off x="7672366" y="1352122"/>
                <a:ext cx="1526867" cy="135578"/>
                <a:chOff x="7672366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52C0F22-645F-E988-6378-33F9B8486B0A}"/>
                    </a:ext>
                  </a:extLst>
                </p:cNvPr>
                <p:cNvSpPr/>
                <p:nvPr/>
              </p:nvSpPr>
              <p:spPr>
                <a:xfrm>
                  <a:off x="8472215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9DCE8BD-7195-2FE2-14A7-52A43749F79D}"/>
                    </a:ext>
                  </a:extLst>
                </p:cNvPr>
                <p:cNvSpPr/>
                <p:nvPr/>
              </p:nvSpPr>
              <p:spPr>
                <a:xfrm>
                  <a:off x="8566161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4B6BA9A-F10A-478F-5025-6EB75AAD7048}"/>
                    </a:ext>
                  </a:extLst>
                </p:cNvPr>
                <p:cNvSpPr/>
                <p:nvPr/>
              </p:nvSpPr>
              <p:spPr>
                <a:xfrm>
                  <a:off x="8673077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8C01C48C-C0FD-074D-D2E0-796CEE2DDF1F}"/>
                    </a:ext>
                  </a:extLst>
                </p:cNvPr>
                <p:cNvSpPr/>
                <p:nvPr/>
              </p:nvSpPr>
              <p:spPr>
                <a:xfrm>
                  <a:off x="8830763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AB84BB7E-77FC-FD16-EDC7-8941169F1344}"/>
                    </a:ext>
                  </a:extLst>
                </p:cNvPr>
                <p:cNvSpPr/>
                <p:nvPr/>
              </p:nvSpPr>
              <p:spPr>
                <a:xfrm>
                  <a:off x="8929033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FC8FEBD-4B22-8AA6-C118-1BC6FBA810CF}"/>
                    </a:ext>
                  </a:extLst>
                </p:cNvPr>
                <p:cNvSpPr/>
                <p:nvPr/>
              </p:nvSpPr>
              <p:spPr>
                <a:xfrm>
                  <a:off x="9029465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7" name="Graphic 1">
                  <a:extLst>
                    <a:ext uri="{FF2B5EF4-FFF2-40B4-BE49-F238E27FC236}">
                      <a16:creationId xmlns:a16="http://schemas.microsoft.com/office/drawing/2014/main" id="{EE14BECD-C65B-CC34-AD81-C29894CE9747}"/>
                    </a:ext>
                  </a:extLst>
                </p:cNvPr>
                <p:cNvGrpSpPr/>
                <p:nvPr/>
              </p:nvGrpSpPr>
              <p:grpSpPr>
                <a:xfrm>
                  <a:off x="7672366" y="1352122"/>
                  <a:ext cx="175200" cy="98809"/>
                  <a:chOff x="7672366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EF0B17AD-6E66-DE74-B09C-7BFF8EEE445B}"/>
                      </a:ext>
                    </a:extLst>
                  </p:cNvPr>
                  <p:cNvSpPr/>
                  <p:nvPr/>
                </p:nvSpPr>
                <p:spPr>
                  <a:xfrm>
                    <a:off x="7672366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9B8624A4-8942-BD78-9D54-6BC3A5999157}"/>
                      </a:ext>
                    </a:extLst>
                  </p:cNvPr>
                  <p:cNvSpPr/>
                  <p:nvPr/>
                </p:nvSpPr>
                <p:spPr>
                  <a:xfrm>
                    <a:off x="7772853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0917D08A-0D30-72C8-1AEA-53BAD3810E08}"/>
                    </a:ext>
                  </a:extLst>
                </p:cNvPr>
                <p:cNvSpPr/>
                <p:nvPr/>
              </p:nvSpPr>
              <p:spPr>
                <a:xfrm>
                  <a:off x="9118201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024D30F7-EB27-C724-3D16-F380ED58996A}"/>
                  </a:ext>
                </a:extLst>
              </p:cNvPr>
              <p:cNvGrpSpPr/>
              <p:nvPr/>
            </p:nvGrpSpPr>
            <p:grpSpPr>
              <a:xfrm>
                <a:off x="7920951" y="1306300"/>
                <a:ext cx="481981" cy="201673"/>
                <a:chOff x="7920951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2" name="Graphic 1">
                  <a:extLst>
                    <a:ext uri="{FF2B5EF4-FFF2-40B4-BE49-F238E27FC236}">
                      <a16:creationId xmlns:a16="http://schemas.microsoft.com/office/drawing/2014/main" id="{622FFC0E-EAB1-7C26-6943-6160807B375D}"/>
                    </a:ext>
                  </a:extLst>
                </p:cNvPr>
                <p:cNvGrpSpPr/>
                <p:nvPr/>
              </p:nvGrpSpPr>
              <p:grpSpPr>
                <a:xfrm>
                  <a:off x="7920951" y="1306300"/>
                  <a:ext cx="481981" cy="201673"/>
                  <a:chOff x="7920951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50F9BFE9-A0FA-77A9-3481-92ABF67C7BF5}"/>
                      </a:ext>
                    </a:extLst>
                  </p:cNvPr>
                  <p:cNvSpPr/>
                  <p:nvPr/>
                </p:nvSpPr>
                <p:spPr>
                  <a:xfrm>
                    <a:off x="7920951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F66185B3-3A71-596C-43BD-DF5BA3F2A2C9}"/>
                      </a:ext>
                    </a:extLst>
                  </p:cNvPr>
                  <p:cNvSpPr/>
                  <p:nvPr/>
                </p:nvSpPr>
                <p:spPr>
                  <a:xfrm>
                    <a:off x="8033354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D08C1266-CDCC-7BF5-7F4C-5BEB3318A0F9}"/>
                      </a:ext>
                    </a:extLst>
                  </p:cNvPr>
                  <p:cNvSpPr/>
                  <p:nvPr/>
                </p:nvSpPr>
                <p:spPr>
                  <a:xfrm>
                    <a:off x="8135226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6" name="Freeform 55">
                    <a:extLst>
                      <a:ext uri="{FF2B5EF4-FFF2-40B4-BE49-F238E27FC236}">
                        <a16:creationId xmlns:a16="http://schemas.microsoft.com/office/drawing/2014/main" id="{CE607B72-FCB7-89CA-BA3F-8150A282C2F2}"/>
                      </a:ext>
                    </a:extLst>
                  </p:cNvPr>
                  <p:cNvSpPr/>
                  <p:nvPr/>
                </p:nvSpPr>
                <p:spPr>
                  <a:xfrm>
                    <a:off x="8321281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666C3D25-3133-79A0-7739-5538B84A9988}"/>
                      </a:ext>
                    </a:extLst>
                  </p:cNvPr>
                  <p:cNvSpPr/>
                  <p:nvPr/>
                </p:nvSpPr>
                <p:spPr>
                  <a:xfrm>
                    <a:off x="8213266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C3379202-982D-41A5-A4B9-1321EE1585C6}"/>
                    </a:ext>
                  </a:extLst>
                </p:cNvPr>
                <p:cNvSpPr/>
                <p:nvPr/>
              </p:nvSpPr>
              <p:spPr>
                <a:xfrm>
                  <a:off x="8238983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5E130247-EA87-C594-B677-0549A5DA3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7D67E14E-EBFF-3FB6-976B-A2C02C184A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6F732D9-15D0-6F2C-F680-409F1C5CE4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FAA5B4-9D79-DB57-D401-B863EA419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564544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D010CE89-E879-EC17-E7C5-ED59B859BB57}"/>
              </a:ext>
            </a:extLst>
          </p:cNvPr>
          <p:cNvGrpSpPr/>
          <p:nvPr userDrawn="1"/>
        </p:nvGrpSpPr>
        <p:grpSpPr>
          <a:xfrm>
            <a:off x="2765276" y="826305"/>
            <a:ext cx="2216917" cy="681668"/>
            <a:chOff x="2765276" y="826305"/>
            <a:chExt cx="2216917" cy="681668"/>
          </a:xfrm>
        </p:grpSpPr>
        <p:grpSp>
          <p:nvGrpSpPr>
            <p:cNvPr id="24" name="Graphic 1">
              <a:extLst>
                <a:ext uri="{FF2B5EF4-FFF2-40B4-BE49-F238E27FC236}">
                  <a16:creationId xmlns:a16="http://schemas.microsoft.com/office/drawing/2014/main" id="{AE9DDB7B-330C-047A-335A-15CC9CC9D5B5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4E17CE85-D24B-922D-469D-98EEEF98D91C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A75D58C-3F4B-2043-995B-2A7E94518BBF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D2EB6AA-FFA2-2FE2-74A7-FF37DF90CC7D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47814DEA-7294-2A41-F838-E3B1C90FB272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10C057C-606A-A514-76FE-8A7858F2745E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C4E01745-21F7-C0F6-B8AF-63E1D272A9EB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5BE35060-5FF0-D5BE-8311-A20CFB6645F8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59AB2E4-0BA3-6C06-8015-0455B8343969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818AE5A8-D937-D58E-4327-9232928878C3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E0B7CA2B-4587-FADF-E2EB-7B6D4202F87A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1F699C2-D0C1-6820-7337-FCE9D0E681A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4349461-6E4A-EE50-03F4-D533D1B3F964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7" name="Graphic 1">
              <a:extLst>
                <a:ext uri="{FF2B5EF4-FFF2-40B4-BE49-F238E27FC236}">
                  <a16:creationId xmlns:a16="http://schemas.microsoft.com/office/drawing/2014/main" id="{2B4C2705-0BDF-A2A0-26B2-8BAEF7D43C10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38" name="Graphic 1">
                <a:extLst>
                  <a:ext uri="{FF2B5EF4-FFF2-40B4-BE49-F238E27FC236}">
                    <a16:creationId xmlns:a16="http://schemas.microsoft.com/office/drawing/2014/main" id="{7EEE7914-E3F0-B74F-CB75-A64249C21C2D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6B88597-917E-76FE-A32C-97D2EB1186ED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D1A3A8C-4AE3-8686-33A9-86D1038C0110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82A341C-A39E-EC1E-1878-F96F79D9D02A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D467B44-A4AB-CE7D-7775-4602472141AB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E6ECD36-2659-7FB4-6665-AC924FE4CF7D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25FFC254-C0EC-E573-87AF-C2E180FA51CE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5" name="Graphic 1">
                  <a:extLst>
                    <a:ext uri="{FF2B5EF4-FFF2-40B4-BE49-F238E27FC236}">
                      <a16:creationId xmlns:a16="http://schemas.microsoft.com/office/drawing/2014/main" id="{5521CF87-622A-6B1C-6F47-FDD186FFAEC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838C1268-2523-2DE3-7905-5CA93B944EF6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C9904C9D-B743-05C6-8100-813AF3060BBB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10155927-5EA5-319B-5714-8868DEBE494F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9" name="Graphic 1">
                <a:extLst>
                  <a:ext uri="{FF2B5EF4-FFF2-40B4-BE49-F238E27FC236}">
                    <a16:creationId xmlns:a16="http://schemas.microsoft.com/office/drawing/2014/main" id="{C2993E77-293C-F683-5E8F-887BA549D8D4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0" name="Graphic 1">
                  <a:extLst>
                    <a:ext uri="{FF2B5EF4-FFF2-40B4-BE49-F238E27FC236}">
                      <a16:creationId xmlns:a16="http://schemas.microsoft.com/office/drawing/2014/main" id="{2D5B921E-4D9A-23AA-B192-DEE787B27571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F563BBF0-5C80-BDCC-B8BF-1D2632DCD006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29B64339-7674-1193-EA4A-4635081937BE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33C7E857-8A69-D891-296B-0EA53A7A63A4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94E2135-F455-97F2-D772-C9D29C29D508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4EE8B931-0417-EE97-8E7E-8D890ECB83B7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42F6ADEF-AF4D-1949-AA2F-0C03A6207B31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" t="4762" r="21806" b="27569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7BC912FB-7AF0-F78F-83D8-6B7435884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5D697E0-A522-A2B0-1A66-A71635D59F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D4E3F52-B44F-64A7-CB73-295FCA4177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3DCFACB-B248-8976-378F-2ADA20A3AF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606421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" t="39492" r="31273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4BAEAD50-2D2B-C63B-2685-C82A907623A4}"/>
              </a:ext>
            </a:extLst>
          </p:cNvPr>
          <p:cNvGrpSpPr/>
          <p:nvPr userDrawn="1"/>
        </p:nvGrpSpPr>
        <p:grpSpPr>
          <a:xfrm>
            <a:off x="519783" y="1223016"/>
            <a:ext cx="3119345" cy="959151"/>
            <a:chOff x="519783" y="1223016"/>
            <a:chExt cx="3119345" cy="959151"/>
          </a:xfrm>
        </p:grpSpPr>
        <p:grpSp>
          <p:nvGrpSpPr>
            <p:cNvPr id="43" name="Graphic 1">
              <a:extLst>
                <a:ext uri="{FF2B5EF4-FFF2-40B4-BE49-F238E27FC236}">
                  <a16:creationId xmlns:a16="http://schemas.microsoft.com/office/drawing/2014/main" id="{8CD568CD-41DB-98C0-DCD6-01606912FEFF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44" name="Graphic 1">
                <a:extLst>
                  <a:ext uri="{FF2B5EF4-FFF2-40B4-BE49-F238E27FC236}">
                    <a16:creationId xmlns:a16="http://schemas.microsoft.com/office/drawing/2014/main" id="{16F5648A-EE3A-2F14-EC6A-8128514C5E7B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95E7F7A9-3D86-5C48-D18F-C7DB03FC764B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758BE03-E5DE-975A-BDA7-180898102799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A77CD3B8-D49F-409A-191C-68E22F6F06A5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2E024217-FDC7-EE65-2EC6-B2169966870D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2CD9FCDD-BE8E-7C45-5524-B0B42A16D8FB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EC3A0464-939C-5B65-E599-ECD2EB2E1D0E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8D3B0C39-948D-DF93-BFD5-BB9DB23C339E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47918871-E2EB-E230-6598-CCC4321ABD4C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3" name="Graphic 1">
                <a:extLst>
                  <a:ext uri="{FF2B5EF4-FFF2-40B4-BE49-F238E27FC236}">
                    <a16:creationId xmlns:a16="http://schemas.microsoft.com/office/drawing/2014/main" id="{F29D20EE-C518-2CEA-4677-56C9AA1351FC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B17A5163-5128-F1D4-AE3D-B908BC95F189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AD63A7D5-740F-ED8A-98E5-38248EFAD0F4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56" name="Graphic 1">
              <a:extLst>
                <a:ext uri="{FF2B5EF4-FFF2-40B4-BE49-F238E27FC236}">
                  <a16:creationId xmlns:a16="http://schemas.microsoft.com/office/drawing/2014/main" id="{59A72B30-800C-C8B5-D16D-87939BDAB9B4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57" name="Graphic 1">
                <a:extLst>
                  <a:ext uri="{FF2B5EF4-FFF2-40B4-BE49-F238E27FC236}">
                    <a16:creationId xmlns:a16="http://schemas.microsoft.com/office/drawing/2014/main" id="{55BAF32B-D346-17C3-4C34-B25AAFEA5CFC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70467368-7E62-6E04-C5DB-B9830B0C7A21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F16AEE4C-046B-6CB6-3C87-84C63C6D5899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D4A1967A-42A0-F35F-FB0A-232F5708F901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F5B9F5D1-B251-7E94-72A4-BE8AEB4BC800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748BC552-8FB8-D414-BA4D-EC78DFFB9931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6B21C34A-9864-B38E-5801-61252D251A85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64" name="Graphic 1">
                  <a:extLst>
                    <a:ext uri="{FF2B5EF4-FFF2-40B4-BE49-F238E27FC236}">
                      <a16:creationId xmlns:a16="http://schemas.microsoft.com/office/drawing/2014/main" id="{37BE850D-588C-C312-BEE4-A3F9AAF26220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A867AF0D-BEF8-49C3-128E-E34055C3458E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2E668C86-E5DC-B838-5492-6765D2FB3E7B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28FFB8CD-C351-ED32-EE68-9368AEDA436C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1">
                <a:extLst>
                  <a:ext uri="{FF2B5EF4-FFF2-40B4-BE49-F238E27FC236}">
                    <a16:creationId xmlns:a16="http://schemas.microsoft.com/office/drawing/2014/main" id="{3C5C653C-AFB1-9B47-84E2-35AEF49B1A5C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69" name="Graphic 1">
                  <a:extLst>
                    <a:ext uri="{FF2B5EF4-FFF2-40B4-BE49-F238E27FC236}">
                      <a16:creationId xmlns:a16="http://schemas.microsoft.com/office/drawing/2014/main" id="{58772030-059C-FE1A-86F1-296BCA7DBF52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D132A89C-60A6-D41E-B826-CD09E8DF64CA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03C74AEF-DDC5-49A9-FBF3-4D60DFE57DA9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75DB4BAA-D4F5-1459-08C7-D3FDB5B3606D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3" name="Freeform 72">
                    <a:extLst>
                      <a:ext uri="{FF2B5EF4-FFF2-40B4-BE49-F238E27FC236}">
                        <a16:creationId xmlns:a16="http://schemas.microsoft.com/office/drawing/2014/main" id="{AAE4FE41-27B6-5AA9-C2A5-DB5E65DAD9B3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4" name="Freeform 73">
                    <a:extLst>
                      <a:ext uri="{FF2B5EF4-FFF2-40B4-BE49-F238E27FC236}">
                        <a16:creationId xmlns:a16="http://schemas.microsoft.com/office/drawing/2014/main" id="{70A88910-10AB-BDDA-B58D-11D3CCB3F36F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621175A0-6A75-B8E1-12BA-E83CB0FB6B14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38218D9A-DF16-3A00-8E95-2DB96190A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CBDC6259-8F06-7A24-00F3-F01A0D6E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2FE0EE1C-1731-BFD5-1BA1-35B3875FAA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84CDC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602A86F-D486-7F9D-649B-8C12B5E330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84CDC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2010960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ss 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7DD5CE-B55E-A763-3D0E-F9D4604509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910" y="4002816"/>
            <a:ext cx="7772831" cy="69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6F0FDE7-D852-75F7-FA9A-4A2FA6C199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910" y="4731865"/>
            <a:ext cx="7772831" cy="69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I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F8F1C-99FC-A8ED-6CDE-615B92BCB519}"/>
              </a:ext>
            </a:extLst>
          </p:cNvPr>
          <p:cNvSpPr txBox="1"/>
          <p:nvPr userDrawn="1"/>
        </p:nvSpPr>
        <p:spPr>
          <a:xfrm>
            <a:off x="10157254" y="753762"/>
            <a:ext cx="16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S" b="1" dirty="0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Presented by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0BEE33A-22C7-9A07-1749-76333A5967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0291" y="115939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  <a:endParaRPr lang="en-I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AE79A68-0854-702C-D5F6-DCE75B72F3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0291" y="163813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1268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8"/>
            <a:ext cx="11484279" cy="49179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ss 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5772607-51D7-C275-579B-62769CE83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694" y="3903962"/>
            <a:ext cx="6932138" cy="692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431814-5AB9-C7BA-1D64-AB353300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694" y="4633011"/>
            <a:ext cx="6932138" cy="692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I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31BD102-E804-4C4B-3A84-664AA9CC39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2075" y="573139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  <a:endParaRPr lang="en-I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A2154BC-4886-AB56-48C2-26EFB2DE4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2075" y="621013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6602461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ss 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548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6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371303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156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935392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047863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006" y="596916"/>
            <a:ext cx="2643806" cy="1088626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E3F7E9-9CC8-F4C2-ACAF-F10AA1E5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17" b="22452"/>
          <a:stretch/>
        </p:blipFill>
        <p:spPr>
          <a:xfrm>
            <a:off x="-1" y="110835"/>
            <a:ext cx="6705599" cy="6747165"/>
          </a:xfrm>
          <a:prstGeom prst="rect">
            <a:avLst/>
          </a:prstGeom>
        </p:spPr>
      </p:pic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57ED3-C6DB-E7E7-751F-0DC66514D4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8233911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185EE6-9878-8360-0C6C-C30D3753B4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81595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2" r="31281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39" y="900251"/>
            <a:ext cx="3720006" cy="1531767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96B60-8239-95A9-1F8A-68D7E931B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5592749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006" y="596916"/>
            <a:ext cx="2643806" cy="10886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7E3F7E9-9CC8-F4C2-ACAF-F10AA1E5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17" b="22452"/>
          <a:stretch/>
        </p:blipFill>
        <p:spPr>
          <a:xfrm>
            <a:off x="-1" y="110835"/>
            <a:ext cx="6705599" cy="6747165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9AC0D8-07D8-461D-7A5B-68E13B68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50D9EBE1-E358-8B29-9516-9A5E2ADCE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179B74B6-75C0-DAF0-D531-2B168528F7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A7AAB8-5275-B45F-B196-16D4345E3C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1582531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C5BE5DE-0BBE-5731-1A62-6FAFB70A8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586C97F3-D29C-924C-1F01-EA39BA553F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4308F57E-D2FA-A702-2D97-BC0644C8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79A1388-4B76-5941-6B10-2770F3199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6653263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2" r="31281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39" y="900251"/>
            <a:ext cx="3720006" cy="1531767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B012AD19-AB57-331F-61AF-88C6F569B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7AA7175-8072-D5AB-C157-F7CF0DA5A8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604D0E6-6A14-787A-6EAF-3EBE1ACC24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06F091E-D023-3156-0BD5-68E0E7DEE2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2485359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AAB1D3-5126-1EF8-A808-76EC497B5FDB}"/>
              </a:ext>
            </a:extLst>
          </p:cNvPr>
          <p:cNvSpPr/>
          <p:nvPr/>
        </p:nvSpPr>
        <p:spPr>
          <a:xfrm>
            <a:off x="-12700" y="345266"/>
            <a:ext cx="4022511" cy="6525435"/>
          </a:xfrm>
          <a:custGeom>
            <a:avLst/>
            <a:gdLst>
              <a:gd name="connsiteX0" fmla="*/ 0 w 4022511"/>
              <a:gd name="connsiteY0" fmla="*/ 0 h 6525435"/>
              <a:gd name="connsiteX1" fmla="*/ 1027701 w 4022511"/>
              <a:gd name="connsiteY1" fmla="*/ 0 h 6525435"/>
              <a:gd name="connsiteX2" fmla="*/ 4022511 w 4022511"/>
              <a:gd name="connsiteY2" fmla="*/ 2784997 h 6525435"/>
              <a:gd name="connsiteX3" fmla="*/ 2341693 w 4022511"/>
              <a:gd name="connsiteY3" fmla="*/ 5143393 h 6525435"/>
              <a:gd name="connsiteX4" fmla="*/ 3249144 w 4022511"/>
              <a:gd name="connsiteY4" fmla="*/ 6523565 h 6525435"/>
              <a:gd name="connsiteX5" fmla="*/ 3250196 w 4022511"/>
              <a:gd name="connsiteY5" fmla="*/ 6525435 h 6525435"/>
              <a:gd name="connsiteX6" fmla="*/ 981402 w 4022511"/>
              <a:gd name="connsiteY6" fmla="*/ 6525435 h 6525435"/>
              <a:gd name="connsiteX7" fmla="*/ 376662 w 4022511"/>
              <a:gd name="connsiteY7" fmla="*/ 5558224 h 6525435"/>
              <a:gd name="connsiteX8" fmla="*/ 376662 w 4022511"/>
              <a:gd name="connsiteY8" fmla="*/ 3839730 h 6525435"/>
              <a:gd name="connsiteX9" fmla="*/ 802744 w 4022511"/>
              <a:gd name="connsiteY9" fmla="*/ 3839730 h 6525435"/>
              <a:gd name="connsiteX10" fmla="*/ 1879866 w 4022511"/>
              <a:gd name="connsiteY10" fmla="*/ 2796768 h 6525435"/>
              <a:gd name="connsiteX11" fmla="*/ 802744 w 4022511"/>
              <a:gd name="connsiteY11" fmla="*/ 1765735 h 6525435"/>
              <a:gd name="connsiteX12" fmla="*/ 60805 w 4022511"/>
              <a:gd name="connsiteY12" fmla="*/ 1577626 h 6525435"/>
              <a:gd name="connsiteX13" fmla="*/ 0 w 4022511"/>
              <a:gd name="connsiteY13" fmla="*/ 1540640 h 65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22511" h="6525435">
                <a:moveTo>
                  <a:pt x="0" y="0"/>
                </a:moveTo>
                <a:lnTo>
                  <a:pt x="1027701" y="0"/>
                </a:lnTo>
                <a:cubicBezTo>
                  <a:pt x="2827033" y="0"/>
                  <a:pt x="4022511" y="1173233"/>
                  <a:pt x="4022511" y="2784997"/>
                </a:cubicBezTo>
                <a:cubicBezTo>
                  <a:pt x="4022511" y="3816030"/>
                  <a:pt x="3359716" y="4764192"/>
                  <a:pt x="2341693" y="5143393"/>
                </a:cubicBezTo>
                <a:lnTo>
                  <a:pt x="3249144" y="6523565"/>
                </a:lnTo>
                <a:lnTo>
                  <a:pt x="3250196" y="6525435"/>
                </a:lnTo>
                <a:lnTo>
                  <a:pt x="981402" y="6525435"/>
                </a:lnTo>
                <a:lnTo>
                  <a:pt x="376662" y="5558224"/>
                </a:lnTo>
                <a:cubicBezTo>
                  <a:pt x="376662" y="5558224"/>
                  <a:pt x="376662" y="3839730"/>
                  <a:pt x="376662" y="3839730"/>
                </a:cubicBezTo>
                <a:lnTo>
                  <a:pt x="802744" y="3839730"/>
                </a:lnTo>
                <a:cubicBezTo>
                  <a:pt x="1453783" y="3839730"/>
                  <a:pt x="1879866" y="3389270"/>
                  <a:pt x="1879866" y="2796768"/>
                </a:cubicBezTo>
                <a:cubicBezTo>
                  <a:pt x="1879866" y="2204266"/>
                  <a:pt x="1453783" y="1765735"/>
                  <a:pt x="802744" y="1765735"/>
                </a:cubicBezTo>
                <a:cubicBezTo>
                  <a:pt x="534109" y="1765735"/>
                  <a:pt x="281361" y="1697591"/>
                  <a:pt x="60805" y="1577626"/>
                </a:cubicBezTo>
                <a:lnTo>
                  <a:pt x="0" y="1540640"/>
                </a:lnTo>
                <a:close/>
              </a:path>
            </a:pathLst>
          </a:custGeom>
          <a:noFill/>
          <a:ln w="12700" cap="flat">
            <a:solidFill>
              <a:srgbClr val="C6C2F5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98173C5-4AC5-20B6-0C83-527A6DB39BE0}"/>
              </a:ext>
            </a:extLst>
          </p:cNvPr>
          <p:cNvSpPr/>
          <p:nvPr/>
        </p:nvSpPr>
        <p:spPr>
          <a:xfrm rot="5400000">
            <a:off x="2662465" y="1870500"/>
            <a:ext cx="1716404" cy="6347165"/>
          </a:xfrm>
          <a:custGeom>
            <a:avLst/>
            <a:gdLst>
              <a:gd name="connsiteX0" fmla="*/ 0 w 1716404"/>
              <a:gd name="connsiteY0" fmla="*/ 0 h 6347165"/>
              <a:gd name="connsiteX1" fmla="*/ 237666 w 1716404"/>
              <a:gd name="connsiteY1" fmla="*/ 0 h 6347165"/>
              <a:gd name="connsiteX2" fmla="*/ 1716404 w 1716404"/>
              <a:gd name="connsiteY2" fmla="*/ 1480539 h 6347165"/>
              <a:gd name="connsiteX3" fmla="*/ 1716404 w 1716404"/>
              <a:gd name="connsiteY3" fmla="*/ 6347166 h 6347165"/>
              <a:gd name="connsiteX4" fmla="*/ 0 w 1716404"/>
              <a:gd name="connsiteY4" fmla="*/ 6347166 h 6347165"/>
              <a:gd name="connsiteX5" fmla="*/ 0 w 1716404"/>
              <a:gd name="connsiteY5" fmla="*/ 0 h 6347165"/>
              <a:gd name="connsiteX6" fmla="*/ 0 w 1716404"/>
              <a:gd name="connsiteY6" fmla="*/ 0 h 6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4" h="6347165">
                <a:moveTo>
                  <a:pt x="0" y="0"/>
                </a:moveTo>
                <a:lnTo>
                  <a:pt x="237666" y="0"/>
                </a:lnTo>
                <a:cubicBezTo>
                  <a:pt x="1053768" y="0"/>
                  <a:pt x="1716404" y="663443"/>
                  <a:pt x="1716404" y="1480539"/>
                </a:cubicBezTo>
                <a:lnTo>
                  <a:pt x="1716404" y="6347166"/>
                </a:lnTo>
                <a:lnTo>
                  <a:pt x="0" y="63471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8BE8"/>
          </a:solidFill>
          <a:ln w="12700" cap="flat">
            <a:solidFill>
              <a:srgbClr val="928BE8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EB9C2DA-CEAE-614B-B23F-F2E87827A155}"/>
              </a:ext>
            </a:extLst>
          </p:cNvPr>
          <p:cNvSpPr/>
          <p:nvPr/>
        </p:nvSpPr>
        <p:spPr>
          <a:xfrm>
            <a:off x="0" y="2700415"/>
            <a:ext cx="1231210" cy="650490"/>
          </a:xfrm>
          <a:custGeom>
            <a:avLst/>
            <a:gdLst>
              <a:gd name="connsiteX0" fmla="*/ 0 w 1231210"/>
              <a:gd name="connsiteY0" fmla="*/ 0 h 650490"/>
              <a:gd name="connsiteX1" fmla="*/ 9624 w 1231210"/>
              <a:gd name="connsiteY1" fmla="*/ 4649 h 650490"/>
              <a:gd name="connsiteX2" fmla="*/ 1009908 w 1231210"/>
              <a:gd name="connsiteY2" fmla="*/ 207347 h 650490"/>
              <a:gd name="connsiteX3" fmla="*/ 1231210 w 1231210"/>
              <a:gd name="connsiteY3" fmla="*/ 428919 h 650490"/>
              <a:gd name="connsiteX4" fmla="*/ 1009908 w 1231210"/>
              <a:gd name="connsiteY4" fmla="*/ 650490 h 650490"/>
              <a:gd name="connsiteX5" fmla="*/ 114376 w 1231210"/>
              <a:gd name="connsiteY5" fmla="*/ 514557 h 650490"/>
              <a:gd name="connsiteX6" fmla="*/ 0 w 1231210"/>
              <a:gd name="connsiteY6" fmla="*/ 472563 h 65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210" h="650490">
                <a:moveTo>
                  <a:pt x="0" y="0"/>
                </a:moveTo>
                <a:lnTo>
                  <a:pt x="9624" y="4649"/>
                </a:lnTo>
                <a:cubicBezTo>
                  <a:pt x="317256" y="135144"/>
                  <a:pt x="655316" y="207347"/>
                  <a:pt x="1009908" y="207347"/>
                </a:cubicBezTo>
                <a:cubicBezTo>
                  <a:pt x="1132077" y="207347"/>
                  <a:pt x="1231210" y="306601"/>
                  <a:pt x="1231210" y="428919"/>
                </a:cubicBezTo>
                <a:cubicBezTo>
                  <a:pt x="1231210" y="551237"/>
                  <a:pt x="1132077" y="650490"/>
                  <a:pt x="1009908" y="650490"/>
                </a:cubicBezTo>
                <a:cubicBezTo>
                  <a:pt x="698210" y="650490"/>
                  <a:pt x="397409" y="602886"/>
                  <a:pt x="114376" y="514557"/>
                </a:cubicBezTo>
                <a:lnTo>
                  <a:pt x="0" y="472563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291FBB6-6C27-950F-4BBA-8A14B6BC806B}"/>
              </a:ext>
            </a:extLst>
          </p:cNvPr>
          <p:cNvGrpSpPr/>
          <p:nvPr userDrawn="1"/>
        </p:nvGrpSpPr>
        <p:grpSpPr>
          <a:xfrm>
            <a:off x="7012025" y="826305"/>
            <a:ext cx="2216917" cy="681668"/>
            <a:chOff x="7012025" y="826305"/>
            <a:chExt cx="2216917" cy="681668"/>
          </a:xfrm>
        </p:grpSpPr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7FBE9F67-8528-76E2-D4BF-1AEC1CB874A8}"/>
                </a:ext>
              </a:extLst>
            </p:cNvPr>
            <p:cNvGrpSpPr/>
            <p:nvPr/>
          </p:nvGrpSpPr>
          <p:grpSpPr>
            <a:xfrm>
              <a:off x="7012025" y="826305"/>
              <a:ext cx="2216917" cy="525984"/>
              <a:chOff x="7012025" y="826305"/>
              <a:chExt cx="2216917" cy="525984"/>
            </a:xfrm>
            <a:solidFill>
              <a:schemeClr val="bg1"/>
            </a:solidFill>
          </p:grpSpPr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B702FC1F-FD5B-5CEE-E31F-E19DE995FF11}"/>
                  </a:ext>
                </a:extLst>
              </p:cNvPr>
              <p:cNvGrpSpPr/>
              <p:nvPr/>
            </p:nvGrpSpPr>
            <p:grpSpPr>
              <a:xfrm>
                <a:off x="7672255" y="901620"/>
                <a:ext cx="1556686" cy="294984"/>
                <a:chOff x="7672255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896D770-DA6C-BF81-7EC0-0986C8598A97}"/>
                    </a:ext>
                  </a:extLst>
                </p:cNvPr>
                <p:cNvSpPr/>
                <p:nvPr/>
              </p:nvSpPr>
              <p:spPr>
                <a:xfrm>
                  <a:off x="7672255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C16D35E0-6284-DAB0-B3D3-1E810ED04CF4}"/>
                    </a:ext>
                  </a:extLst>
                </p:cNvPr>
                <p:cNvSpPr/>
                <p:nvPr/>
              </p:nvSpPr>
              <p:spPr>
                <a:xfrm>
                  <a:off x="7865636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DD548C04-BBA9-F73B-73BE-743CEA32F58E}"/>
                    </a:ext>
                  </a:extLst>
                </p:cNvPr>
                <p:cNvSpPr/>
                <p:nvPr/>
              </p:nvSpPr>
              <p:spPr>
                <a:xfrm>
                  <a:off x="8188490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B07FC19E-6548-2B27-9F89-2E083A033DD5}"/>
                    </a:ext>
                  </a:extLst>
                </p:cNvPr>
                <p:cNvSpPr/>
                <p:nvPr/>
              </p:nvSpPr>
              <p:spPr>
                <a:xfrm>
                  <a:off x="8419560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C50DD9B-FF40-EAE3-7DFB-8B27E3A67F0D}"/>
                    </a:ext>
                  </a:extLst>
                </p:cNvPr>
                <p:cNvSpPr/>
                <p:nvPr/>
              </p:nvSpPr>
              <p:spPr>
                <a:xfrm>
                  <a:off x="8634113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C54ADDB4-B306-4442-BA37-0782AA2C9E78}"/>
                    </a:ext>
                  </a:extLst>
                </p:cNvPr>
                <p:cNvSpPr/>
                <p:nvPr/>
              </p:nvSpPr>
              <p:spPr>
                <a:xfrm>
                  <a:off x="8795513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5727323A-20D5-7440-45B7-99F6D12E2901}"/>
                    </a:ext>
                  </a:extLst>
                </p:cNvPr>
                <p:cNvSpPr/>
                <p:nvPr/>
              </p:nvSpPr>
              <p:spPr>
                <a:xfrm>
                  <a:off x="9017825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8D93D846-26C7-6FE6-C367-F57555600A5C}"/>
                    </a:ext>
                  </a:extLst>
                </p:cNvPr>
                <p:cNvSpPr/>
                <p:nvPr/>
              </p:nvSpPr>
              <p:spPr>
                <a:xfrm>
                  <a:off x="9131891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F1B5535D-7A9A-FA47-C122-42140934D60B}"/>
                  </a:ext>
                </a:extLst>
              </p:cNvPr>
              <p:cNvGrpSpPr/>
              <p:nvPr/>
            </p:nvGrpSpPr>
            <p:grpSpPr>
              <a:xfrm>
                <a:off x="7012025" y="826305"/>
                <a:ext cx="524770" cy="525984"/>
                <a:chOff x="7012025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E48D52C-492F-FD39-8E70-ADC13E3411A4}"/>
                    </a:ext>
                  </a:extLst>
                </p:cNvPr>
                <p:cNvSpPr/>
                <p:nvPr/>
              </p:nvSpPr>
              <p:spPr>
                <a:xfrm>
                  <a:off x="7012025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DD8182B-43B5-B3ED-689E-7C24D1F9329B}"/>
                    </a:ext>
                  </a:extLst>
                </p:cNvPr>
                <p:cNvSpPr/>
                <p:nvPr/>
              </p:nvSpPr>
              <p:spPr>
                <a:xfrm>
                  <a:off x="7131556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9" name="Graphic 1">
              <a:extLst>
                <a:ext uri="{FF2B5EF4-FFF2-40B4-BE49-F238E27FC236}">
                  <a16:creationId xmlns:a16="http://schemas.microsoft.com/office/drawing/2014/main" id="{969B4F86-8519-BF76-3474-80424DDF3193}"/>
                </a:ext>
              </a:extLst>
            </p:cNvPr>
            <p:cNvGrpSpPr/>
            <p:nvPr/>
          </p:nvGrpSpPr>
          <p:grpSpPr>
            <a:xfrm>
              <a:off x="7672366" y="1306300"/>
              <a:ext cx="1526867" cy="201673"/>
              <a:chOff x="7672366" y="1306300"/>
              <a:chExt cx="1526867" cy="201673"/>
            </a:xfrm>
            <a:solidFill>
              <a:schemeClr val="bg1"/>
            </a:solidFill>
          </p:grpSpPr>
          <p:grpSp>
            <p:nvGrpSpPr>
              <p:cNvPr id="40" name="Graphic 1">
                <a:extLst>
                  <a:ext uri="{FF2B5EF4-FFF2-40B4-BE49-F238E27FC236}">
                    <a16:creationId xmlns:a16="http://schemas.microsoft.com/office/drawing/2014/main" id="{DE84726F-AB8E-FA5D-50D5-8740701E5A52}"/>
                  </a:ext>
                </a:extLst>
              </p:cNvPr>
              <p:cNvGrpSpPr/>
              <p:nvPr/>
            </p:nvGrpSpPr>
            <p:grpSpPr>
              <a:xfrm>
                <a:off x="7672366" y="1352122"/>
                <a:ext cx="1526867" cy="135578"/>
                <a:chOff x="7672366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52C0F22-645F-E988-6378-33F9B8486B0A}"/>
                    </a:ext>
                  </a:extLst>
                </p:cNvPr>
                <p:cNvSpPr/>
                <p:nvPr/>
              </p:nvSpPr>
              <p:spPr>
                <a:xfrm>
                  <a:off x="8472215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9DCE8BD-7195-2FE2-14A7-52A43749F79D}"/>
                    </a:ext>
                  </a:extLst>
                </p:cNvPr>
                <p:cNvSpPr/>
                <p:nvPr/>
              </p:nvSpPr>
              <p:spPr>
                <a:xfrm>
                  <a:off x="8566161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4B6BA9A-F10A-478F-5025-6EB75AAD7048}"/>
                    </a:ext>
                  </a:extLst>
                </p:cNvPr>
                <p:cNvSpPr/>
                <p:nvPr/>
              </p:nvSpPr>
              <p:spPr>
                <a:xfrm>
                  <a:off x="8673077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8C01C48C-C0FD-074D-D2E0-796CEE2DDF1F}"/>
                    </a:ext>
                  </a:extLst>
                </p:cNvPr>
                <p:cNvSpPr/>
                <p:nvPr/>
              </p:nvSpPr>
              <p:spPr>
                <a:xfrm>
                  <a:off x="8830763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AB84BB7E-77FC-FD16-EDC7-8941169F1344}"/>
                    </a:ext>
                  </a:extLst>
                </p:cNvPr>
                <p:cNvSpPr/>
                <p:nvPr/>
              </p:nvSpPr>
              <p:spPr>
                <a:xfrm>
                  <a:off x="8929033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FC8FEBD-4B22-8AA6-C118-1BC6FBA810CF}"/>
                    </a:ext>
                  </a:extLst>
                </p:cNvPr>
                <p:cNvSpPr/>
                <p:nvPr/>
              </p:nvSpPr>
              <p:spPr>
                <a:xfrm>
                  <a:off x="9029465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7" name="Graphic 1">
                  <a:extLst>
                    <a:ext uri="{FF2B5EF4-FFF2-40B4-BE49-F238E27FC236}">
                      <a16:creationId xmlns:a16="http://schemas.microsoft.com/office/drawing/2014/main" id="{EE14BECD-C65B-CC34-AD81-C29894CE9747}"/>
                    </a:ext>
                  </a:extLst>
                </p:cNvPr>
                <p:cNvGrpSpPr/>
                <p:nvPr/>
              </p:nvGrpSpPr>
              <p:grpSpPr>
                <a:xfrm>
                  <a:off x="7672366" y="1352122"/>
                  <a:ext cx="175200" cy="98809"/>
                  <a:chOff x="7672366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EF0B17AD-6E66-DE74-B09C-7BFF8EEE445B}"/>
                      </a:ext>
                    </a:extLst>
                  </p:cNvPr>
                  <p:cNvSpPr/>
                  <p:nvPr/>
                </p:nvSpPr>
                <p:spPr>
                  <a:xfrm>
                    <a:off x="7672366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9B8624A4-8942-BD78-9D54-6BC3A5999157}"/>
                      </a:ext>
                    </a:extLst>
                  </p:cNvPr>
                  <p:cNvSpPr/>
                  <p:nvPr/>
                </p:nvSpPr>
                <p:spPr>
                  <a:xfrm>
                    <a:off x="7772853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0917D08A-0D30-72C8-1AEA-53BAD3810E08}"/>
                    </a:ext>
                  </a:extLst>
                </p:cNvPr>
                <p:cNvSpPr/>
                <p:nvPr/>
              </p:nvSpPr>
              <p:spPr>
                <a:xfrm>
                  <a:off x="9118201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024D30F7-EB27-C724-3D16-F380ED58996A}"/>
                  </a:ext>
                </a:extLst>
              </p:cNvPr>
              <p:cNvGrpSpPr/>
              <p:nvPr/>
            </p:nvGrpSpPr>
            <p:grpSpPr>
              <a:xfrm>
                <a:off x="7920951" y="1306300"/>
                <a:ext cx="481981" cy="201673"/>
                <a:chOff x="7920951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2" name="Graphic 1">
                  <a:extLst>
                    <a:ext uri="{FF2B5EF4-FFF2-40B4-BE49-F238E27FC236}">
                      <a16:creationId xmlns:a16="http://schemas.microsoft.com/office/drawing/2014/main" id="{622FFC0E-EAB1-7C26-6943-6160807B375D}"/>
                    </a:ext>
                  </a:extLst>
                </p:cNvPr>
                <p:cNvGrpSpPr/>
                <p:nvPr/>
              </p:nvGrpSpPr>
              <p:grpSpPr>
                <a:xfrm>
                  <a:off x="7920951" y="1306300"/>
                  <a:ext cx="481981" cy="201673"/>
                  <a:chOff x="7920951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50F9BFE9-A0FA-77A9-3481-92ABF67C7BF5}"/>
                      </a:ext>
                    </a:extLst>
                  </p:cNvPr>
                  <p:cNvSpPr/>
                  <p:nvPr/>
                </p:nvSpPr>
                <p:spPr>
                  <a:xfrm>
                    <a:off x="7920951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F66185B3-3A71-596C-43BD-DF5BA3F2A2C9}"/>
                      </a:ext>
                    </a:extLst>
                  </p:cNvPr>
                  <p:cNvSpPr/>
                  <p:nvPr/>
                </p:nvSpPr>
                <p:spPr>
                  <a:xfrm>
                    <a:off x="8033354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D08C1266-CDCC-7BF5-7F4C-5BEB3318A0F9}"/>
                      </a:ext>
                    </a:extLst>
                  </p:cNvPr>
                  <p:cNvSpPr/>
                  <p:nvPr/>
                </p:nvSpPr>
                <p:spPr>
                  <a:xfrm>
                    <a:off x="8135226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6" name="Freeform 55">
                    <a:extLst>
                      <a:ext uri="{FF2B5EF4-FFF2-40B4-BE49-F238E27FC236}">
                        <a16:creationId xmlns:a16="http://schemas.microsoft.com/office/drawing/2014/main" id="{CE607B72-FCB7-89CA-BA3F-8150A282C2F2}"/>
                      </a:ext>
                    </a:extLst>
                  </p:cNvPr>
                  <p:cNvSpPr/>
                  <p:nvPr/>
                </p:nvSpPr>
                <p:spPr>
                  <a:xfrm>
                    <a:off x="8321281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666C3D25-3133-79A0-7739-5538B84A9988}"/>
                      </a:ext>
                    </a:extLst>
                  </p:cNvPr>
                  <p:cNvSpPr/>
                  <p:nvPr/>
                </p:nvSpPr>
                <p:spPr>
                  <a:xfrm>
                    <a:off x="8213266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C3379202-982D-41A5-A4B9-1321EE1585C6}"/>
                    </a:ext>
                  </a:extLst>
                </p:cNvPr>
                <p:cNvSpPr/>
                <p:nvPr/>
              </p:nvSpPr>
              <p:spPr>
                <a:xfrm>
                  <a:off x="8238983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5E130247-EA87-C594-B677-0549A5DA3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7D67E14E-EBFF-3FB6-976B-A2C02C184A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6F732D9-15D0-6F2C-F680-409F1C5CE4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FAA5B4-9D79-DB57-D401-B863EA419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1899302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D010CE89-E879-EC17-E7C5-ED59B859BB57}"/>
              </a:ext>
            </a:extLst>
          </p:cNvPr>
          <p:cNvGrpSpPr/>
          <p:nvPr userDrawn="1"/>
        </p:nvGrpSpPr>
        <p:grpSpPr>
          <a:xfrm>
            <a:off x="2765276" y="826305"/>
            <a:ext cx="2216917" cy="681668"/>
            <a:chOff x="2765276" y="826305"/>
            <a:chExt cx="2216917" cy="681668"/>
          </a:xfrm>
        </p:grpSpPr>
        <p:grpSp>
          <p:nvGrpSpPr>
            <p:cNvPr id="24" name="Graphic 1">
              <a:extLst>
                <a:ext uri="{FF2B5EF4-FFF2-40B4-BE49-F238E27FC236}">
                  <a16:creationId xmlns:a16="http://schemas.microsoft.com/office/drawing/2014/main" id="{AE9DDB7B-330C-047A-335A-15CC9CC9D5B5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4E17CE85-D24B-922D-469D-98EEEF98D91C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A75D58C-3F4B-2043-995B-2A7E94518BBF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D2EB6AA-FFA2-2FE2-74A7-FF37DF90CC7D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47814DEA-7294-2A41-F838-E3B1C90FB272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10C057C-606A-A514-76FE-8A7858F2745E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C4E01745-21F7-C0F6-B8AF-63E1D272A9EB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5BE35060-5FF0-D5BE-8311-A20CFB6645F8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59AB2E4-0BA3-6C06-8015-0455B8343969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818AE5A8-D937-D58E-4327-9232928878C3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E0B7CA2B-4587-FADF-E2EB-7B6D4202F87A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1F699C2-D0C1-6820-7337-FCE9D0E681A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4349461-6E4A-EE50-03F4-D533D1B3F964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7" name="Graphic 1">
              <a:extLst>
                <a:ext uri="{FF2B5EF4-FFF2-40B4-BE49-F238E27FC236}">
                  <a16:creationId xmlns:a16="http://schemas.microsoft.com/office/drawing/2014/main" id="{2B4C2705-0BDF-A2A0-26B2-8BAEF7D43C10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38" name="Graphic 1">
                <a:extLst>
                  <a:ext uri="{FF2B5EF4-FFF2-40B4-BE49-F238E27FC236}">
                    <a16:creationId xmlns:a16="http://schemas.microsoft.com/office/drawing/2014/main" id="{7EEE7914-E3F0-B74F-CB75-A64249C21C2D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6B88597-917E-76FE-A32C-97D2EB1186ED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D1A3A8C-4AE3-8686-33A9-86D1038C0110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82A341C-A39E-EC1E-1878-F96F79D9D02A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D467B44-A4AB-CE7D-7775-4602472141AB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E6ECD36-2659-7FB4-6665-AC924FE4CF7D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25FFC254-C0EC-E573-87AF-C2E180FA51CE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5" name="Graphic 1">
                  <a:extLst>
                    <a:ext uri="{FF2B5EF4-FFF2-40B4-BE49-F238E27FC236}">
                      <a16:creationId xmlns:a16="http://schemas.microsoft.com/office/drawing/2014/main" id="{5521CF87-622A-6B1C-6F47-FDD186FFAEC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838C1268-2523-2DE3-7905-5CA93B944EF6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C9904C9D-B743-05C6-8100-813AF3060BBB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10155927-5EA5-319B-5714-8868DEBE494F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9" name="Graphic 1">
                <a:extLst>
                  <a:ext uri="{FF2B5EF4-FFF2-40B4-BE49-F238E27FC236}">
                    <a16:creationId xmlns:a16="http://schemas.microsoft.com/office/drawing/2014/main" id="{C2993E77-293C-F683-5E8F-887BA549D8D4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0" name="Graphic 1">
                  <a:extLst>
                    <a:ext uri="{FF2B5EF4-FFF2-40B4-BE49-F238E27FC236}">
                      <a16:creationId xmlns:a16="http://schemas.microsoft.com/office/drawing/2014/main" id="{2D5B921E-4D9A-23AA-B192-DEE787B27571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F563BBF0-5C80-BDCC-B8BF-1D2632DCD006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29B64339-7674-1193-EA4A-4635081937BE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33C7E857-8A69-D891-296B-0EA53A7A63A4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94E2135-F455-97F2-D772-C9D29C29D508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4EE8B931-0417-EE97-8E7E-8D890ECB83B7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42F6ADEF-AF4D-1949-AA2F-0C03A6207B31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" t="4762" r="21806" b="27569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7BC912FB-7AF0-F78F-83D8-6B7435884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5D697E0-A522-A2B0-1A66-A71635D59F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D4E3F52-B44F-64A7-CB73-295FCA4177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3DCFACB-B248-8976-378F-2ADA20A3AF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136914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" t="39492" r="31273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4BAEAD50-2D2B-C63B-2685-C82A907623A4}"/>
              </a:ext>
            </a:extLst>
          </p:cNvPr>
          <p:cNvGrpSpPr/>
          <p:nvPr userDrawn="1"/>
        </p:nvGrpSpPr>
        <p:grpSpPr>
          <a:xfrm>
            <a:off x="519783" y="1223016"/>
            <a:ext cx="3119345" cy="959151"/>
            <a:chOff x="519783" y="1223016"/>
            <a:chExt cx="3119345" cy="959151"/>
          </a:xfrm>
        </p:grpSpPr>
        <p:grpSp>
          <p:nvGrpSpPr>
            <p:cNvPr id="43" name="Graphic 1">
              <a:extLst>
                <a:ext uri="{FF2B5EF4-FFF2-40B4-BE49-F238E27FC236}">
                  <a16:creationId xmlns:a16="http://schemas.microsoft.com/office/drawing/2014/main" id="{8CD568CD-41DB-98C0-DCD6-01606912FEFF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44" name="Graphic 1">
                <a:extLst>
                  <a:ext uri="{FF2B5EF4-FFF2-40B4-BE49-F238E27FC236}">
                    <a16:creationId xmlns:a16="http://schemas.microsoft.com/office/drawing/2014/main" id="{16F5648A-EE3A-2F14-EC6A-8128514C5E7B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95E7F7A9-3D86-5C48-D18F-C7DB03FC764B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758BE03-E5DE-975A-BDA7-180898102799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A77CD3B8-D49F-409A-191C-68E22F6F06A5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2E024217-FDC7-EE65-2EC6-B2169966870D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2CD9FCDD-BE8E-7C45-5524-B0B42A16D8FB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EC3A0464-939C-5B65-E599-ECD2EB2E1D0E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8D3B0C39-948D-DF93-BFD5-BB9DB23C339E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47918871-E2EB-E230-6598-CCC4321ABD4C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3" name="Graphic 1">
                <a:extLst>
                  <a:ext uri="{FF2B5EF4-FFF2-40B4-BE49-F238E27FC236}">
                    <a16:creationId xmlns:a16="http://schemas.microsoft.com/office/drawing/2014/main" id="{F29D20EE-C518-2CEA-4677-56C9AA1351FC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B17A5163-5128-F1D4-AE3D-B908BC95F189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AD63A7D5-740F-ED8A-98E5-38248EFAD0F4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56" name="Graphic 1">
              <a:extLst>
                <a:ext uri="{FF2B5EF4-FFF2-40B4-BE49-F238E27FC236}">
                  <a16:creationId xmlns:a16="http://schemas.microsoft.com/office/drawing/2014/main" id="{59A72B30-800C-C8B5-D16D-87939BDAB9B4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57" name="Graphic 1">
                <a:extLst>
                  <a:ext uri="{FF2B5EF4-FFF2-40B4-BE49-F238E27FC236}">
                    <a16:creationId xmlns:a16="http://schemas.microsoft.com/office/drawing/2014/main" id="{55BAF32B-D346-17C3-4C34-B25AAFEA5CFC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70467368-7E62-6E04-C5DB-B9830B0C7A21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F16AEE4C-046B-6CB6-3C87-84C63C6D5899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D4A1967A-42A0-F35F-FB0A-232F5708F901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F5B9F5D1-B251-7E94-72A4-BE8AEB4BC800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748BC552-8FB8-D414-BA4D-EC78DFFB9931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6B21C34A-9864-B38E-5801-61252D251A85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64" name="Graphic 1">
                  <a:extLst>
                    <a:ext uri="{FF2B5EF4-FFF2-40B4-BE49-F238E27FC236}">
                      <a16:creationId xmlns:a16="http://schemas.microsoft.com/office/drawing/2014/main" id="{37BE850D-588C-C312-BEE4-A3F9AAF26220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A867AF0D-BEF8-49C3-128E-E34055C3458E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2E668C86-E5DC-B838-5492-6765D2FB3E7B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28FFB8CD-C351-ED32-EE68-9368AEDA436C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1">
                <a:extLst>
                  <a:ext uri="{FF2B5EF4-FFF2-40B4-BE49-F238E27FC236}">
                    <a16:creationId xmlns:a16="http://schemas.microsoft.com/office/drawing/2014/main" id="{3C5C653C-AFB1-9B47-84E2-35AEF49B1A5C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69" name="Graphic 1">
                  <a:extLst>
                    <a:ext uri="{FF2B5EF4-FFF2-40B4-BE49-F238E27FC236}">
                      <a16:creationId xmlns:a16="http://schemas.microsoft.com/office/drawing/2014/main" id="{58772030-059C-FE1A-86F1-296BCA7DBF52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D132A89C-60A6-D41E-B826-CD09E8DF64CA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03C74AEF-DDC5-49A9-FBF3-4D60DFE57DA9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75DB4BAA-D4F5-1459-08C7-D3FDB5B3606D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3" name="Freeform 72">
                    <a:extLst>
                      <a:ext uri="{FF2B5EF4-FFF2-40B4-BE49-F238E27FC236}">
                        <a16:creationId xmlns:a16="http://schemas.microsoft.com/office/drawing/2014/main" id="{AAE4FE41-27B6-5AA9-C2A5-DB5E65DAD9B3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4" name="Freeform 73">
                    <a:extLst>
                      <a:ext uri="{FF2B5EF4-FFF2-40B4-BE49-F238E27FC236}">
                        <a16:creationId xmlns:a16="http://schemas.microsoft.com/office/drawing/2014/main" id="{70A88910-10AB-BDDA-B58D-11D3CCB3F36F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621175A0-6A75-B8E1-12BA-E83CB0FB6B14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38218D9A-DF16-3A00-8E95-2DB96190A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CBDC6259-8F06-7A24-00F3-F01A0D6E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Your name</a:t>
            </a:r>
            <a:endParaRPr lang="en-I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2FE0EE1C-1731-BFD5-1BA1-35B3875FAA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84CDC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Job title</a:t>
            </a:r>
            <a:endParaRPr lang="en-I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602A86F-D486-7F9D-649B-8C12B5E330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84CDC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Subtitle if you want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6175210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58655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3F7A5C-A0DB-48BB-CD72-26BFCB18D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6D590E9-C1B3-D82F-38FA-DDF4A4F712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D675FD6-DAED-F54F-A78E-738ED657D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8FDF10D-631E-7B13-6EF4-FE3C27C1F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2599330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ss 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39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5"/>
            <a:ext cx="4111419" cy="46666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45832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3300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19340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 dirty="0"/>
              <a:t>Click icon or drag and drop picture</a:t>
            </a:r>
          </a:p>
          <a:p>
            <a:endParaRPr lang="en-I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2055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4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4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4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89" r:id="rId2"/>
    <p:sldLayoutId id="2147483730" r:id="rId3"/>
    <p:sldLayoutId id="2147483767" r:id="rId4"/>
    <p:sldLayoutId id="2147483687" r:id="rId5"/>
    <p:sldLayoutId id="2147483686" r:id="rId6"/>
    <p:sldLayoutId id="2147483791" r:id="rId7"/>
    <p:sldLayoutId id="2147483764" r:id="rId8"/>
    <p:sldLayoutId id="2147483773" r:id="rId9"/>
    <p:sldLayoutId id="2147483765" r:id="rId10"/>
    <p:sldLayoutId id="2147483768" r:id="rId11"/>
    <p:sldLayoutId id="2147483688" r:id="rId12"/>
    <p:sldLayoutId id="2147483689" r:id="rId13"/>
    <p:sldLayoutId id="2147483731" r:id="rId14"/>
    <p:sldLayoutId id="21474837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90" r:id="rId2"/>
    <p:sldLayoutId id="2147483770" r:id="rId3"/>
    <p:sldLayoutId id="2147483771" r:id="rId4"/>
    <p:sldLayoutId id="2147483772" r:id="rId5"/>
    <p:sldLayoutId id="2147483774" r:id="rId6"/>
    <p:sldLayoutId id="2147483793" r:id="rId7"/>
    <p:sldLayoutId id="2147483724" r:id="rId8"/>
    <p:sldLayoutId id="2147483728" r:id="rId9"/>
    <p:sldLayoutId id="2147483729" r:id="rId10"/>
    <p:sldLayoutId id="2147483725" r:id="rId11"/>
    <p:sldLayoutId id="2147483775" r:id="rId12"/>
    <p:sldLayoutId id="2147483776" r:id="rId13"/>
    <p:sldLayoutId id="2147483777" r:id="rId14"/>
    <p:sldLayoutId id="214748372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7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00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62E38800-1192-9115-0CD2-D246FED66E4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9FC4537-8B75-52C9-7D42-9483E6E949C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003023-41F9-F47E-A015-9707B21E94E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36080"/>
            <a:ext cx="862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54511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3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zure.com/" TargetMode="External"/><Relationship Id="rId2" Type="http://schemas.openxmlformats.org/officeDocument/2006/relationships/hyperlink" Target="https://azure.microsoft.com/" TargetMode="External"/><Relationship Id="rId1" Type="http://schemas.openxmlformats.org/officeDocument/2006/relationships/slideLayout" Target="../slideLayouts/slideLayout68.xml"/><Relationship Id="rId4" Type="http://schemas.openxmlformats.org/officeDocument/2006/relationships/hyperlink" Target="https://learn.microsoft.com/en-us/azure/azure-monitor/app/create-workspace-resourc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ource.microsoft.com/en-us/product/power-bi/microsoftdynsmb.bc_telemetry_pbi_app_isv_version" TargetMode="External"/><Relationship Id="rId3" Type="http://schemas.openxmlformats.org/officeDocument/2006/relationships/hyperlink" Target="https://github.com/microsoft/BCTech/blob/master/samples/AppInsights/FAQ.md" TargetMode="External"/><Relationship Id="rId7" Type="http://schemas.openxmlformats.org/officeDocument/2006/relationships/hyperlink" Target="https://appsource.microsoft.com/en-us/product/power-bi/microsoftdynsmb.bc_telemetry_pbi_app" TargetMode="External"/><Relationship Id="rId2" Type="http://schemas.openxmlformats.org/officeDocument/2006/relationships/hyperlink" Target="https://aka.ms/bctelemetry" TargetMode="Externa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github.com/microsoft/BCTech/tree/master/samples/AppInsights/PowerBI/Reports/AppSource" TargetMode="External"/><Relationship Id="rId5" Type="http://schemas.openxmlformats.org/officeDocument/2006/relationships/hyperlink" Target="https://aka.ms/bctelemetrysamples" TargetMode="External"/><Relationship Id="rId10" Type="http://schemas.openxmlformats.org/officeDocument/2006/relationships/hyperlink" Target="https://learn.microsoft.com/en-us/dynamics365/business-central/dev-itpro/administration/telemetry-control-cost" TargetMode="External"/><Relationship Id="rId4" Type="http://schemas.openxmlformats.org/officeDocument/2006/relationships/hyperlink" Target="https://github.com/microsoft/BCTech/blob/master/samples/AppInsights/VIDEOS.md" TargetMode="External"/><Relationship Id="rId9" Type="http://schemas.openxmlformats.org/officeDocument/2006/relationships/hyperlink" Target="https://learn.microsoft.com/en-us/azure/azure-monitor/overview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dynamics-nav/microsoft-dynamics-nav-performance-counters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28FE23-F599-5256-E759-A51DA5CD13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694" y="3557586"/>
            <a:ext cx="6932138" cy="692751"/>
          </a:xfrm>
        </p:spPr>
        <p:txBody>
          <a:bodyPr/>
          <a:lstStyle/>
          <a:p>
            <a:r>
              <a:rPr lang="en-US" b="1" dirty="0"/>
              <a:t>Overlooking performance and resilience with telemetry</a:t>
            </a:r>
            <a:endParaRPr lang="en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0729C-9C46-EF19-1928-5219200D51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Sergio Castelluccio</a:t>
            </a:r>
            <a:endParaRPr lang="en-I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D05EA5-13FA-28A3-CBDE-5E2ACD3A7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Consulting Manager</a:t>
            </a:r>
            <a:endParaRPr lang="en-I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D4B48E8-3E48-42F1-386D-43C2EEEB0994}"/>
              </a:ext>
            </a:extLst>
          </p:cNvPr>
          <p:cNvSpPr txBox="1">
            <a:spLocks/>
          </p:cNvSpPr>
          <p:nvPr/>
        </p:nvSpPr>
        <p:spPr>
          <a:xfrm>
            <a:off x="6722075" y="4522093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Johann Sveinsson</a:t>
            </a:r>
            <a:endParaRPr lang="en-I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646AB9E-699C-6D22-C4F8-8DF42749EEDF}"/>
              </a:ext>
            </a:extLst>
          </p:cNvPr>
          <p:cNvSpPr txBox="1">
            <a:spLocks/>
          </p:cNvSpPr>
          <p:nvPr/>
        </p:nvSpPr>
        <p:spPr>
          <a:xfrm>
            <a:off x="6722075" y="5000833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Senior Developer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07571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259D5C-002F-6A46-293C-892911BF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1" y="906548"/>
            <a:ext cx="9983030" cy="58641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3B951C-165D-EFEB-AA16-600EA318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9983029" cy="758978"/>
          </a:xfrm>
        </p:spPr>
        <p:txBody>
          <a:bodyPr>
            <a:normAutofit/>
          </a:bodyPr>
          <a:lstStyle/>
          <a:p>
            <a:r>
              <a:rPr lang="en-US" dirty="0"/>
              <a:t>Setup: Enable Telemetry</a:t>
            </a:r>
            <a:endParaRPr lang="en-I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7B3DF5-C418-32BA-F2F8-3AD6419B8BDB}"/>
              </a:ext>
            </a:extLst>
          </p:cNvPr>
          <p:cNvSpPr/>
          <p:nvPr/>
        </p:nvSpPr>
        <p:spPr>
          <a:xfrm>
            <a:off x="3971499" y="3429000"/>
            <a:ext cx="1610435" cy="64811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49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B951C-165D-EFEB-AA16-600EA318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9983029" cy="758978"/>
          </a:xfrm>
        </p:spPr>
        <p:txBody>
          <a:bodyPr>
            <a:normAutofit/>
          </a:bodyPr>
          <a:lstStyle/>
          <a:p>
            <a:r>
              <a:rPr lang="en-US" dirty="0"/>
              <a:t>Setup: Enable Telemetry</a:t>
            </a:r>
            <a:endParaRPr lang="en-I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22532F-1BFC-6F55-1E30-1EEDA7F203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997528"/>
            <a:ext cx="10829062" cy="5132684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Set up Azure Application Insights</a:t>
            </a:r>
          </a:p>
          <a:p>
            <a:pPr marL="0" indent="0">
              <a:buNone/>
            </a:pPr>
            <a:endParaRPr lang="en-US" dirty="0">
              <a:solidFill>
                <a:srgbClr val="161616"/>
              </a:solidFill>
              <a:highlight>
                <a:srgbClr val="FFFFFF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If you don't already have one, get a subscription to </a:t>
            </a:r>
            <a:r>
              <a:rPr lang="en-US" b="0" i="0" u="none" strike="noStrike" dirty="0">
                <a:effectLst/>
                <a:highlight>
                  <a:srgbClr val="FFFFFF"/>
                </a:highlight>
                <a:latin typeface="Segoe UI" panose="020B0502040204020203" pitchFamily="34" charset="0"/>
                <a:hlinkClick r:id="rId2"/>
              </a:rPr>
              <a:t>Microsoft Azure</a:t>
            </a:r>
            <a:endParaRPr lang="en-US" b="0" i="0" u="none" strike="noStrike" dirty="0"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Sign in to the </a:t>
            </a:r>
            <a:r>
              <a:rPr lang="en-US" b="0" i="0" u="none" strike="noStrike" dirty="0">
                <a:effectLst/>
                <a:highlight>
                  <a:srgbClr val="FFFFFF"/>
                </a:highlight>
                <a:latin typeface="Segoe UI" panose="020B0502040204020203" pitchFamily="34" charset="0"/>
                <a:hlinkClick r:id="rId3"/>
              </a:rPr>
              <a:t>Azure portal</a:t>
            </a:r>
            <a:endParaRPr lang="en-US" dirty="0">
              <a:highlight>
                <a:srgbClr val="FFFFFF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Create an Azure Application Insights resource by following the guidelines at </a:t>
            </a:r>
            <a:r>
              <a:rPr lang="en-US" b="0" i="0" u="none" strike="noStrike" dirty="0">
                <a:effectLst/>
                <a:highlight>
                  <a:srgbClr val="FFFFFF"/>
                </a:highlight>
                <a:latin typeface="Segoe UI" panose="020B0502040204020203" pitchFamily="34" charset="0"/>
                <a:hlinkClick r:id="rId4"/>
              </a:rPr>
              <a:t>Workspace-based Application Insights resources</a:t>
            </a:r>
            <a:endParaRPr lang="en-US" b="0" i="0" u="none" strike="noStrike" dirty="0"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is-IS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Create a workspace-based resource (</a:t>
            </a:r>
            <a:r>
              <a:rPr lang="is-IS" b="1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Application Insights</a:t>
            </a:r>
            <a:r>
              <a:rPr lang="is-IS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)</a:t>
            </a:r>
          </a:p>
          <a:p>
            <a:pPr marL="914400" lvl="1" indent="-457200">
              <a:buFont typeface="+mj-lt"/>
              <a:buAutoNum type="alphaLcPeriod"/>
            </a:pPr>
            <a:r>
              <a:rPr lang="is-IS" dirty="0">
                <a:solidFill>
                  <a:srgbClr val="161616"/>
                </a:solidFill>
              </a:rPr>
              <a:t>Create a workspace (</a:t>
            </a:r>
            <a:r>
              <a:rPr lang="is-IS" b="1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Log Analytics workspace</a:t>
            </a:r>
            <a:r>
              <a:rPr lang="is-IS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)</a:t>
            </a:r>
            <a:endParaRPr lang="en-US" b="0" i="0" u="none" strike="noStrike" dirty="0"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s-IS" dirty="0">
                <a:solidFill>
                  <a:srgbClr val="161616"/>
                </a:solidFill>
                <a:highlight>
                  <a:srgbClr val="FFFFFF"/>
                </a:highlight>
              </a:rPr>
              <a:t>C</a:t>
            </a:r>
            <a:r>
              <a:rPr lang="is-IS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opy the </a:t>
            </a:r>
            <a:r>
              <a:rPr lang="is-IS" b="1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Connection String</a:t>
            </a:r>
          </a:p>
          <a:p>
            <a:pPr marL="457200" indent="-457200">
              <a:buFont typeface="+mj-lt"/>
              <a:buAutoNum type="arabicPeriod"/>
            </a:pPr>
            <a:r>
              <a:rPr lang="is-IS" dirty="0">
                <a:solidFill>
                  <a:srgbClr val="161616"/>
                </a:solidFill>
                <a:highlight>
                  <a:srgbClr val="FFFFFF"/>
                </a:highlight>
              </a:rPr>
              <a:t>Click </a:t>
            </a:r>
            <a:r>
              <a:rPr lang="is-IS" b="1" dirty="0">
                <a:solidFill>
                  <a:srgbClr val="161616"/>
                </a:solidFill>
                <a:highlight>
                  <a:srgbClr val="FFFFFF"/>
                </a:highlight>
              </a:rPr>
              <a:t>Define</a:t>
            </a:r>
            <a:r>
              <a:rPr lang="is-IS" dirty="0">
                <a:solidFill>
                  <a:srgbClr val="161616"/>
                </a:solidFill>
                <a:highlight>
                  <a:srgbClr val="FFFFFF"/>
                </a:highlight>
              </a:rPr>
              <a:t> to paste the </a:t>
            </a:r>
            <a:r>
              <a:rPr lang="is-IS" b="1" dirty="0">
                <a:solidFill>
                  <a:srgbClr val="161616"/>
                </a:solidFill>
                <a:highlight>
                  <a:srgbClr val="FFFFFF"/>
                </a:highlight>
              </a:rPr>
              <a:t>Connection String</a:t>
            </a:r>
          </a:p>
          <a:p>
            <a:pPr marL="457200" indent="-457200">
              <a:buFont typeface="+mj-lt"/>
              <a:buAutoNum type="arabicPeriod"/>
            </a:pPr>
            <a:r>
              <a:rPr lang="is-IS" i="0" u="sng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Restart the Environment</a:t>
            </a:r>
            <a:r>
              <a:rPr lang="is-IS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 </a:t>
            </a:r>
            <a:br>
              <a:rPr lang="is-IS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</a:br>
            <a:r>
              <a:rPr lang="is-IS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(in a safe maintenance window)</a:t>
            </a:r>
            <a:endParaRPr lang="is-IS" i="0" u="sng" dirty="0">
              <a:solidFill>
                <a:srgbClr val="161616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i="0" dirty="0">
              <a:solidFill>
                <a:srgbClr val="161616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US" b="0" i="0" dirty="0">
              <a:solidFill>
                <a:srgbClr val="161616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34EBB-7425-AC29-E2C9-3DE87D832173}"/>
              </a:ext>
            </a:extLst>
          </p:cNvPr>
          <p:cNvSpPr txBox="1"/>
          <p:nvPr/>
        </p:nvSpPr>
        <p:spPr>
          <a:xfrm>
            <a:off x="0" y="6550223"/>
            <a:ext cx="1020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https://learn.microsoft.com/en-us/dynamics365/business-central/dev-itpro/administration/telemetry-enable-application-insights</a:t>
            </a:r>
            <a:endParaRPr kumimoji="0" lang="en-M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5A15AE9E-C455-2EA0-B37E-121CA642572C}"/>
              </a:ext>
            </a:extLst>
          </p:cNvPr>
          <p:cNvSpPr/>
          <p:nvPr/>
        </p:nvSpPr>
        <p:spPr>
          <a:xfrm>
            <a:off x="7224247" y="3563870"/>
            <a:ext cx="4627461" cy="306498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Application  Insights and Log Analytics in the same region of your Tenant </a:t>
            </a:r>
            <a:endParaRPr kumimoji="0" lang="en-M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9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B951C-165D-EFEB-AA16-600EA318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9983029" cy="758978"/>
          </a:xfrm>
        </p:spPr>
        <p:txBody>
          <a:bodyPr>
            <a:normAutofit/>
          </a:bodyPr>
          <a:lstStyle/>
          <a:p>
            <a:r>
              <a:rPr lang="en-US" dirty="0"/>
              <a:t>Power BI - Dashboard</a:t>
            </a:r>
            <a:endParaRPr lang="en-I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34EBB-7425-AC29-E2C9-3DE87D832173}"/>
              </a:ext>
            </a:extLst>
          </p:cNvPr>
          <p:cNvSpPr txBox="1"/>
          <p:nvPr/>
        </p:nvSpPr>
        <p:spPr>
          <a:xfrm>
            <a:off x="0" y="6550223"/>
            <a:ext cx="803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https://appsource.microsoft.com/en-us/product/power-bi/microsoftdynsmb.bc_telemetry_pbi_app</a:t>
            </a:r>
            <a:endParaRPr kumimoji="0" lang="en-M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D9259CDD-5E85-D7CC-86F5-4DB0CFAA9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0" y="863181"/>
            <a:ext cx="9983029" cy="56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2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B951C-165D-EFEB-AA16-600EA318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9983029" cy="758978"/>
          </a:xfrm>
        </p:spPr>
        <p:txBody>
          <a:bodyPr>
            <a:normAutofit/>
          </a:bodyPr>
          <a:lstStyle/>
          <a:p>
            <a:r>
              <a:rPr lang="en-US" dirty="0"/>
              <a:t>Power BI - Performance</a:t>
            </a:r>
            <a:endParaRPr lang="en-I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34EBB-7425-AC29-E2C9-3DE87D832173}"/>
              </a:ext>
            </a:extLst>
          </p:cNvPr>
          <p:cNvSpPr txBox="1"/>
          <p:nvPr/>
        </p:nvSpPr>
        <p:spPr>
          <a:xfrm>
            <a:off x="0" y="6550223"/>
            <a:ext cx="803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https://appsource.microsoft.com/en-us/product/power-bi/microsoftdynsmb.bc_telemetry_pbi_app</a:t>
            </a:r>
            <a:endParaRPr kumimoji="0" lang="en-M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259CDD-5E85-D7CC-86F5-4DB0CFAA93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0290" y="863181"/>
            <a:ext cx="9983028" cy="56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7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B951C-165D-EFEB-AA16-600EA318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9983029" cy="758978"/>
          </a:xfrm>
        </p:spPr>
        <p:txBody>
          <a:bodyPr>
            <a:normAutofit/>
          </a:bodyPr>
          <a:lstStyle/>
          <a:p>
            <a:r>
              <a:rPr lang="en-US" dirty="0"/>
              <a:t>Kusto Query in Azure Portal</a:t>
            </a:r>
            <a:endParaRPr lang="en-IS" dirty="0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E6386B02-A83F-BFE8-7D33-CD75E7E9F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1" y="954096"/>
            <a:ext cx="8212707" cy="569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27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B951C-165D-EFEB-AA16-600EA318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9983029" cy="758978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  <a:endParaRPr lang="en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11E927-D506-8433-D18F-AFDD4E93F7DD}"/>
              </a:ext>
            </a:extLst>
          </p:cNvPr>
          <p:cNvSpPr txBox="1">
            <a:spLocks/>
          </p:cNvSpPr>
          <p:nvPr/>
        </p:nvSpPr>
        <p:spPr>
          <a:xfrm>
            <a:off x="60385" y="971164"/>
            <a:ext cx="11484279" cy="57935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Segoe UI"/>
                <a:cs typeface="Segoe UI"/>
              </a:rPr>
              <a:t>Telemetry in BC </a:t>
            </a:r>
            <a:r>
              <a:rPr lang="en-GB" sz="2000" dirty="0">
                <a:latin typeface="Segoe UI"/>
                <a:cs typeface="Segoe UI"/>
                <a:hlinkClick r:id="rId2"/>
              </a:rPr>
              <a:t>https://aka.ms/bctelemetry</a:t>
            </a:r>
            <a:r>
              <a:rPr lang="en-GB" sz="2000" dirty="0">
                <a:latin typeface="Segoe UI"/>
                <a:cs typeface="Segoe UI"/>
              </a:rPr>
              <a:t> </a:t>
            </a:r>
            <a:endParaRPr lang="en-GB" sz="2000" dirty="0"/>
          </a:p>
          <a:p>
            <a:r>
              <a:rPr lang="en-GB" sz="2000" dirty="0">
                <a:latin typeface="Segoe UI"/>
                <a:cs typeface="Segoe UI"/>
              </a:rPr>
              <a:t>Telemetry FAQ</a:t>
            </a:r>
            <a:br>
              <a:rPr lang="en-GB" sz="2000" dirty="0">
                <a:latin typeface="Segoe UI"/>
                <a:cs typeface="Segoe UI"/>
              </a:rPr>
            </a:br>
            <a:r>
              <a:rPr lang="en-GB" sz="2000" dirty="0">
                <a:latin typeface="Segoe UI"/>
                <a:cs typeface="Segoe UI"/>
                <a:hlinkClick r:id="rId3"/>
              </a:rPr>
              <a:t>https://github.com/microsoft/BCTech/blob/master/samples/AppInsights/FAQ.md</a:t>
            </a:r>
            <a:endParaRPr lang="en-GB" sz="2000" dirty="0"/>
          </a:p>
          <a:p>
            <a:r>
              <a:rPr lang="en-GB" sz="2000" dirty="0">
                <a:latin typeface="Segoe UI"/>
                <a:cs typeface="Segoe UI"/>
              </a:rPr>
              <a:t>Videos </a:t>
            </a:r>
            <a:r>
              <a:rPr lang="en-GB" sz="2000" dirty="0">
                <a:latin typeface="Segoe UI"/>
                <a:cs typeface="Segoe UI"/>
                <a:hlinkClick r:id="rId4"/>
              </a:rPr>
              <a:t>https://github.com/microsoft/BCTech/blob/master/samples/AppInsights/VIDEOS.md</a:t>
            </a:r>
            <a:r>
              <a:rPr lang="en-GB" sz="2000" dirty="0">
                <a:latin typeface="Segoe UI"/>
                <a:cs typeface="Segoe UI"/>
              </a:rPr>
              <a:t> </a:t>
            </a:r>
            <a:endParaRPr lang="en-GB" sz="2000" dirty="0"/>
          </a:p>
          <a:p>
            <a:r>
              <a:rPr lang="en-GB" sz="2000" dirty="0">
                <a:latin typeface="Segoe UI"/>
                <a:cs typeface="Segoe UI"/>
              </a:rPr>
              <a:t>Samples, including KQL </a:t>
            </a:r>
            <a:r>
              <a:rPr lang="en-GB" sz="2000" dirty="0">
                <a:latin typeface="Segoe UI"/>
                <a:cs typeface="Segoe UI"/>
                <a:hlinkClick r:id="rId5"/>
              </a:rPr>
              <a:t>https://aka.ms/bctelemetrysamples</a:t>
            </a:r>
            <a:endParaRPr lang="en-GB" sz="2000" dirty="0"/>
          </a:p>
          <a:p>
            <a:r>
              <a:rPr lang="en-GB" sz="2000" dirty="0">
                <a:latin typeface="Segoe UI"/>
                <a:cs typeface="Segoe UI"/>
              </a:rPr>
              <a:t>Power BI prerequisites</a:t>
            </a:r>
            <a:br>
              <a:rPr lang="en-GB" sz="2000" dirty="0">
                <a:latin typeface="Segoe UI"/>
                <a:cs typeface="Segoe UI"/>
              </a:rPr>
            </a:br>
            <a:r>
              <a:rPr lang="en-GB" sz="2000" dirty="0">
                <a:latin typeface="Segoe UI"/>
                <a:cs typeface="Segoe UI"/>
                <a:hlinkClick r:id="rId6"/>
              </a:rPr>
              <a:t>https://github.com/microsoft/BCTech/tree/master/samples/AppInsights/PowerBI/Reports/AppSource</a:t>
            </a:r>
            <a:endParaRPr lang="en-GB" sz="2000" dirty="0">
              <a:latin typeface="Segoe UI"/>
              <a:cs typeface="Segoe UI"/>
            </a:endParaRPr>
          </a:p>
          <a:p>
            <a:r>
              <a:rPr lang="en-US" sz="2000" dirty="0">
                <a:latin typeface="Segoe UI"/>
                <a:cs typeface="Segoe UI"/>
              </a:rPr>
              <a:t>Dynamics 365 Business Central Usage Analytics</a:t>
            </a:r>
            <a:br>
              <a:rPr lang="en-US" sz="2000" dirty="0">
                <a:latin typeface="Segoe UI"/>
                <a:cs typeface="Segoe UI"/>
              </a:rPr>
            </a:br>
            <a:r>
              <a:rPr lang="en-US" sz="2000" dirty="0">
                <a:latin typeface="Segoe UI"/>
                <a:cs typeface="Segoe UI"/>
                <a:hlinkClick r:id="rId7"/>
              </a:rPr>
              <a:t>https://appsource.microsoft.com/en-us/product/power-bi/microsoftdynsmb.bc_telemetry_pbi_app</a:t>
            </a:r>
            <a:endParaRPr lang="en-GB" sz="2000" dirty="0">
              <a:latin typeface="Segoe UI"/>
              <a:cs typeface="Segoe UI"/>
            </a:endParaRPr>
          </a:p>
          <a:p>
            <a:r>
              <a:rPr lang="en-US" sz="2000" dirty="0">
                <a:latin typeface="Segoe UI"/>
                <a:cs typeface="Segoe UI"/>
              </a:rPr>
              <a:t>Dynamics 365 Business Central App Usage Analytics</a:t>
            </a:r>
            <a:br>
              <a:rPr lang="en-US" sz="2000" dirty="0">
                <a:latin typeface="Segoe UI"/>
                <a:cs typeface="Segoe UI"/>
              </a:rPr>
            </a:br>
            <a:r>
              <a:rPr lang="en-US" sz="2000" dirty="0">
                <a:latin typeface="Segoe UI"/>
                <a:cs typeface="Segoe UI"/>
                <a:hlinkClick r:id="rId8"/>
              </a:rPr>
              <a:t>https://appsource.microsoft.com/en-us/product/power-bi/microsoftdynsmb.bc_telemetry_pbi_app_isv_version</a:t>
            </a:r>
            <a:endParaRPr lang="en-GB" sz="2000" dirty="0">
              <a:latin typeface="Segoe UI"/>
              <a:cs typeface="Segoe UI"/>
            </a:endParaRPr>
          </a:p>
          <a:p>
            <a:r>
              <a:rPr lang="en-GB" sz="2000" dirty="0">
                <a:latin typeface="Segoe UI"/>
                <a:cs typeface="Segoe UI"/>
              </a:rPr>
              <a:t>Azure Monitor References </a:t>
            </a:r>
            <a:r>
              <a:rPr lang="en-GB" sz="2000" dirty="0">
                <a:latin typeface="Segoe UI"/>
                <a:cs typeface="Segoe UI"/>
                <a:hlinkClick r:id="rId9"/>
              </a:rPr>
              <a:t>https://learn.microsoft.com/en-us/azure/azure-monitor/overview</a:t>
            </a:r>
            <a:endParaRPr lang="en-GB" sz="2000" dirty="0">
              <a:latin typeface="Segoe UI"/>
              <a:cs typeface="Segoe UI"/>
            </a:endParaRPr>
          </a:p>
          <a:p>
            <a:r>
              <a:rPr lang="en-GB" sz="2000" dirty="0">
                <a:latin typeface="Segoe UI"/>
                <a:cs typeface="Segoe UI"/>
              </a:rPr>
              <a:t>Controlling Telemetry Cost </a:t>
            </a:r>
            <a:br>
              <a:rPr lang="en-GB" sz="2000" dirty="0">
                <a:latin typeface="Segoe UI"/>
                <a:cs typeface="Segoe UI"/>
              </a:rPr>
            </a:br>
            <a:r>
              <a:rPr lang="en-GB" sz="2000" dirty="0">
                <a:latin typeface="Segoe UI"/>
                <a:cs typeface="Segoe UI"/>
                <a:hlinkClick r:id="rId10"/>
              </a:rPr>
              <a:t>https://learn.microsoft.com/en-us/dynamics365/business-central/dev-itpro/administration/telemetry-control-cost</a:t>
            </a:r>
            <a:endParaRPr lang="en-GB" sz="2000" dirty="0">
              <a:latin typeface="Segoe UI"/>
              <a:cs typeface="Segoe UI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4564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16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B951C-165D-EFEB-AA16-600EA318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9983029" cy="758978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Why Telemetry?</a:t>
            </a:r>
            <a:endParaRPr lang="en-I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22434B8-82CB-C2B8-FCE0-CA6A2C395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341" y="1103314"/>
            <a:ext cx="10797105" cy="5073650"/>
          </a:xfrm>
        </p:spPr>
        <p:txBody>
          <a:bodyPr lIns="91440" tIns="45720" rIns="91440" bIns="45720">
            <a:normAutofit/>
          </a:bodyPr>
          <a:lstStyle/>
          <a:p>
            <a:pPr marL="0" indent="0">
              <a:buNone/>
            </a:pPr>
            <a:r>
              <a:rPr lang="en-GB" dirty="0"/>
              <a:t>To get insight into performance, usage and health of the system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/>
              <a:t>IT administration</a:t>
            </a:r>
          </a:p>
          <a:p>
            <a:pPr lvl="1"/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Proactive monitoring of the health, security and performance of the application in real time</a:t>
            </a:r>
            <a:endParaRPr lang="en-GB" sz="2000" dirty="0"/>
          </a:p>
          <a:p>
            <a:pPr marL="0" indent="0">
              <a:buNone/>
            </a:pPr>
            <a:r>
              <a:rPr lang="en-GB" dirty="0"/>
              <a:t>Consulting</a:t>
            </a:r>
          </a:p>
          <a:p>
            <a:pPr lvl="1"/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User activity tracking to understand and optimize how users interact with the system</a:t>
            </a:r>
            <a:endParaRPr lang="en-GB" sz="2000" dirty="0"/>
          </a:p>
          <a:p>
            <a:pPr marL="0" indent="0">
              <a:buNone/>
            </a:pPr>
            <a:r>
              <a:rPr lang="en-GB" dirty="0"/>
              <a:t>Development</a:t>
            </a:r>
          </a:p>
          <a:p>
            <a:pPr lvl="1"/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Track performance for objects and system parts</a:t>
            </a:r>
            <a:endParaRPr lang="en-GB" sz="2000" dirty="0"/>
          </a:p>
          <a:p>
            <a:pPr marL="0" indent="0">
              <a:buNone/>
            </a:pPr>
            <a:r>
              <a:rPr lang="en-US" dirty="0"/>
              <a:t>Vendors and partners</a:t>
            </a:r>
          </a:p>
          <a:p>
            <a:pPr lvl="1"/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Monitor the general health of the application to find where table locking’s and bottle necks are for improving the system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226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B951C-165D-EFEB-AA16-600EA318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9983029" cy="758978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Overview of BC Telemetry History</a:t>
            </a:r>
            <a:endParaRPr lang="en-I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22434B8-82CB-C2B8-FCE0-CA6A2C395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342" y="1103314"/>
            <a:ext cx="5422211" cy="5073650"/>
          </a:xfrm>
        </p:spPr>
        <p:txBody>
          <a:bodyPr lIns="91440" tIns="45720" rIns="91440" bIns="45720">
            <a:normAutofit/>
          </a:bodyPr>
          <a:lstStyle/>
          <a:p>
            <a:r>
              <a:rPr lang="en-GB" dirty="0"/>
              <a:t>Windows Events (ETW)</a:t>
            </a:r>
          </a:p>
          <a:p>
            <a:r>
              <a:rPr lang="en-GB" dirty="0"/>
              <a:t>Performance Counters</a:t>
            </a:r>
          </a:p>
          <a:p>
            <a:r>
              <a:rPr lang="en-GB" dirty="0"/>
              <a:t>SaaS – now creators themselves need it</a:t>
            </a:r>
          </a:p>
          <a:p>
            <a:r>
              <a:rPr lang="en-GB" dirty="0"/>
              <a:t>Log Analytics</a:t>
            </a:r>
          </a:p>
          <a:p>
            <a:r>
              <a:rPr lang="en-GB" dirty="0"/>
              <a:t>Application Insights</a:t>
            </a:r>
          </a:p>
        </p:txBody>
      </p:sp>
      <p:pic>
        <p:nvPicPr>
          <p:cNvPr id="2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746512D-16E6-8D64-0A35-61E38C2B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777" y="1106806"/>
            <a:ext cx="6334025" cy="5070158"/>
          </a:xfrm>
          <a:prstGeom prst="rect">
            <a:avLst/>
          </a:prstGeom>
          <a:noFill/>
        </p:spPr>
      </p:pic>
      <p:pic>
        <p:nvPicPr>
          <p:cNvPr id="26" name="Picture 5" descr="Icon&#10;&#10;Description automatically generated">
            <a:extLst>
              <a:ext uri="{FF2B5EF4-FFF2-40B4-BE49-F238E27FC236}">
                <a16:creationId xmlns:a16="http://schemas.microsoft.com/office/drawing/2014/main" id="{2CE3E633-C154-2CD3-88CA-A31B3963A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600" y="4182856"/>
            <a:ext cx="1231919" cy="194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B951C-165D-EFEB-AA16-600EA318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9983029" cy="758978"/>
          </a:xfrm>
        </p:spPr>
        <p:txBody>
          <a:bodyPr>
            <a:normAutofit/>
          </a:bodyPr>
          <a:lstStyle/>
          <a:p>
            <a:r>
              <a:rPr lang="en-GB" dirty="0">
                <a:latin typeface="Segoe UI"/>
                <a:cs typeface="Segoe UI"/>
              </a:rPr>
              <a:t>Anatomy of Event</a:t>
            </a:r>
            <a:endParaRPr lang="en-I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90E0CD5-D1B5-DBA9-23E8-B4C652F093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091293"/>
            <a:ext cx="11484279" cy="5073650"/>
          </a:xfrm>
        </p:spPr>
        <p:txBody>
          <a:bodyPr lIns="91440" tIns="45720" rIns="91440" bIns="45720" anchor="t"/>
          <a:lstStyle/>
          <a:p>
            <a:r>
              <a:rPr lang="en-GB" dirty="0">
                <a:latin typeface="Segoe UI"/>
                <a:cs typeface="Segoe UI"/>
              </a:rPr>
              <a:t>Part of BC service core, both on-prem &amp; SaaS</a:t>
            </a:r>
          </a:p>
          <a:p>
            <a:r>
              <a:rPr lang="en-GB" dirty="0"/>
              <a:t>Can be on App level</a:t>
            </a:r>
          </a:p>
          <a:p>
            <a:r>
              <a:rPr lang="en-GB" dirty="0">
                <a:latin typeface="Segoe UI"/>
                <a:cs typeface="Segoe UI"/>
              </a:rPr>
              <a:t>Use Windows OS subsystem, negligible performance impact</a:t>
            </a:r>
          </a:p>
          <a:p>
            <a:r>
              <a:rPr lang="en-GB" dirty="0">
                <a:latin typeface="Segoe UI"/>
                <a:cs typeface="Segoe UI"/>
              </a:rPr>
              <a:t>Do not look pretty (even in friendly view)</a:t>
            </a:r>
            <a:endParaRPr lang="en-GB" dirty="0"/>
          </a:p>
          <a:p>
            <a:r>
              <a:rPr lang="en-GB" dirty="0"/>
              <a:t>Various info sent under different event ID</a:t>
            </a:r>
          </a:p>
          <a:p>
            <a:r>
              <a:rPr lang="en-GB" dirty="0">
                <a:latin typeface="Segoe UI"/>
                <a:cs typeface="Segoe UI"/>
              </a:rPr>
              <a:t>Do not exist long on very busy server</a:t>
            </a:r>
          </a:p>
          <a:p>
            <a:r>
              <a:rPr lang="en-GB" dirty="0"/>
              <a:t>Not transaction dependent</a:t>
            </a:r>
          </a:p>
          <a:p>
            <a:r>
              <a:rPr lang="en-GB" dirty="0"/>
              <a:t>Can be pushed to any cloud analytics or Azure Application Insights</a:t>
            </a:r>
          </a:p>
          <a:p>
            <a:r>
              <a:rPr lang="en-GB" dirty="0"/>
              <a:t>Can be turned on/off</a:t>
            </a:r>
          </a:p>
        </p:txBody>
      </p:sp>
    </p:spTree>
    <p:extLst>
      <p:ext uri="{BB962C8B-B14F-4D97-AF65-F5344CB8AC3E}">
        <p14:creationId xmlns:p14="http://schemas.microsoft.com/office/powerpoint/2010/main" val="342202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B951C-165D-EFEB-AA16-600EA318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9983029" cy="758978"/>
          </a:xfrm>
        </p:spPr>
        <p:txBody>
          <a:bodyPr>
            <a:normAutofit/>
          </a:bodyPr>
          <a:lstStyle/>
          <a:p>
            <a:r>
              <a:rPr lang="en-GB" dirty="0">
                <a:latin typeface="Segoe UI"/>
                <a:cs typeface="Segoe UI"/>
              </a:rPr>
              <a:t>Not So Friendly View</a:t>
            </a:r>
            <a:endParaRPr lang="en-IS" dirty="0"/>
          </a:p>
        </p:txBody>
      </p:sp>
      <p:pic>
        <p:nvPicPr>
          <p:cNvPr id="19" name="Picture 4" descr="Text&#10;&#10;Description automatically generated">
            <a:extLst>
              <a:ext uri="{FF2B5EF4-FFF2-40B4-BE49-F238E27FC236}">
                <a16:creationId xmlns:a16="http://schemas.microsoft.com/office/drawing/2014/main" id="{FE3655CB-DC17-4EEE-243B-E0094B5F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0" y="1260666"/>
            <a:ext cx="6901911" cy="5241635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288B5A5-2DA2-8025-29AE-C836FF704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165" y="720733"/>
            <a:ext cx="5453921" cy="53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7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B951C-165D-EFEB-AA16-600EA318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9983029" cy="758978"/>
          </a:xfrm>
        </p:spPr>
        <p:txBody>
          <a:bodyPr>
            <a:normAutofit/>
          </a:bodyPr>
          <a:lstStyle/>
          <a:p>
            <a:r>
              <a:rPr lang="en-US" dirty="0"/>
              <a:t>Standard Events</a:t>
            </a:r>
            <a:endParaRPr lang="en-I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12488E8-EDEF-492A-649A-3D5D7A27DB9B}"/>
              </a:ext>
            </a:extLst>
          </p:cNvPr>
          <p:cNvSpPr txBox="1">
            <a:spLocks/>
          </p:cNvSpPr>
          <p:nvPr/>
        </p:nvSpPr>
        <p:spPr>
          <a:xfrm>
            <a:off x="340291" y="1352550"/>
            <a:ext cx="5584521" cy="507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Admin &amp; operational</a:t>
            </a:r>
          </a:p>
          <a:p>
            <a:pPr lvl="1"/>
            <a:r>
              <a:rPr lang="en-GB" sz="2800" dirty="0"/>
              <a:t>Windows Logs / Application</a:t>
            </a:r>
          </a:p>
          <a:p>
            <a:r>
              <a:rPr lang="en-GB" dirty="0"/>
              <a:t>NAV server trace Events</a:t>
            </a:r>
          </a:p>
          <a:p>
            <a:pPr lvl="1"/>
            <a:r>
              <a:rPr lang="en-GB" sz="2800" dirty="0"/>
              <a:t>Application and Services Logs / Microsoft / </a:t>
            </a:r>
            <a:r>
              <a:rPr lang="en-GB" sz="2800" dirty="0" err="1"/>
              <a:t>DynamicsNAV</a:t>
            </a:r>
            <a:r>
              <a:rPr lang="en-GB" sz="2800" dirty="0"/>
              <a:t> / Common</a:t>
            </a:r>
          </a:p>
          <a:p>
            <a:pPr lvl="1"/>
            <a:r>
              <a:rPr lang="en-GB" sz="2800" dirty="0"/>
              <a:t>Application and Services Logs / Microsoft / </a:t>
            </a:r>
            <a:r>
              <a:rPr lang="en-GB" sz="2800" dirty="0" err="1"/>
              <a:t>DynamicsNAV</a:t>
            </a:r>
            <a:r>
              <a:rPr lang="en-GB" sz="2800" dirty="0"/>
              <a:t> / Server</a:t>
            </a:r>
          </a:p>
        </p:txBody>
      </p:sp>
      <p:pic>
        <p:nvPicPr>
          <p:cNvPr id="18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6B74B3D-D799-5268-13FD-B22B61079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658" y="620464"/>
            <a:ext cx="2667319" cy="5805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85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B951C-165D-EFEB-AA16-600EA318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9983029" cy="758978"/>
          </a:xfrm>
        </p:spPr>
        <p:txBody>
          <a:bodyPr>
            <a:normAutofit/>
          </a:bodyPr>
          <a:lstStyle/>
          <a:p>
            <a:r>
              <a:rPr lang="en-US" dirty="0"/>
              <a:t>Performance Counters</a:t>
            </a:r>
            <a:endParaRPr lang="en-I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C525A0-0862-4652-CAC6-EEC05B94D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860" y="886891"/>
            <a:ext cx="4947710" cy="2974083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020827-E766-B099-34E4-29104A7CB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572164"/>
            <a:ext cx="11484279" cy="5073650"/>
          </a:xfrm>
        </p:spPr>
        <p:txBody>
          <a:bodyPr lIns="91440" tIns="45720" rIns="91440" bIns="45720" anchor="t"/>
          <a:lstStyle/>
          <a:p>
            <a:r>
              <a:rPr lang="en-GB" dirty="0">
                <a:latin typeface="Segoe UI"/>
                <a:cs typeface="Segoe UI"/>
              </a:rPr>
              <a:t>Windows has plenty, just few here</a:t>
            </a:r>
            <a:endParaRPr lang="en-GB" dirty="0"/>
          </a:p>
          <a:p>
            <a:pPr lvl="1"/>
            <a:r>
              <a:rPr lang="en-GB" dirty="0"/>
              <a:t>Memory(*)\% Committed Bytes In Use</a:t>
            </a:r>
          </a:p>
          <a:p>
            <a:pPr lvl="1"/>
            <a:r>
              <a:rPr lang="en-GB" dirty="0"/>
              <a:t>Processor(_Total)\% Processor Time</a:t>
            </a:r>
          </a:p>
          <a:p>
            <a:pPr lvl="1"/>
            <a:r>
              <a:rPr lang="en-GB" dirty="0"/>
              <a:t>System(*)\Processor Queue Length</a:t>
            </a:r>
          </a:p>
          <a:p>
            <a:pPr lvl="1"/>
            <a:r>
              <a:rPr lang="en-GB" dirty="0" err="1"/>
              <a:t>LogicalDisk</a:t>
            </a:r>
            <a:r>
              <a:rPr lang="en-GB" dirty="0"/>
              <a:t>(*)\Avg. Disk sec/Write</a:t>
            </a:r>
          </a:p>
          <a:p>
            <a:pPr lvl="1"/>
            <a:r>
              <a:rPr lang="en-GB" dirty="0" err="1">
                <a:latin typeface="Segoe UI"/>
                <a:cs typeface="Segoe UI"/>
              </a:rPr>
              <a:t>LogicalDisk</a:t>
            </a:r>
            <a:r>
              <a:rPr lang="en-GB" dirty="0">
                <a:latin typeface="Segoe UI"/>
                <a:cs typeface="Segoe UI"/>
              </a:rPr>
              <a:t>(*)\Current Disk Queue Length</a:t>
            </a:r>
          </a:p>
          <a:p>
            <a:r>
              <a:rPr lang="en-GB" dirty="0"/>
              <a:t>More available for Dynamics NAV server instances</a:t>
            </a:r>
          </a:p>
          <a:p>
            <a:pPr lvl="1"/>
            <a:r>
              <a:rPr lang="en-GB" dirty="0"/>
              <a:t># Active sessions</a:t>
            </a:r>
          </a:p>
          <a:p>
            <a:pPr lvl="1"/>
            <a:r>
              <a:rPr lang="en-GB" sz="2400" b="0" i="0" kern="1200" dirty="0">
                <a:solidFill>
                  <a:srgbClr val="323133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# Open application connections</a:t>
            </a:r>
          </a:p>
          <a:p>
            <a:pPr lvl="1"/>
            <a:r>
              <a:rPr lang="en-GB" dirty="0"/>
              <a:t># Primary key cache total requests</a:t>
            </a:r>
          </a:p>
          <a:p>
            <a:pPr lvl="1"/>
            <a:r>
              <a:rPr lang="en-GB" dirty="0">
                <a:latin typeface="Segoe UI"/>
                <a:cs typeface="Segoe UI"/>
              </a:rPr>
              <a:t>More here: </a:t>
            </a:r>
            <a:r>
              <a:rPr lang="en-GB" sz="2000" dirty="0">
                <a:latin typeface="Segoe UI"/>
                <a:cs typeface="Segoe UI"/>
                <a:hlinkClick r:id="rId3"/>
              </a:rPr>
              <a:t>https://learn.microsoft.com/en-us/dynamics-nav/microsoft-dynamics-nav-performance-counters</a:t>
            </a:r>
            <a:endParaRPr lang="en-GB" sz="20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58425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B951C-165D-EFEB-AA16-600EA318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9983029" cy="758978"/>
          </a:xfrm>
        </p:spPr>
        <p:txBody>
          <a:bodyPr>
            <a:normAutofit/>
          </a:bodyPr>
          <a:lstStyle/>
          <a:p>
            <a:r>
              <a:rPr lang="en-US" dirty="0"/>
              <a:t>Custom Events / Traces</a:t>
            </a:r>
            <a:endParaRPr lang="en-I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59D9E3-7C0F-871C-4451-176D722490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</p:spPr>
        <p:txBody>
          <a:bodyPr/>
          <a:lstStyle/>
          <a:p>
            <a:r>
              <a:rPr lang="en-GB" dirty="0" err="1"/>
              <a:t>Session.</a:t>
            </a:r>
            <a:r>
              <a:rPr lang="en-GB" b="1" dirty="0" err="1"/>
              <a:t>SendTraceTag</a:t>
            </a:r>
            <a:r>
              <a:rPr lang="en-GB" dirty="0"/>
              <a:t>(Tag: Text, Category: Text, Verbosity: Verbosity, Message: Text [, </a:t>
            </a:r>
            <a:r>
              <a:rPr lang="en-GB" dirty="0" err="1"/>
              <a:t>DataClassification</a:t>
            </a:r>
            <a:r>
              <a:rPr lang="en-GB" dirty="0"/>
              <a:t>: </a:t>
            </a:r>
            <a:r>
              <a:rPr lang="en-GB" dirty="0" err="1"/>
              <a:t>DataClassification</a:t>
            </a:r>
            <a:r>
              <a:rPr lang="en-GB" dirty="0"/>
              <a:t>])</a:t>
            </a:r>
          </a:p>
          <a:p>
            <a:pPr marL="0" indent="0">
              <a:buNone/>
            </a:pPr>
            <a:r>
              <a:rPr lang="en-GB" i="1" dirty="0"/>
              <a:t>NOTE: Above method is supported only in Business Central on-premises.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dirty="0" err="1"/>
              <a:t>Session.</a:t>
            </a:r>
            <a:r>
              <a:rPr lang="en-GB" b="1" dirty="0" err="1"/>
              <a:t>LogMessage</a:t>
            </a:r>
            <a:r>
              <a:rPr lang="en-GB" dirty="0"/>
              <a:t>(</a:t>
            </a:r>
            <a:r>
              <a:rPr lang="en-GB" dirty="0" err="1"/>
              <a:t>EventId</a:t>
            </a:r>
            <a:r>
              <a:rPr lang="en-GB" dirty="0"/>
              <a:t>: Text, Message: Text, Verbosity: Verbosity, </a:t>
            </a:r>
            <a:r>
              <a:rPr lang="en-GB" dirty="0" err="1"/>
              <a:t>DataClassification</a:t>
            </a:r>
            <a:r>
              <a:rPr lang="en-GB" dirty="0"/>
              <a:t>: </a:t>
            </a:r>
            <a:r>
              <a:rPr lang="en-GB" dirty="0" err="1"/>
              <a:t>DataClassification</a:t>
            </a:r>
            <a:r>
              <a:rPr lang="en-GB" dirty="0"/>
              <a:t>, </a:t>
            </a:r>
            <a:r>
              <a:rPr lang="en-GB" dirty="0" err="1"/>
              <a:t>TelemetryScope</a:t>
            </a:r>
            <a:r>
              <a:rPr lang="en-GB" dirty="0"/>
              <a:t>: </a:t>
            </a:r>
            <a:r>
              <a:rPr lang="en-GB" dirty="0" err="1"/>
              <a:t>TelemetryScope</a:t>
            </a:r>
            <a:r>
              <a:rPr lang="en-GB" dirty="0"/>
              <a:t>, </a:t>
            </a:r>
            <a:r>
              <a:rPr lang="en-GB" dirty="0" err="1"/>
              <a:t>CustomDimensions</a:t>
            </a:r>
            <a:r>
              <a:rPr lang="en-GB" dirty="0"/>
              <a:t>: Dictionary of [Text, Text])</a:t>
            </a:r>
          </a:p>
          <a:p>
            <a:endParaRPr lang="en-GB" dirty="0"/>
          </a:p>
          <a:p>
            <a:r>
              <a:rPr lang="en-GB" b="1" dirty="0"/>
              <a:t>SENDTRACETAG</a:t>
            </a:r>
            <a:r>
              <a:rPr lang="en-GB" dirty="0"/>
              <a:t>(Tag, Category, Verbosity, Message)</a:t>
            </a:r>
          </a:p>
          <a:p>
            <a:pPr marL="0" indent="0">
              <a:buNone/>
            </a:pPr>
            <a:r>
              <a:rPr lang="en-GB" i="1" dirty="0"/>
              <a:t>NOTE: In older versions, CAL</a:t>
            </a:r>
          </a:p>
        </p:txBody>
      </p:sp>
    </p:spTree>
    <p:extLst>
      <p:ext uri="{BB962C8B-B14F-4D97-AF65-F5344CB8AC3E}">
        <p14:creationId xmlns:p14="http://schemas.microsoft.com/office/powerpoint/2010/main" val="96639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B951C-165D-EFEB-AA16-600EA318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9983029" cy="758978"/>
          </a:xfrm>
        </p:spPr>
        <p:txBody>
          <a:bodyPr>
            <a:normAutofit/>
          </a:bodyPr>
          <a:lstStyle/>
          <a:p>
            <a:r>
              <a:rPr lang="en-US" dirty="0"/>
              <a:t>Telemetry: Azure Application Insights</a:t>
            </a:r>
            <a:endParaRPr lang="en-I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22532F-1BFC-6F55-1E30-1EEDA7F203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997528"/>
            <a:ext cx="10829062" cy="5132684"/>
          </a:xfrm>
        </p:spPr>
        <p:txBody>
          <a:bodyPr/>
          <a:lstStyle/>
          <a:p>
            <a:pPr marL="0" indent="0">
              <a:buNone/>
            </a:pPr>
            <a:r>
              <a:rPr 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You can integrate Business Central with Azure Application Insights by enabling the telemetry feature. With telemetry, system owners can look at usage and lifecycle operations of environments/apps, diagnose problems, and analyze operations that affect performance.</a:t>
            </a:r>
          </a:p>
          <a:p>
            <a:pPr marL="0" indent="0" algn="l">
              <a:buNone/>
            </a:pPr>
            <a:r>
              <a:rPr 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Telemetry in Business Central can be enabled on two different levels: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Environment-level telemetry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App/extension-level telemetry (for each app/extension installed)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34EBB-7425-AC29-E2C9-3DE87D832173}"/>
              </a:ext>
            </a:extLst>
          </p:cNvPr>
          <p:cNvSpPr txBox="1"/>
          <p:nvPr/>
        </p:nvSpPr>
        <p:spPr>
          <a:xfrm>
            <a:off x="0" y="6550223"/>
            <a:ext cx="8939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https://learn.microsoft.com/en-us/dynamics365/business-central/dev-itpro/administration/telemetry-overview</a:t>
            </a:r>
            <a:endParaRPr kumimoji="0" lang="en-M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3DF273F-D2A4-EBDE-11A3-49724030F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763" y="3394326"/>
            <a:ext cx="10096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57535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 2024 APAC template" id="{8047BB01-1321-214B-BA58-EF4D758FADD8}" vid="{A9C90A2D-5EFD-7242-8AEB-5A8CAEE4F783}"/>
    </a:ext>
  </a:extLst>
</a:theme>
</file>

<file path=ppt/theme/theme2.xml><?xml version="1.0" encoding="utf-8"?>
<a:theme xmlns:a="http://schemas.openxmlformats.org/drawingml/2006/main" name="Grey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 2024 APAC template" id="{8047BB01-1321-214B-BA58-EF4D758FADD8}" vid="{83DCF7B3-4034-7949-ADDA-BF0B75FA1435}"/>
    </a:ext>
  </a:extLst>
</a:theme>
</file>

<file path=ppt/theme/theme3.xml><?xml version="1.0" encoding="utf-8"?>
<a:theme xmlns:a="http://schemas.openxmlformats.org/drawingml/2006/main" name="Presenter imag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 lnSpcReduction="10000"/>
      </a:bodyPr>
      <a:lstStyle>
        <a:defPPr algn="l">
          <a:defRPr sz="2800" b="0" dirty="0">
            <a:solidFill>
              <a:srgbClr val="C4C0F2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mpass 2024 APAC template" id="{8047BB01-1321-214B-BA58-EF4D758FADD8}" vid="{620D8093-C4BE-0146-8BB2-986812CD0939}"/>
    </a:ext>
  </a:extLst>
</a:theme>
</file>

<file path=ppt/theme/theme4.xml><?xml version="1.0" encoding="utf-8"?>
<a:theme xmlns:a="http://schemas.openxmlformats.org/drawingml/2006/main" name="Title/chapt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 2024 APAC template" id="{8047BB01-1321-214B-BA58-EF4D758FADD8}" vid="{B5BD0DD0-4528-1143-BB2B-7F0D5CD4F5D1}"/>
    </a:ext>
  </a:extLst>
</a:theme>
</file>

<file path=ppt/theme/theme5.xml><?xml version="1.0" encoding="utf-8"?>
<a:theme xmlns:a="http://schemas.openxmlformats.org/drawingml/2006/main" name="Compass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mpass 2024 APAC template" id="{8047BB01-1321-214B-BA58-EF4D758FADD8}" vid="{CA3A21DB-583D-8C47-8A16-C327A8730046}"/>
    </a:ext>
  </a:extLst>
</a:theme>
</file>

<file path=ppt/theme/theme6.xml><?xml version="1.0" encoding="utf-8"?>
<a:theme xmlns:a="http://schemas.openxmlformats.org/drawingml/2006/main" name="1_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D254AD70-C3D3-C545-8A9D-A6DD933F1A6B}"/>
    </a:ext>
  </a:extLst>
</a:theme>
</file>

<file path=ppt/theme/theme7.xml><?xml version="1.0" encoding="utf-8"?>
<a:theme xmlns:a="http://schemas.openxmlformats.org/drawingml/2006/main" name="1_Title/chapt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761CED5F-A2B7-7345-AAF7-24181E15EF4B}" vid="{C3068202-4C19-3548-8E31-F6DAA7D8E43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e86807-75dd-46c1-b569-001a2b21afd5">
      <Terms xmlns="http://schemas.microsoft.com/office/infopath/2007/PartnerControls"/>
    </lcf76f155ced4ddcb4097134ff3c332f>
    <TaxCatchAll xmlns="b63d37ac-bd57-41b1-b396-69837d4a78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7512A1870CB9479B8ADCB3D884B7C1" ma:contentTypeVersion="18" ma:contentTypeDescription="Create a new document." ma:contentTypeScope="" ma:versionID="a703e80429fb1934e2c40a1384ac9292">
  <xsd:schema xmlns:xsd="http://www.w3.org/2001/XMLSchema" xmlns:xs="http://www.w3.org/2001/XMLSchema" xmlns:p="http://schemas.microsoft.com/office/2006/metadata/properties" xmlns:ns2="dde86807-75dd-46c1-b569-001a2b21afd5" xmlns:ns3="b63d37ac-bd57-41b1-b396-69837d4a7853" targetNamespace="http://schemas.microsoft.com/office/2006/metadata/properties" ma:root="true" ma:fieldsID="a603ee8ea2631d2fbbd1757746de1e30" ns2:_="" ns3:_="">
    <xsd:import namespace="dde86807-75dd-46c1-b569-001a2b21afd5"/>
    <xsd:import namespace="b63d37ac-bd57-41b1-b396-69837d4a78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86807-75dd-46c1-b569-001a2b21a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d37ac-bd57-41b1-b396-69837d4a785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aed1fc8-70d9-4d73-a5b0-680dc2522507}" ma:internalName="TaxCatchAll" ma:showField="CatchAllData" ma:web="b63d37ac-bd57-41b1-b396-69837d4a78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57A7F1-5E1F-453E-A92F-37B3E8CCB545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b63d37ac-bd57-41b1-b396-69837d4a7853"/>
    <ds:schemaRef ds:uri="dde86807-75dd-46c1-b569-001a2b21afd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3FCF38A-DA06-431D-AD04-190FFB21DB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e86807-75dd-46c1-b569-001a2b21afd5"/>
    <ds:schemaRef ds:uri="b63d37ac-bd57-41b1-b396-69837d4a7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DD61A0-9A00-4535-9ADD-45B1C406DF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Compass 2024 Europe template</Template>
  <TotalTime>152</TotalTime>
  <Words>866</Words>
  <Application>Microsoft Office PowerPoint</Application>
  <PresentationFormat>Widescreen</PresentationFormat>
  <Paragraphs>95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Calibri</vt:lpstr>
      <vt:lpstr>Segoe UI</vt:lpstr>
      <vt:lpstr>White slides</vt:lpstr>
      <vt:lpstr>Grey slides</vt:lpstr>
      <vt:lpstr>Presenter image title slides</vt:lpstr>
      <vt:lpstr>Title/chapter slides</vt:lpstr>
      <vt:lpstr>Compass slides</vt:lpstr>
      <vt:lpstr>1_White slides</vt:lpstr>
      <vt:lpstr>1_Title/chapter slides</vt:lpstr>
      <vt:lpstr>PowerPoint Presentation</vt:lpstr>
      <vt:lpstr>Why Telemetry?</vt:lpstr>
      <vt:lpstr>Overview of BC Telemetry History</vt:lpstr>
      <vt:lpstr>Anatomy of Event</vt:lpstr>
      <vt:lpstr>Not So Friendly View</vt:lpstr>
      <vt:lpstr>Standard Events</vt:lpstr>
      <vt:lpstr>Performance Counters</vt:lpstr>
      <vt:lpstr>Custom Events / Traces</vt:lpstr>
      <vt:lpstr>Telemetry: Azure Application Insights</vt:lpstr>
      <vt:lpstr>Setup: Enable Telemetry</vt:lpstr>
      <vt:lpstr>Setup: Enable Telemetry</vt:lpstr>
      <vt:lpstr>Power BI - Dashboard</vt:lpstr>
      <vt:lpstr>Power BI - Performance</vt:lpstr>
      <vt:lpstr>Kusto Query in Azure Portal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Katja Ocvirk</dc:creator>
  <cp:lastModifiedBy>Bjorn Jonsson</cp:lastModifiedBy>
  <cp:revision>5</cp:revision>
  <dcterms:created xsi:type="dcterms:W3CDTF">2024-09-05T12:48:02Z</dcterms:created>
  <dcterms:modified xsi:type="dcterms:W3CDTF">2024-10-14T15:43:34Z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0x0101007C7512A1870CB9479B8ADCB3D884B7C1</vt:lpwstr>
  </property>
  <property fmtid="{D5CDD505-2E9C-101B-9397-08002B2CF9AE}" pid="3" name="_dlc_DocIdItemGuid">
    <vt:lpwstr>c1ba7755-03e4-4373-a2c6-e3291bf0ac95</vt:lpwstr>
  </property>
</Properties>
</file>