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6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7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8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9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10.xml" ContentType="application/vnd.openxmlformats-officedocument.theme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1" r:id="rId4"/>
    <p:sldMasterId id="2147483723" r:id="rId5"/>
    <p:sldMasterId id="2147483735" r:id="rId6"/>
    <p:sldMasterId id="2147483745" r:id="rId7"/>
    <p:sldMasterId id="2147483794" r:id="rId8"/>
    <p:sldMasterId id="2147483819" r:id="rId9"/>
    <p:sldMasterId id="2147483831" r:id="rId10"/>
    <p:sldMasterId id="2147483848" r:id="rId11"/>
    <p:sldMasterId id="2147483864" r:id="rId12"/>
    <p:sldMasterId id="2147483880" r:id="rId13"/>
    <p:sldMasterId id="2147483890" r:id="rId14"/>
  </p:sldMasterIdLst>
  <p:notesMasterIdLst>
    <p:notesMasterId r:id="rId56"/>
  </p:notesMasterIdLst>
  <p:sldIdLst>
    <p:sldId id="299" r:id="rId15"/>
    <p:sldId id="312" r:id="rId16"/>
    <p:sldId id="315" r:id="rId17"/>
    <p:sldId id="314" r:id="rId18"/>
    <p:sldId id="316" r:id="rId19"/>
    <p:sldId id="3350" r:id="rId20"/>
    <p:sldId id="3351" r:id="rId21"/>
    <p:sldId id="313" r:id="rId22"/>
    <p:sldId id="311" r:id="rId23"/>
    <p:sldId id="317" r:id="rId24"/>
    <p:sldId id="3337" r:id="rId25"/>
    <p:sldId id="318" r:id="rId26"/>
    <p:sldId id="3338" r:id="rId27"/>
    <p:sldId id="3349" r:id="rId28"/>
    <p:sldId id="3354" r:id="rId29"/>
    <p:sldId id="319" r:id="rId30"/>
    <p:sldId id="320" r:id="rId31"/>
    <p:sldId id="3355" r:id="rId32"/>
    <p:sldId id="3332" r:id="rId33"/>
    <p:sldId id="3334" r:id="rId34"/>
    <p:sldId id="3333" r:id="rId35"/>
    <p:sldId id="3360" r:id="rId36"/>
    <p:sldId id="3357" r:id="rId37"/>
    <p:sldId id="321" r:id="rId38"/>
    <p:sldId id="335" r:id="rId39"/>
    <p:sldId id="3347" r:id="rId40"/>
    <p:sldId id="336" r:id="rId41"/>
    <p:sldId id="3361" r:id="rId42"/>
    <p:sldId id="343" r:id="rId43"/>
    <p:sldId id="344" r:id="rId44"/>
    <p:sldId id="3358" r:id="rId45"/>
    <p:sldId id="340" r:id="rId46"/>
    <p:sldId id="3321" r:id="rId47"/>
    <p:sldId id="3327" r:id="rId48"/>
    <p:sldId id="3328" r:id="rId49"/>
    <p:sldId id="3329" r:id="rId50"/>
    <p:sldId id="3359" r:id="rId51"/>
    <p:sldId id="3330" r:id="rId52"/>
    <p:sldId id="3353" r:id="rId53"/>
    <p:sldId id="3322" r:id="rId54"/>
    <p:sldId id="3348" r:id="rId55"/>
  </p:sldIdLst>
  <p:sldSz cx="12192000" cy="6858000"/>
  <p:notesSz cx="6858000" cy="9144000"/>
  <p:defaultTextStyle>
    <a:defPPr>
      <a:defRPr lang="en-I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717138E-E308-C940-A345-391241ED4264}">
          <p14:sldIdLst>
            <p14:sldId id="299"/>
            <p14:sldId id="312"/>
            <p14:sldId id="315"/>
            <p14:sldId id="314"/>
            <p14:sldId id="316"/>
            <p14:sldId id="3350"/>
            <p14:sldId id="3351"/>
            <p14:sldId id="313"/>
            <p14:sldId id="311"/>
            <p14:sldId id="317"/>
            <p14:sldId id="3337"/>
            <p14:sldId id="318"/>
            <p14:sldId id="3338"/>
            <p14:sldId id="3349"/>
            <p14:sldId id="3354"/>
          </p14:sldIdLst>
        </p14:section>
        <p14:section name="Gudrun" id="{A3FBD462-0FD9-4E56-A751-F084A50E3D50}">
          <p14:sldIdLst>
            <p14:sldId id="319"/>
          </p14:sldIdLst>
        </p14:section>
        <p14:section name="Storage Capacity" id="{F492AA1A-E052-40CC-BDC0-F1627DD4D4F2}">
          <p14:sldIdLst>
            <p14:sldId id="320"/>
            <p14:sldId id="3355"/>
            <p14:sldId id="3332"/>
            <p14:sldId id="3334"/>
            <p14:sldId id="3333"/>
            <p14:sldId id="3360"/>
            <p14:sldId id="3357"/>
            <p14:sldId id="321"/>
            <p14:sldId id="335"/>
            <p14:sldId id="3347"/>
            <p14:sldId id="336"/>
            <p14:sldId id="3361"/>
          </p14:sldIdLst>
        </p14:section>
        <p14:section name="Extension Based Version Challenges" id="{01AF64C4-5FAD-4D20-BAB1-E432696338A3}">
          <p14:sldIdLst>
            <p14:sldId id="343"/>
            <p14:sldId id="344"/>
            <p14:sldId id="3358"/>
            <p14:sldId id="340"/>
            <p14:sldId id="3321"/>
          </p14:sldIdLst>
        </p14:section>
        <p14:section name="Non-Extension Based Version Challenges" id="{1D805643-41CD-46B3-8384-C6CFC4B5495E}">
          <p14:sldIdLst>
            <p14:sldId id="3327"/>
            <p14:sldId id="3328"/>
            <p14:sldId id="3329"/>
            <p14:sldId id="3359"/>
            <p14:sldId id="3330"/>
            <p14:sldId id="3353"/>
            <p14:sldId id="3322"/>
            <p14:sldId id="334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E84812D-FAE5-F75D-B1ED-0843B6ACB5DD}" name="Ricardo Moinhos" initials="RM" userId="S::ricardomo@lsretail.com::5043ba23-3ebb-477f-9075-c886aae2f68c" providerId="AD"/>
  <p188:author id="{558C4099-2F00-597C-91E7-1C88AB8A1A87}" name="Wojciech Januszauskas" initials="WJ" userId="S::wojciechja@lsretail.com::283006d7-7365-4ce6-9b04-25a42527db96" providerId="AD"/>
  <p188:author id="{46AF1FC1-EA8B-17EC-5A04-48DA33D86967}" name="Adalbjorg Karlsdottir" initials="AK" userId="S::adalbjorg@lsretail.com::73a1fade-35d2-4abb-8fff-103bcc4d95dd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00C3B"/>
    <a:srgbClr val="F3F2F5"/>
    <a:srgbClr val="361D5C"/>
    <a:srgbClr val="5C4582"/>
    <a:srgbClr val="6057C1"/>
    <a:srgbClr val="938BE7"/>
    <a:srgbClr val="C6C2F5"/>
    <a:srgbClr val="943267"/>
    <a:srgbClr val="138890"/>
    <a:srgbClr val="095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6562" autoAdjust="0"/>
  </p:normalViewPr>
  <p:slideViewPr>
    <p:cSldViewPr snapToGrid="0">
      <p:cViewPr varScale="1">
        <p:scale>
          <a:sx n="96" d="100"/>
          <a:sy n="96" d="100"/>
        </p:scale>
        <p:origin x="111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4.xml"/><Relationship Id="rId26" Type="http://schemas.openxmlformats.org/officeDocument/2006/relationships/slide" Target="slides/slide12.xml"/><Relationship Id="rId39" Type="http://schemas.openxmlformats.org/officeDocument/2006/relationships/slide" Target="slides/slide25.xml"/><Relationship Id="rId21" Type="http://schemas.openxmlformats.org/officeDocument/2006/relationships/slide" Target="slides/slide7.xml"/><Relationship Id="rId34" Type="http://schemas.openxmlformats.org/officeDocument/2006/relationships/slide" Target="slides/slide20.xml"/><Relationship Id="rId42" Type="http://schemas.openxmlformats.org/officeDocument/2006/relationships/slide" Target="slides/slide28.xml"/><Relationship Id="rId47" Type="http://schemas.openxmlformats.org/officeDocument/2006/relationships/slide" Target="slides/slide33.xml"/><Relationship Id="rId50" Type="http://schemas.openxmlformats.org/officeDocument/2006/relationships/slide" Target="slides/slide36.xml"/><Relationship Id="rId55" Type="http://schemas.openxmlformats.org/officeDocument/2006/relationships/slide" Target="slides/slide41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2.xml"/><Relationship Id="rId29" Type="http://schemas.openxmlformats.org/officeDocument/2006/relationships/slide" Target="slides/slide15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0.xml"/><Relationship Id="rId32" Type="http://schemas.openxmlformats.org/officeDocument/2006/relationships/slide" Target="slides/slide18.xml"/><Relationship Id="rId37" Type="http://schemas.openxmlformats.org/officeDocument/2006/relationships/slide" Target="slides/slide23.xml"/><Relationship Id="rId40" Type="http://schemas.openxmlformats.org/officeDocument/2006/relationships/slide" Target="slides/slide26.xml"/><Relationship Id="rId45" Type="http://schemas.openxmlformats.org/officeDocument/2006/relationships/slide" Target="slides/slide31.xml"/><Relationship Id="rId53" Type="http://schemas.openxmlformats.org/officeDocument/2006/relationships/slide" Target="slides/slide39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61" Type="http://schemas.microsoft.com/office/2018/10/relationships/authors" Target="authors.xml"/><Relationship Id="rId19" Type="http://schemas.openxmlformats.org/officeDocument/2006/relationships/slide" Target="slides/slide5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30" Type="http://schemas.openxmlformats.org/officeDocument/2006/relationships/slide" Target="slides/slide16.xml"/><Relationship Id="rId35" Type="http://schemas.openxmlformats.org/officeDocument/2006/relationships/slide" Target="slides/slide21.xml"/><Relationship Id="rId43" Type="http://schemas.openxmlformats.org/officeDocument/2006/relationships/slide" Target="slides/slide29.xml"/><Relationship Id="rId48" Type="http://schemas.openxmlformats.org/officeDocument/2006/relationships/slide" Target="slides/slide34.xml"/><Relationship Id="rId56" Type="http://schemas.openxmlformats.org/officeDocument/2006/relationships/notesMaster" Target="notesMasters/notesMaster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7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slide" Target="slides/slide24.xml"/><Relationship Id="rId46" Type="http://schemas.openxmlformats.org/officeDocument/2006/relationships/slide" Target="slides/slide32.xml"/><Relationship Id="rId59" Type="http://schemas.openxmlformats.org/officeDocument/2006/relationships/theme" Target="theme/theme1.xml"/><Relationship Id="rId20" Type="http://schemas.openxmlformats.org/officeDocument/2006/relationships/slide" Target="slides/slide6.xml"/><Relationship Id="rId41" Type="http://schemas.openxmlformats.org/officeDocument/2006/relationships/slide" Target="slides/slide27.xml"/><Relationship Id="rId54" Type="http://schemas.openxmlformats.org/officeDocument/2006/relationships/slide" Target="slides/slide40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slide" Target="slides/slide22.xml"/><Relationship Id="rId49" Type="http://schemas.openxmlformats.org/officeDocument/2006/relationships/slide" Target="slides/slide35.xml"/><Relationship Id="rId57" Type="http://schemas.openxmlformats.org/officeDocument/2006/relationships/presProps" Target="presProps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7.xml"/><Relationship Id="rId44" Type="http://schemas.openxmlformats.org/officeDocument/2006/relationships/slide" Target="slides/slide30.xml"/><Relationship Id="rId52" Type="http://schemas.openxmlformats.org/officeDocument/2006/relationships/slide" Target="slides/slide38.xml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F11128-F8BF-DA40-8ED8-E16F70F5D398}" type="datetimeFigureOut">
              <a:rPr lang="en-IS" smtClean="0"/>
              <a:t>10/14/2024</a:t>
            </a:fld>
            <a:endParaRPr lang="en-I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C0F3B0-CF07-094F-A91C-5EC470E32D7F}" type="slidenum">
              <a:rPr lang="en-IS" smtClean="0"/>
              <a:t>‹#›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907323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723573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39976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5949612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986534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358002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Arial" panose="020B0604020202020204" pitchFamily="34" charset="0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1252833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lvl="1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200611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405762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01958992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628650" lvl="1" indent="-171450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42171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06631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4225320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9D6162-C60D-D151-6894-E1A2E7E99A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0273F87-F125-50B4-DF2B-7A1CAF4003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CBE0600-80BB-BC55-B7CA-ADBA80211B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C9F1F3-ACCE-E6A8-CCA7-A658AABC79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0969499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2700134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594344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2919008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8139942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4328299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9219C3-B630-7589-8582-F8C2DD585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200BB0-EBF9-3202-975D-A96A12AA60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F14190E-C212-BD97-D72A-A8A3D3B0EF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A16368-92F1-57D7-A33D-BDE4C1051F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6495369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7682857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6328142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634723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5200248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84124308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3355547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107415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0382028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Tx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5477596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0FF301-7FD6-1E55-F144-D525FA85C3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05D91E6-2E88-26E7-222C-5B4DB44336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B23943-0F4E-B706-AF85-1251DA0442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Tx/>
              <a:buNone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2C7FEB4-66E1-401A-722D-E47AC6A86C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1854402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0096360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214691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316848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636569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7829372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877078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181220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643540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79539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9.png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9.png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7" Type="http://schemas.openxmlformats.org/officeDocument/2006/relationships/image" Target="../media/image48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7.png"/><Relationship Id="rId5" Type="http://schemas.openxmlformats.org/officeDocument/2006/relationships/image" Target="../media/image46.svg"/><Relationship Id="rId4" Type="http://schemas.openxmlformats.org/officeDocument/2006/relationships/image" Target="../media/image45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7" Type="http://schemas.openxmlformats.org/officeDocument/2006/relationships/image" Target="../media/image52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44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png"/><Relationship Id="rId5" Type="http://schemas.openxmlformats.org/officeDocument/2006/relationships/image" Target="../media/image48.svg"/><Relationship Id="rId4" Type="http://schemas.openxmlformats.org/officeDocument/2006/relationships/image" Target="../media/image47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7" Type="http://schemas.openxmlformats.org/officeDocument/2006/relationships/image" Target="../media/image44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png"/><Relationship Id="rId5" Type="http://schemas.openxmlformats.org/officeDocument/2006/relationships/image" Target="../media/image56.svg"/><Relationship Id="rId4" Type="http://schemas.openxmlformats.org/officeDocument/2006/relationships/image" Target="../media/image55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sv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sv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455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04233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5276208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223127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264923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6644015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8576277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0806917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77836394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12534229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6711315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22001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083872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098423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980352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2156023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881240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7076734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65263925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718746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E4DF2196-71DA-DF09-31D9-DC8798012E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541176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0E6F514-AD5B-6612-C124-93B9DB5CB05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1610157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673F7A5C-A0DB-48BB-CD72-26BFCB18D3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F6D590E9-C1B3-D82F-38FA-DDF4A4F7125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D675FD6-DAED-F54F-A78E-738ED657DF1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8FDF10D-631E-7B13-6EF4-FE3C27C1FF3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609530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2800355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1542301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1629164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75012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522819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3421297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0032345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3432088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70472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9939814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5329376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3122294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21040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2751522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2696" t="4858" r="8313" b="4370"/>
          <a:stretch/>
        </p:blipFill>
        <p:spPr>
          <a:xfrm>
            <a:off x="8323605" y="0"/>
            <a:ext cx="3868396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65181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19314932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5157ED3-C6DB-E7E7-751F-0DC66514D4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49332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0185EE6-9878-8360-0C6C-C30D3753B4B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0166938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71596B60-8239-95A9-1F8A-68D7E931B2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5199615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9AC0D8-07D8-461D-7A5B-68E13B6861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50D9EBE1-E358-8B29-9516-9A5E2ADCE0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179B74B6-75C0-DAF0-D531-2B168528F7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DA7AAB8-5275-B45F-B196-16D4345E3C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2650973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C5BE5DE-0BBE-5731-1A62-6FAFB70A81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586C97F3-D29C-924C-1F01-EA39BA553F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4308F57E-D2FA-A702-2D97-BC0644C85E8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379A1388-4B76-5941-6B10-2770F31991A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6071787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B012AD19-AB57-331F-61AF-88C6F569B9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B7AA7175-8072-D5AB-C157-F7CF0DA5A8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4604D0E6-6A14-787A-6EAF-3EBE1ACC24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506F091E-D023-3156-0BD5-68E0E7DEE2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3699127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82789479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010CE89-E879-EC17-E7C5-ED59B859BB57}"/>
              </a:ext>
            </a:extLst>
          </p:cNvPr>
          <p:cNvGrpSpPr/>
          <p:nvPr userDrawn="1"/>
        </p:nvGrpSpPr>
        <p:grpSpPr>
          <a:xfrm>
            <a:off x="2765276" y="826305"/>
            <a:ext cx="2216917" cy="681668"/>
            <a:chOff x="2765276" y="826305"/>
            <a:chExt cx="2216917" cy="681668"/>
          </a:xfrm>
        </p:grpSpPr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id="{AE9DDB7B-330C-047A-335A-15CC9CC9D5B5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4E17CE85-D24B-922D-469D-98EEEF98D91C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A75D58C-3F4B-2043-995B-2A7E94518BBF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D2EB6AA-FFA2-2FE2-74A7-FF37DF90CC7D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47814DEA-7294-2A41-F838-E3B1C90FB272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10C057C-606A-A514-76FE-8A7858F2745E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4E01745-21F7-C0F6-B8AF-63E1D272A9EB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5BE35060-5FF0-D5BE-8311-A20CFB6645F8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59AB2E4-0BA3-6C06-8015-0455B8343969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818AE5A8-D937-D58E-4327-9232928878C3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E0B7CA2B-4587-FADF-E2EB-7B6D4202F87A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F699C2-D0C1-6820-7337-FCE9D0E681A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349461-6E4A-EE50-03F4-D533D1B3F964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2B4C2705-0BDF-A2A0-26B2-8BAEF7D43C10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7EEE7914-E3F0-B74F-CB75-A64249C21C2D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6B88597-917E-76FE-A32C-97D2EB1186ED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D1A3A8C-4AE3-8686-33A9-86D1038C0110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82A341C-A39E-EC1E-1878-F96F79D9D02A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D467B44-A4AB-CE7D-7775-4602472141AB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E6ECD36-2659-7FB4-6665-AC924FE4CF7D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5FFC254-C0EC-E573-87AF-C2E180FA51CE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5521CF87-622A-6B1C-6F47-FDD186FFAEC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838C1268-2523-2DE3-7905-5CA93B944EF6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C9904C9D-B743-05C6-8100-813AF3060BBB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10155927-5EA5-319B-5714-8868DEBE494F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C2993E77-293C-F683-5E8F-887BA549D8D4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0" name="Graphic 1">
                  <a:extLst>
                    <a:ext uri="{FF2B5EF4-FFF2-40B4-BE49-F238E27FC236}">
                      <a16:creationId xmlns:a16="http://schemas.microsoft.com/office/drawing/2014/main" id="{2D5B921E-4D9A-23AA-B192-DEE787B27571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F563BBF0-5C80-BDCC-B8BF-1D2632DCD006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29B64339-7674-1193-EA4A-4635081937BE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33C7E857-8A69-D891-296B-0EA53A7A63A4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94E2135-F455-97F2-D772-C9D29C29D508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EE8B931-0417-EE97-8E7E-8D890ECB83B7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2F6ADEF-AF4D-1949-AA2F-0C03A6207B31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91" t="4762" r="21806" b="27569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7BC912FB-7AF0-F78F-83D8-6B74358840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55D697E0-A522-A2B0-1A66-A71635D59F3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7D4E3F52-B44F-64A7-CB73-295FCA41771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3DCFACB-B248-8976-378F-2ADA20A3AF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7910169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8" t="39492" r="31273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4BAEAD50-2D2B-C63B-2685-C82A907623A4}"/>
              </a:ext>
            </a:extLst>
          </p:cNvPr>
          <p:cNvGrpSpPr/>
          <p:nvPr userDrawn="1"/>
        </p:nvGrpSpPr>
        <p:grpSpPr>
          <a:xfrm>
            <a:off x="519783" y="1223016"/>
            <a:ext cx="3119345" cy="959151"/>
            <a:chOff x="519783" y="1223016"/>
            <a:chExt cx="3119345" cy="959151"/>
          </a:xfrm>
        </p:grpSpPr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8CD568CD-41DB-98C0-DCD6-01606912FEF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16F5648A-EE3A-2F14-EC6A-8128514C5E7B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95E7F7A9-3D86-5C48-D18F-C7DB03FC764B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758BE03-E5DE-975A-BDA7-180898102799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A77CD3B8-D49F-409A-191C-68E22F6F06A5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E024217-FDC7-EE65-2EC6-B2169966870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2CD9FCDD-BE8E-7C45-5524-B0B42A16D8FB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C3A0464-939C-5B65-E599-ECD2EB2E1D0E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8D3B0C39-948D-DF93-BFD5-BB9DB23C339E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47918871-E2EB-E230-6598-CCC4321ABD4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F29D20EE-C518-2CEA-4677-56C9AA1351FC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B17A5163-5128-F1D4-AE3D-B908BC95F189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AD63A7D5-740F-ED8A-98E5-38248EFAD0F4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59A72B30-800C-C8B5-D16D-87939BDAB9B4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57" name="Graphic 1">
                <a:extLst>
                  <a:ext uri="{FF2B5EF4-FFF2-40B4-BE49-F238E27FC236}">
                    <a16:creationId xmlns:a16="http://schemas.microsoft.com/office/drawing/2014/main" id="{55BAF32B-D346-17C3-4C34-B25AAFEA5CFC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70467368-7E62-6E04-C5DB-B9830B0C7A21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F16AEE4C-046B-6CB6-3C87-84C63C6D5899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D4A1967A-42A0-F35F-FB0A-232F5708F901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F5B9F5D1-B251-7E94-72A4-BE8AEB4BC800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748BC552-8FB8-D414-BA4D-EC78DFFB993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6B21C34A-9864-B38E-5801-61252D251A85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4" name="Graphic 1">
                  <a:extLst>
                    <a:ext uri="{FF2B5EF4-FFF2-40B4-BE49-F238E27FC236}">
                      <a16:creationId xmlns:a16="http://schemas.microsoft.com/office/drawing/2014/main" id="{37BE850D-588C-C312-BEE4-A3F9AAF26220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A867AF0D-BEF8-49C3-128E-E34055C3458E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2E668C86-E5DC-B838-5492-6765D2FB3E7B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8FFB8CD-C351-ED32-EE68-9368AEDA436C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3C5C653C-AFB1-9B47-84E2-35AEF49B1A5C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58772030-059C-FE1A-86F1-296BCA7DBF52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D132A89C-60A6-D41E-B826-CD09E8DF64CA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03C74AEF-DDC5-49A9-FBF3-4D60DFE57DA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75DB4BAA-D4F5-1459-08C7-D3FDB5B3606D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AAE4FE41-27B6-5AA9-C2A5-DB5E65DAD9B3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id="{70A88910-10AB-BDDA-B58D-11D3CCB3F36F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21175A0-6A75-B8E1-12BA-E83CB0FB6B14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38218D9A-DF16-3A00-8E95-2DB96190A4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CBDC6259-8F06-7A24-00F3-F01A0D6E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2FE0EE1C-1731-BFD5-1BA1-35B3875FAA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A602A86F-D486-7F9D-649B-8C12B5E330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9059888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0024845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itle slide 1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B7DD5CE-B55E-A763-3D0E-F9D46045096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30910" y="4002816"/>
            <a:ext cx="7772831" cy="69275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title</a:t>
            </a:r>
            <a:endParaRPr lang="en-I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6F0FDE7-D852-75F7-FA9A-4A2FA6C199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30910" y="4731865"/>
            <a:ext cx="7772831" cy="69275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8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subtitle</a:t>
            </a:r>
            <a:endParaRPr lang="en-I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1F8F1C-99FC-A8ED-6CDE-615B92BCB519}"/>
              </a:ext>
            </a:extLst>
          </p:cNvPr>
          <p:cNvSpPr txBox="1"/>
          <p:nvPr userDrawn="1"/>
        </p:nvSpPr>
        <p:spPr>
          <a:xfrm>
            <a:off x="10157254" y="753762"/>
            <a:ext cx="16434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S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Presented by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0BEE33A-22C7-9A07-1749-76333A5967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60291" y="115939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name</a:t>
            </a:r>
            <a:endParaRPr lang="en-I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AE79A68-0854-702C-D5F6-DCE75B72F3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660291" y="163813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job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0902226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itle slid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35772607-51D7-C275-579B-62769CE832F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6694" y="3903962"/>
            <a:ext cx="6932138" cy="6927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4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431814-5AB9-C7BA-1D64-AB35330008E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6694" y="4633011"/>
            <a:ext cx="6932138" cy="6927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subtitle</a:t>
            </a:r>
            <a:endParaRPr lang="en-IS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E31BD102-E804-4C4B-3A84-664AA9CC393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22075" y="573139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name</a:t>
            </a:r>
            <a:endParaRPr lang="en-IS"/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4A2154BC-4886-AB56-48C2-26EFB2DE4C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22075" y="621013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job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247924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94969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0336414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 presenter no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2">
            <a:extLst>
              <a:ext uri="{FF2B5EF4-FFF2-40B4-BE49-F238E27FC236}">
                <a16:creationId xmlns:a16="http://schemas.microsoft.com/office/drawing/2014/main" id="{ED11B0C5-9B2C-F020-0ECB-0094E21BF1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89928" y="1634124"/>
            <a:ext cx="5879509" cy="522387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6EFE0805-0C49-9E8C-3ACA-30206133BC30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6411836" y="2651503"/>
            <a:ext cx="5369475" cy="155498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sz="3600" b="1" i="0" u="none" strike="noStrike" cap="none" spc="0" baseline="0">
                <a:solidFill>
                  <a:srgbClr val="FFFFFF"/>
                </a:solidFill>
                <a:uFillTx/>
                <a:latin typeface="Segoe UI" pitchFamily="34"/>
                <a:cs typeface="Segoe UI" pitchFamily="34"/>
              </a:defRPr>
            </a:lvl1pPr>
          </a:lstStyle>
          <a:p>
            <a:pPr lvl="0"/>
            <a:r>
              <a:rPr lang="en-US"/>
              <a:t>Presentation title</a:t>
            </a:r>
            <a:endParaRPr lang="en-IS"/>
          </a:p>
        </p:txBody>
      </p:sp>
      <p:sp>
        <p:nvSpPr>
          <p:cNvPr id="4" name="Text Placeholder 23">
            <a:extLst>
              <a:ext uri="{FF2B5EF4-FFF2-40B4-BE49-F238E27FC236}">
                <a16:creationId xmlns:a16="http://schemas.microsoft.com/office/drawing/2014/main" id="{03B45638-2537-9D4C-FFDB-5403A33B59CD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6411836" y="5417975"/>
            <a:ext cx="5369475" cy="4524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b="1" i="0" u="none" strike="noStrike" cap="none" spc="0" baseline="0">
                <a:solidFill>
                  <a:srgbClr val="351C5C"/>
                </a:solidFill>
                <a:uFillTx/>
                <a:latin typeface="Segoe UI" pitchFamily="34"/>
                <a:cs typeface="Segoe UI" pitchFamily="34"/>
              </a:defRPr>
            </a:lvl1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5" name="Text Placeholder 23">
            <a:extLst>
              <a:ext uri="{FF2B5EF4-FFF2-40B4-BE49-F238E27FC236}">
                <a16:creationId xmlns:a16="http://schemas.microsoft.com/office/drawing/2014/main" id="{49AC5979-7224-1707-2540-F2A64D5E378D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6411836" y="5877964"/>
            <a:ext cx="5369475" cy="4524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sz="2000" b="0" i="0" u="none" strike="noStrike" cap="none" spc="0" baseline="0">
                <a:solidFill>
                  <a:srgbClr val="FFFFFF"/>
                </a:solidFill>
                <a:uFillTx/>
                <a:latin typeface="Segoe UI" pitchFamily="34"/>
                <a:cs typeface="Segoe UI" pitchFamily="34"/>
              </a:defRPr>
            </a:lvl1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6" name="Group 27">
            <a:extLst>
              <a:ext uri="{FF2B5EF4-FFF2-40B4-BE49-F238E27FC236}">
                <a16:creationId xmlns:a16="http://schemas.microsoft.com/office/drawing/2014/main" id="{99F883F7-2F09-2D4C-156F-FA468068725C}"/>
              </a:ext>
            </a:extLst>
          </p:cNvPr>
          <p:cNvGrpSpPr/>
          <p:nvPr/>
        </p:nvGrpSpPr>
        <p:grpSpPr>
          <a:xfrm>
            <a:off x="7833664" y="935275"/>
            <a:ext cx="2525820" cy="776654"/>
            <a:chOff x="7833664" y="935275"/>
            <a:chExt cx="2525820" cy="776654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BE0A8ADF-F44E-F4C9-A820-1A4AB2F28AB3}"/>
                </a:ext>
              </a:extLst>
            </p:cNvPr>
            <p:cNvGrpSpPr/>
            <p:nvPr/>
          </p:nvGrpSpPr>
          <p:grpSpPr>
            <a:xfrm>
              <a:off x="7833664" y="935275"/>
              <a:ext cx="2525820" cy="599279"/>
              <a:chOff x="7833664" y="935275"/>
              <a:chExt cx="2525820" cy="599279"/>
            </a:xfrm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AF21641A-18E7-0AE2-2A70-E2553F12B70F}"/>
                  </a:ext>
                </a:extLst>
              </p:cNvPr>
              <p:cNvGrpSpPr/>
              <p:nvPr/>
            </p:nvGrpSpPr>
            <p:grpSpPr>
              <a:xfrm>
                <a:off x="8585895" y="1021092"/>
                <a:ext cx="1773589" cy="336087"/>
                <a:chOff x="8585895" y="1021092"/>
                <a:chExt cx="1773589" cy="336087"/>
              </a:xfrm>
            </p:grpSpPr>
            <p:sp>
              <p:nvSpPr>
                <p:cNvPr id="9" name="Freeform 53">
                  <a:extLst>
                    <a:ext uri="{FF2B5EF4-FFF2-40B4-BE49-F238E27FC236}">
                      <a16:creationId xmlns:a16="http://schemas.microsoft.com/office/drawing/2014/main" id="{3706E28E-A753-09B6-0C1E-45EDC8A5BB9E}"/>
                    </a:ext>
                  </a:extLst>
                </p:cNvPr>
                <p:cNvSpPr/>
                <p:nvPr/>
              </p:nvSpPr>
              <p:spPr>
                <a:xfrm>
                  <a:off x="8585895" y="1036088"/>
                  <a:ext cx="196074" cy="31576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42151"/>
                    <a:gd name="f7" fmla="val 389975"/>
                    <a:gd name="f8" fmla="val 95769"/>
                    <a:gd name="f9" fmla="val 304869"/>
                    <a:gd name="f10" fmla="+- 0 0 -90"/>
                    <a:gd name="f11" fmla="*/ f3 1 242151"/>
                    <a:gd name="f12" fmla="*/ f4 1 389975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42151"/>
                    <a:gd name="f21" fmla="*/ f17 1 389975"/>
                    <a:gd name="f22" fmla="*/ 0 f18 1"/>
                    <a:gd name="f23" fmla="*/ 0 f17 1"/>
                    <a:gd name="f24" fmla="*/ 95769 f18 1"/>
                    <a:gd name="f25" fmla="*/ 304869 f17 1"/>
                    <a:gd name="f26" fmla="*/ 242151 f18 1"/>
                    <a:gd name="f27" fmla="*/ 389975 f17 1"/>
                    <a:gd name="f28" fmla="+- f19 0 f1"/>
                    <a:gd name="f29" fmla="*/ f22 1 242151"/>
                    <a:gd name="f30" fmla="*/ f23 1 389975"/>
                    <a:gd name="f31" fmla="*/ f24 1 242151"/>
                    <a:gd name="f32" fmla="*/ f25 1 389975"/>
                    <a:gd name="f33" fmla="*/ f26 1 242151"/>
                    <a:gd name="f34" fmla="*/ f27 1 389975"/>
                    <a:gd name="f35" fmla="*/ f13 1 f20"/>
                    <a:gd name="f36" fmla="*/ f14 1 f20"/>
                    <a:gd name="f37" fmla="*/ f13 1 f21"/>
                    <a:gd name="f38" fmla="*/ f15 1 f21"/>
                    <a:gd name="f39" fmla="*/ f29 1 f20"/>
                    <a:gd name="f40" fmla="*/ f30 1 f21"/>
                    <a:gd name="f41" fmla="*/ f31 1 f20"/>
                    <a:gd name="f42" fmla="*/ f32 1 f21"/>
                    <a:gd name="f43" fmla="*/ f33 1 f20"/>
                    <a:gd name="f44" fmla="*/ f34 1 f21"/>
                    <a:gd name="f45" fmla="*/ f35 f11 1"/>
                    <a:gd name="f46" fmla="*/ f36 f11 1"/>
                    <a:gd name="f47" fmla="*/ f38 f12 1"/>
                    <a:gd name="f48" fmla="*/ f37 f12 1"/>
                    <a:gd name="f49" fmla="*/ f39 f11 1"/>
                    <a:gd name="f50" fmla="*/ f40 f12 1"/>
                    <a:gd name="f51" fmla="*/ f41 f11 1"/>
                    <a:gd name="f52" fmla="*/ f42 f12 1"/>
                    <a:gd name="f53" fmla="*/ f43 f11 1"/>
                    <a:gd name="f54" fmla="*/ f44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9" y="f50"/>
                    </a:cxn>
                    <a:cxn ang="f28">
                      <a:pos x="f51" y="f50"/>
                    </a:cxn>
                    <a:cxn ang="f28">
                      <a:pos x="f51" y="f52"/>
                    </a:cxn>
                    <a:cxn ang="f28">
                      <a:pos x="f53" y="f52"/>
                    </a:cxn>
                    <a:cxn ang="f28">
                      <a:pos x="f53" y="f54"/>
                    </a:cxn>
                    <a:cxn ang="f28">
                      <a:pos x="f49" y="f54"/>
                    </a:cxn>
                    <a:cxn ang="f28">
                      <a:pos x="f49" y="f50"/>
                    </a:cxn>
                  </a:cxnLst>
                  <a:rect l="f45" t="f48" r="f46" b="f47"/>
                  <a:pathLst>
                    <a:path w="242151" h="389975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8" y="f9"/>
                      </a:lnTo>
                      <a:lnTo>
                        <a:pt x="f6" y="f9"/>
                      </a:lnTo>
                      <a:lnTo>
                        <a:pt x="f6" y="f7"/>
                      </a:lnTo>
                      <a:lnTo>
                        <a:pt x="f5" y="f7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0" name="Freeform 54">
                  <a:extLst>
                    <a:ext uri="{FF2B5EF4-FFF2-40B4-BE49-F238E27FC236}">
                      <a16:creationId xmlns:a16="http://schemas.microsoft.com/office/drawing/2014/main" id="{1AEDF022-8101-A54F-1142-B7C90EF9A9F7}"/>
                    </a:ext>
                  </a:extLst>
                </p:cNvPr>
                <p:cNvSpPr/>
                <p:nvPr/>
              </p:nvSpPr>
              <p:spPr>
                <a:xfrm>
                  <a:off x="8806220" y="1031150"/>
                  <a:ext cx="219885" cy="32590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71552"/>
                    <a:gd name="f7" fmla="val 402479"/>
                    <a:gd name="f8" fmla="val 248156"/>
                    <a:gd name="f9" fmla="val 26259"/>
                    <a:gd name="f10" fmla="val 117852"/>
                    <a:gd name="f11" fmla="val 222576"/>
                    <a:gd name="f12" fmla="val 98236"/>
                    <a:gd name="f13" fmla="val 183427"/>
                    <a:gd name="f14" fmla="val 85107"/>
                    <a:gd name="f15" fmla="val 147474"/>
                    <a:gd name="f16" fmla="val 115890"/>
                    <a:gd name="f17" fmla="val 96315"/>
                    <a:gd name="f18" fmla="val 95501"/>
                    <a:gd name="f19" fmla="val 115117"/>
                    <a:gd name="f20" fmla="val 134733"/>
                    <a:gd name="f21" fmla="val 115344"/>
                    <a:gd name="f22" fmla="val 142939"/>
                    <a:gd name="f23" fmla="val 152388"/>
                    <a:gd name="f24" fmla="val 156537"/>
                    <a:gd name="f25" fmla="val 206277"/>
                    <a:gd name="f26" fmla="val 177247"/>
                    <a:gd name="f27" fmla="val 271553"/>
                    <a:gd name="f28" fmla="val 201240"/>
                    <a:gd name="f29" fmla="val 278688"/>
                    <a:gd name="f30" fmla="val 351212"/>
                    <a:gd name="f31" fmla="val 216025"/>
                    <a:gd name="f32" fmla="val 402480"/>
                    <a:gd name="f33" fmla="val 121895"/>
                    <a:gd name="f34" fmla="val 74010"/>
                    <a:gd name="f35" fmla="val 29401"/>
                    <a:gd name="f36" fmla="val 388334"/>
                    <a:gd name="f37" fmla="val 1638"/>
                    <a:gd name="f38" fmla="val 369187"/>
                    <a:gd name="f39" fmla="val 271576"/>
                    <a:gd name="f40" fmla="val 29947"/>
                    <a:gd name="f41" fmla="val 297210"/>
                    <a:gd name="f42" fmla="val 71826"/>
                    <a:gd name="f43" fmla="val 316826"/>
                    <a:gd name="f44" fmla="val 114798"/>
                    <a:gd name="f45" fmla="val 150204"/>
                    <a:gd name="f46" fmla="val 170871"/>
                    <a:gd name="f47" fmla="val 302680"/>
                    <a:gd name="f48" fmla="val 281345"/>
                    <a:gd name="f49" fmla="val 257900"/>
                    <a:gd name="f50" fmla="val 144199"/>
                    <a:gd name="f51" fmla="val 248052"/>
                    <a:gd name="f52" fmla="val 105595"/>
                    <a:gd name="f53" fmla="val 232813"/>
                    <a:gd name="f54" fmla="val 60986"/>
                    <a:gd name="f55" fmla="val 215932"/>
                    <a:gd name="f56" fmla="val 189752"/>
                    <a:gd name="f57" fmla="val 118321"/>
                    <a:gd name="f58" fmla="val 50720"/>
                    <a:gd name="f59" fmla="val 53343"/>
                    <a:gd name="f60" fmla="val 183895"/>
                    <a:gd name="f61" fmla="val 220939"/>
                    <a:gd name="f62" fmla="val 9847"/>
                    <a:gd name="f63" fmla="val 26181"/>
                    <a:gd name="f64" fmla="+- 0 0 -90"/>
                    <a:gd name="f65" fmla="*/ f3 1 271552"/>
                    <a:gd name="f66" fmla="*/ f4 1 402479"/>
                    <a:gd name="f67" fmla="val f5"/>
                    <a:gd name="f68" fmla="val f6"/>
                    <a:gd name="f69" fmla="val f7"/>
                    <a:gd name="f70" fmla="*/ f64 f0 1"/>
                    <a:gd name="f71" fmla="+- f69 0 f67"/>
                    <a:gd name="f72" fmla="+- f68 0 f67"/>
                    <a:gd name="f73" fmla="*/ f70 1 f2"/>
                    <a:gd name="f74" fmla="*/ f72 1 271552"/>
                    <a:gd name="f75" fmla="*/ f71 1 402479"/>
                    <a:gd name="f76" fmla="*/ 248156 f72 1"/>
                    <a:gd name="f77" fmla="*/ 26259 f71 1"/>
                    <a:gd name="f78" fmla="*/ 117852 f71 1"/>
                    <a:gd name="f79" fmla="*/ 147474 f72 1"/>
                    <a:gd name="f80" fmla="*/ 85107 f71 1"/>
                    <a:gd name="f81" fmla="*/ 96315 f72 1"/>
                    <a:gd name="f82" fmla="*/ 115117 f71 1"/>
                    <a:gd name="f83" fmla="*/ 152388 f72 1"/>
                    <a:gd name="f84" fmla="*/ 156537 f71 1"/>
                    <a:gd name="f85" fmla="*/ 271553 f72 1"/>
                    <a:gd name="f86" fmla="*/ 278688 f71 1"/>
                    <a:gd name="f87" fmla="*/ 121895 f72 1"/>
                    <a:gd name="f88" fmla="*/ 402480 f71 1"/>
                    <a:gd name="f89" fmla="*/ 1638 f72 1"/>
                    <a:gd name="f90" fmla="*/ 369187 f71 1"/>
                    <a:gd name="f91" fmla="*/ 271576 f71 1"/>
                    <a:gd name="f92" fmla="*/ 114798 f72 1"/>
                    <a:gd name="f93" fmla="*/ 316826 f71 1"/>
                    <a:gd name="f94" fmla="*/ 170871 f72 1"/>
                    <a:gd name="f95" fmla="*/ 281345 f71 1"/>
                    <a:gd name="f96" fmla="*/ 105595 f72 1"/>
                    <a:gd name="f97" fmla="*/ 232813 f71 1"/>
                    <a:gd name="f98" fmla="*/ 0 f72 1"/>
                    <a:gd name="f99" fmla="*/ 118321 f71 1"/>
                    <a:gd name="f100" fmla="*/ 144199 f72 1"/>
                    <a:gd name="f101" fmla="*/ 0 f71 1"/>
                    <a:gd name="f102" fmla="*/ 26181 f71 1"/>
                    <a:gd name="f103" fmla="+- f73 0 f1"/>
                    <a:gd name="f104" fmla="*/ f76 1 271552"/>
                    <a:gd name="f105" fmla="*/ f77 1 402479"/>
                    <a:gd name="f106" fmla="*/ f78 1 402479"/>
                    <a:gd name="f107" fmla="*/ f79 1 271552"/>
                    <a:gd name="f108" fmla="*/ f80 1 402479"/>
                    <a:gd name="f109" fmla="*/ f81 1 271552"/>
                    <a:gd name="f110" fmla="*/ f82 1 402479"/>
                    <a:gd name="f111" fmla="*/ f83 1 271552"/>
                    <a:gd name="f112" fmla="*/ f84 1 402479"/>
                    <a:gd name="f113" fmla="*/ f85 1 271552"/>
                    <a:gd name="f114" fmla="*/ f86 1 402479"/>
                    <a:gd name="f115" fmla="*/ f87 1 271552"/>
                    <a:gd name="f116" fmla="*/ f88 1 402479"/>
                    <a:gd name="f117" fmla="*/ f89 1 271552"/>
                    <a:gd name="f118" fmla="*/ f90 1 402479"/>
                    <a:gd name="f119" fmla="*/ f91 1 402479"/>
                    <a:gd name="f120" fmla="*/ f92 1 271552"/>
                    <a:gd name="f121" fmla="*/ f93 1 402479"/>
                    <a:gd name="f122" fmla="*/ f94 1 271552"/>
                    <a:gd name="f123" fmla="*/ f95 1 402479"/>
                    <a:gd name="f124" fmla="*/ f96 1 271552"/>
                    <a:gd name="f125" fmla="*/ f97 1 402479"/>
                    <a:gd name="f126" fmla="*/ f98 1 271552"/>
                    <a:gd name="f127" fmla="*/ f99 1 402479"/>
                    <a:gd name="f128" fmla="*/ f100 1 271552"/>
                    <a:gd name="f129" fmla="*/ f101 1 402479"/>
                    <a:gd name="f130" fmla="*/ f102 1 402479"/>
                    <a:gd name="f131" fmla="*/ f67 1 f74"/>
                    <a:gd name="f132" fmla="*/ f68 1 f74"/>
                    <a:gd name="f133" fmla="*/ f67 1 f75"/>
                    <a:gd name="f134" fmla="*/ f69 1 f75"/>
                    <a:gd name="f135" fmla="*/ f104 1 f74"/>
                    <a:gd name="f136" fmla="*/ f105 1 f75"/>
                    <a:gd name="f137" fmla="*/ f106 1 f75"/>
                    <a:gd name="f138" fmla="*/ f107 1 f74"/>
                    <a:gd name="f139" fmla="*/ f108 1 f75"/>
                    <a:gd name="f140" fmla="*/ f109 1 f74"/>
                    <a:gd name="f141" fmla="*/ f110 1 f75"/>
                    <a:gd name="f142" fmla="*/ f111 1 f74"/>
                    <a:gd name="f143" fmla="*/ f112 1 f75"/>
                    <a:gd name="f144" fmla="*/ f113 1 f74"/>
                    <a:gd name="f145" fmla="*/ f114 1 f75"/>
                    <a:gd name="f146" fmla="*/ f115 1 f74"/>
                    <a:gd name="f147" fmla="*/ f116 1 f75"/>
                    <a:gd name="f148" fmla="*/ f117 1 f74"/>
                    <a:gd name="f149" fmla="*/ f118 1 f75"/>
                    <a:gd name="f150" fmla="*/ f119 1 f75"/>
                    <a:gd name="f151" fmla="*/ f120 1 f74"/>
                    <a:gd name="f152" fmla="*/ f121 1 f75"/>
                    <a:gd name="f153" fmla="*/ f122 1 f74"/>
                    <a:gd name="f154" fmla="*/ f123 1 f75"/>
                    <a:gd name="f155" fmla="*/ f124 1 f74"/>
                    <a:gd name="f156" fmla="*/ f125 1 f75"/>
                    <a:gd name="f157" fmla="*/ f126 1 f74"/>
                    <a:gd name="f158" fmla="*/ f127 1 f75"/>
                    <a:gd name="f159" fmla="*/ f128 1 f74"/>
                    <a:gd name="f160" fmla="*/ f129 1 f75"/>
                    <a:gd name="f161" fmla="*/ f130 1 f75"/>
                    <a:gd name="f162" fmla="*/ f131 f65 1"/>
                    <a:gd name="f163" fmla="*/ f132 f65 1"/>
                    <a:gd name="f164" fmla="*/ f134 f66 1"/>
                    <a:gd name="f165" fmla="*/ f133 f66 1"/>
                    <a:gd name="f166" fmla="*/ f135 f65 1"/>
                    <a:gd name="f167" fmla="*/ f136 f66 1"/>
                    <a:gd name="f168" fmla="*/ f137 f66 1"/>
                    <a:gd name="f169" fmla="*/ f138 f65 1"/>
                    <a:gd name="f170" fmla="*/ f139 f66 1"/>
                    <a:gd name="f171" fmla="*/ f140 f65 1"/>
                    <a:gd name="f172" fmla="*/ f141 f66 1"/>
                    <a:gd name="f173" fmla="*/ f142 f65 1"/>
                    <a:gd name="f174" fmla="*/ f143 f66 1"/>
                    <a:gd name="f175" fmla="*/ f144 f65 1"/>
                    <a:gd name="f176" fmla="*/ f145 f66 1"/>
                    <a:gd name="f177" fmla="*/ f146 f65 1"/>
                    <a:gd name="f178" fmla="*/ f147 f66 1"/>
                    <a:gd name="f179" fmla="*/ f148 f65 1"/>
                    <a:gd name="f180" fmla="*/ f149 f66 1"/>
                    <a:gd name="f181" fmla="*/ f150 f66 1"/>
                    <a:gd name="f182" fmla="*/ f151 f65 1"/>
                    <a:gd name="f183" fmla="*/ f152 f66 1"/>
                    <a:gd name="f184" fmla="*/ f153 f65 1"/>
                    <a:gd name="f185" fmla="*/ f154 f66 1"/>
                    <a:gd name="f186" fmla="*/ f155 f65 1"/>
                    <a:gd name="f187" fmla="*/ f156 f66 1"/>
                    <a:gd name="f188" fmla="*/ f157 f65 1"/>
                    <a:gd name="f189" fmla="*/ f158 f66 1"/>
                    <a:gd name="f190" fmla="*/ f159 f65 1"/>
                    <a:gd name="f191" fmla="*/ f160 f66 1"/>
                    <a:gd name="f192" fmla="*/ f161 f6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03">
                      <a:pos x="f166" y="f167"/>
                    </a:cxn>
                    <a:cxn ang="f103">
                      <a:pos x="f166" y="f168"/>
                    </a:cxn>
                    <a:cxn ang="f103">
                      <a:pos x="f169" y="f170"/>
                    </a:cxn>
                    <a:cxn ang="f103">
                      <a:pos x="f171" y="f172"/>
                    </a:cxn>
                    <a:cxn ang="f103">
                      <a:pos x="f173" y="f174"/>
                    </a:cxn>
                    <a:cxn ang="f103">
                      <a:pos x="f175" y="f176"/>
                    </a:cxn>
                    <a:cxn ang="f103">
                      <a:pos x="f177" y="f178"/>
                    </a:cxn>
                    <a:cxn ang="f103">
                      <a:pos x="f179" y="f180"/>
                    </a:cxn>
                    <a:cxn ang="f103">
                      <a:pos x="f179" y="f181"/>
                    </a:cxn>
                    <a:cxn ang="f103">
                      <a:pos x="f182" y="f183"/>
                    </a:cxn>
                    <a:cxn ang="f103">
                      <a:pos x="f184" y="f185"/>
                    </a:cxn>
                    <a:cxn ang="f103">
                      <a:pos x="f186" y="f187"/>
                    </a:cxn>
                    <a:cxn ang="f103">
                      <a:pos x="f188" y="f189"/>
                    </a:cxn>
                    <a:cxn ang="f103">
                      <a:pos x="f190" y="f191"/>
                    </a:cxn>
                    <a:cxn ang="f103">
                      <a:pos x="f166" y="f192"/>
                    </a:cxn>
                  </a:cxnLst>
                  <a:rect l="f162" t="f165" r="f163" b="f164"/>
                  <a:pathLst>
                    <a:path w="271552" h="402479">
                      <a:moveTo>
                        <a:pt x="f8" y="f9"/>
                      </a:moveTo>
                      <a:lnTo>
                        <a:pt x="f8" y="f10"/>
                      </a:lnTo>
                      <a:cubicBezTo>
                        <a:pt x="f11" y="f12"/>
                        <a:pt x="f13" y="f14"/>
                        <a:pt x="f15" y="f14"/>
                      </a:cubicBezTo>
                      <a:cubicBezTo>
                        <a:pt x="f16" y="f14"/>
                        <a:pt x="f17" y="f18"/>
                        <a:pt x="f17" y="f19"/>
                      </a:cubicBezTo>
                      <a:cubicBezTo>
                        <a:pt x="f17" y="f20"/>
                        <a:pt x="f21" y="f22"/>
                        <a:pt x="f23" y="f24"/>
                      </a:cubicBezTo>
                      <a:cubicBezTo>
                        <a:pt x="f25" y="f26"/>
                        <a:pt x="f27" y="f28"/>
                        <a:pt x="f27" y="f29"/>
                      </a:cubicBezTo>
                      <a:cubicBezTo>
                        <a:pt x="f27" y="f30"/>
                        <a:pt x="f31" y="f32"/>
                        <a:pt x="f33" y="f32"/>
                      </a:cubicBezTo>
                      <a:cubicBezTo>
                        <a:pt x="f34" y="f32"/>
                        <a:pt x="f35" y="f36"/>
                        <a:pt x="f37" y="f38"/>
                      </a:cubicBezTo>
                      <a:lnTo>
                        <a:pt x="f37" y="f39"/>
                      </a:lnTo>
                      <a:cubicBezTo>
                        <a:pt x="f40" y="f41"/>
                        <a:pt x="f42" y="f43"/>
                        <a:pt x="f44" y="f43"/>
                      </a:cubicBezTo>
                      <a:cubicBezTo>
                        <a:pt x="f45" y="f43"/>
                        <a:pt x="f46" y="f47"/>
                        <a:pt x="f46" y="f48"/>
                      </a:cubicBezTo>
                      <a:cubicBezTo>
                        <a:pt x="f46" y="f49"/>
                        <a:pt x="f50" y="f51"/>
                        <a:pt x="f52" y="f53"/>
                      </a:cubicBezTo>
                      <a:cubicBezTo>
                        <a:pt x="f54" y="f55"/>
                        <a:pt x="f5" y="f56"/>
                        <a:pt x="f5" y="f57"/>
                      </a:cubicBezTo>
                      <a:cubicBezTo>
                        <a:pt x="f5" y="f58"/>
                        <a:pt x="f59" y="f5"/>
                        <a:pt x="f50" y="f5"/>
                      </a:cubicBezTo>
                      <a:cubicBezTo>
                        <a:pt x="f60" y="f5"/>
                        <a:pt x="f61" y="f62"/>
                        <a:pt x="f8" y="f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1" name="Freeform 55">
                  <a:extLst>
                    <a:ext uri="{FF2B5EF4-FFF2-40B4-BE49-F238E27FC236}">
                      <a16:creationId xmlns:a16="http://schemas.microsoft.com/office/drawing/2014/main" id="{3DF26461-E883-B9DF-983E-CA3E53FD082B}"/>
                    </a:ext>
                  </a:extLst>
                </p:cNvPr>
                <p:cNvSpPr/>
                <p:nvPr/>
              </p:nvSpPr>
              <p:spPr>
                <a:xfrm>
                  <a:off x="9174056" y="1036088"/>
                  <a:ext cx="260933" cy="31576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22244"/>
                    <a:gd name="f7" fmla="val 389975"/>
                    <a:gd name="f8" fmla="val 156"/>
                    <a:gd name="f9" fmla="val 161200"/>
                    <a:gd name="f10" fmla="val 243945"/>
                    <a:gd name="f11" fmla="val 298848"/>
                    <a:gd name="f12" fmla="val 54003"/>
                    <a:gd name="f13" fmla="val 128168"/>
                    <a:gd name="f14" fmla="val 175606"/>
                    <a:gd name="f15" fmla="val 268355"/>
                    <a:gd name="f16" fmla="val 219215"/>
                    <a:gd name="f17" fmla="val 221563"/>
                    <a:gd name="f18" fmla="val 236721"/>
                    <a:gd name="f19" fmla="val 215012"/>
                    <a:gd name="f20" fmla="val 131175"/>
                    <a:gd name="f21" fmla="val 255789"/>
                    <a:gd name="f22" fmla="val 95769"/>
                    <a:gd name="f23" fmla="val 150906"/>
                    <a:gd name="f24" fmla="val 176700"/>
                    <a:gd name="f25" fmla="val 180853"/>
                    <a:gd name="f26" fmla="val 200428"/>
                    <a:gd name="f27" fmla="val 155990"/>
                    <a:gd name="f28" fmla="val 128715"/>
                    <a:gd name="f29" fmla="val 101440"/>
                    <a:gd name="f30" fmla="val 81277"/>
                    <a:gd name="f31" fmla="val 95925"/>
                    <a:gd name="f32" fmla="+- 0 0 -90"/>
                    <a:gd name="f33" fmla="*/ f3 1 322244"/>
                    <a:gd name="f34" fmla="*/ f4 1 389975"/>
                    <a:gd name="f35" fmla="val f5"/>
                    <a:gd name="f36" fmla="val f6"/>
                    <a:gd name="f37" fmla="val f7"/>
                    <a:gd name="f38" fmla="*/ f32 f0 1"/>
                    <a:gd name="f39" fmla="+- f37 0 f35"/>
                    <a:gd name="f40" fmla="+- f36 0 f35"/>
                    <a:gd name="f41" fmla="*/ f38 1 f2"/>
                    <a:gd name="f42" fmla="*/ f40 1 322244"/>
                    <a:gd name="f43" fmla="*/ f39 1 389975"/>
                    <a:gd name="f44" fmla="*/ 156 f40 1"/>
                    <a:gd name="f45" fmla="*/ 0 f39 1"/>
                    <a:gd name="f46" fmla="*/ 161200 f40 1"/>
                    <a:gd name="f47" fmla="*/ 298848 f40 1"/>
                    <a:gd name="f48" fmla="*/ 128168 f39 1"/>
                    <a:gd name="f49" fmla="*/ 221563 f40 1"/>
                    <a:gd name="f50" fmla="*/ 236721 f39 1"/>
                    <a:gd name="f51" fmla="*/ 322244 f40 1"/>
                    <a:gd name="f52" fmla="*/ 389975 f39 1"/>
                    <a:gd name="f53" fmla="*/ 215012 f40 1"/>
                    <a:gd name="f54" fmla="*/ 131175 f40 1"/>
                    <a:gd name="f55" fmla="*/ 255789 f39 1"/>
                    <a:gd name="f56" fmla="*/ 95769 f40 1"/>
                    <a:gd name="f57" fmla="*/ 0 f40 1"/>
                    <a:gd name="f58" fmla="*/ 150906 f40 1"/>
                    <a:gd name="f59" fmla="*/ 176700 f39 1"/>
                    <a:gd name="f60" fmla="*/ 200428 f40 1"/>
                    <a:gd name="f61" fmla="*/ 128715 f39 1"/>
                    <a:gd name="f62" fmla="*/ 81277 f39 1"/>
                    <a:gd name="f63" fmla="*/ 95925 f40 1"/>
                    <a:gd name="f64" fmla="+- f41 0 f1"/>
                    <a:gd name="f65" fmla="*/ f44 1 322244"/>
                    <a:gd name="f66" fmla="*/ f45 1 389975"/>
                    <a:gd name="f67" fmla="*/ f46 1 322244"/>
                    <a:gd name="f68" fmla="*/ f47 1 322244"/>
                    <a:gd name="f69" fmla="*/ f48 1 389975"/>
                    <a:gd name="f70" fmla="*/ f49 1 322244"/>
                    <a:gd name="f71" fmla="*/ f50 1 389975"/>
                    <a:gd name="f72" fmla="*/ f51 1 322244"/>
                    <a:gd name="f73" fmla="*/ f52 1 389975"/>
                    <a:gd name="f74" fmla="*/ f53 1 322244"/>
                    <a:gd name="f75" fmla="*/ f54 1 322244"/>
                    <a:gd name="f76" fmla="*/ f55 1 389975"/>
                    <a:gd name="f77" fmla="*/ f56 1 322244"/>
                    <a:gd name="f78" fmla="*/ f57 1 322244"/>
                    <a:gd name="f79" fmla="*/ f58 1 322244"/>
                    <a:gd name="f80" fmla="*/ f59 1 389975"/>
                    <a:gd name="f81" fmla="*/ f60 1 322244"/>
                    <a:gd name="f82" fmla="*/ f61 1 389975"/>
                    <a:gd name="f83" fmla="*/ f62 1 389975"/>
                    <a:gd name="f84" fmla="*/ f63 1 322244"/>
                    <a:gd name="f85" fmla="*/ f35 1 f42"/>
                    <a:gd name="f86" fmla="*/ f36 1 f42"/>
                    <a:gd name="f87" fmla="*/ f35 1 f43"/>
                    <a:gd name="f88" fmla="*/ f37 1 f43"/>
                    <a:gd name="f89" fmla="*/ f65 1 f42"/>
                    <a:gd name="f90" fmla="*/ f66 1 f43"/>
                    <a:gd name="f91" fmla="*/ f67 1 f42"/>
                    <a:gd name="f92" fmla="*/ f68 1 f42"/>
                    <a:gd name="f93" fmla="*/ f69 1 f43"/>
                    <a:gd name="f94" fmla="*/ f70 1 f42"/>
                    <a:gd name="f95" fmla="*/ f71 1 f43"/>
                    <a:gd name="f96" fmla="*/ f72 1 f42"/>
                    <a:gd name="f97" fmla="*/ f73 1 f43"/>
                    <a:gd name="f98" fmla="*/ f74 1 f42"/>
                    <a:gd name="f99" fmla="*/ f75 1 f42"/>
                    <a:gd name="f100" fmla="*/ f76 1 f43"/>
                    <a:gd name="f101" fmla="*/ f77 1 f42"/>
                    <a:gd name="f102" fmla="*/ f78 1 f42"/>
                    <a:gd name="f103" fmla="*/ f79 1 f42"/>
                    <a:gd name="f104" fmla="*/ f80 1 f43"/>
                    <a:gd name="f105" fmla="*/ f81 1 f42"/>
                    <a:gd name="f106" fmla="*/ f82 1 f43"/>
                    <a:gd name="f107" fmla="*/ f83 1 f43"/>
                    <a:gd name="f108" fmla="*/ f84 1 f42"/>
                    <a:gd name="f109" fmla="*/ f85 f33 1"/>
                    <a:gd name="f110" fmla="*/ f86 f33 1"/>
                    <a:gd name="f111" fmla="*/ f88 f34 1"/>
                    <a:gd name="f112" fmla="*/ f87 f34 1"/>
                    <a:gd name="f113" fmla="*/ f89 f33 1"/>
                    <a:gd name="f114" fmla="*/ f90 f34 1"/>
                    <a:gd name="f115" fmla="*/ f91 f33 1"/>
                    <a:gd name="f116" fmla="*/ f92 f33 1"/>
                    <a:gd name="f117" fmla="*/ f93 f34 1"/>
                    <a:gd name="f118" fmla="*/ f94 f33 1"/>
                    <a:gd name="f119" fmla="*/ f95 f34 1"/>
                    <a:gd name="f120" fmla="*/ f96 f33 1"/>
                    <a:gd name="f121" fmla="*/ f97 f34 1"/>
                    <a:gd name="f122" fmla="*/ f98 f33 1"/>
                    <a:gd name="f123" fmla="*/ f99 f33 1"/>
                    <a:gd name="f124" fmla="*/ f100 f34 1"/>
                    <a:gd name="f125" fmla="*/ f101 f33 1"/>
                    <a:gd name="f126" fmla="*/ f102 f33 1"/>
                    <a:gd name="f127" fmla="*/ f103 f33 1"/>
                    <a:gd name="f128" fmla="*/ f104 f34 1"/>
                    <a:gd name="f129" fmla="*/ f105 f33 1"/>
                    <a:gd name="f130" fmla="*/ f106 f34 1"/>
                    <a:gd name="f131" fmla="*/ f107 f34 1"/>
                    <a:gd name="f132" fmla="*/ f108 f3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4">
                      <a:pos x="f113" y="f114"/>
                    </a:cxn>
                    <a:cxn ang="f64">
                      <a:pos x="f115" y="f114"/>
                    </a:cxn>
                    <a:cxn ang="f64">
                      <a:pos x="f116" y="f117"/>
                    </a:cxn>
                    <a:cxn ang="f64">
                      <a:pos x="f118" y="f119"/>
                    </a:cxn>
                    <a:cxn ang="f64">
                      <a:pos x="f120" y="f121"/>
                    </a:cxn>
                    <a:cxn ang="f64">
                      <a:pos x="f122" y="f121"/>
                    </a:cxn>
                    <a:cxn ang="f64">
                      <a:pos x="f123" y="f124"/>
                    </a:cxn>
                    <a:cxn ang="f64">
                      <a:pos x="f125" y="f124"/>
                    </a:cxn>
                    <a:cxn ang="f64">
                      <a:pos x="f125" y="f121"/>
                    </a:cxn>
                    <a:cxn ang="f64">
                      <a:pos x="f126" y="f121"/>
                    </a:cxn>
                    <a:cxn ang="f64">
                      <a:pos x="f126" y="f114"/>
                    </a:cxn>
                    <a:cxn ang="f64">
                      <a:pos x="f127" y="f128"/>
                    </a:cxn>
                    <a:cxn ang="f64">
                      <a:pos x="f129" y="f130"/>
                    </a:cxn>
                    <a:cxn ang="f64">
                      <a:pos x="f127" y="f131"/>
                    </a:cxn>
                    <a:cxn ang="f64">
                      <a:pos x="f132" y="f131"/>
                    </a:cxn>
                    <a:cxn ang="f64">
                      <a:pos x="f132" y="f128"/>
                    </a:cxn>
                    <a:cxn ang="f64">
                      <a:pos x="f127" y="f128"/>
                    </a:cxn>
                  </a:cxnLst>
                  <a:rect l="f109" t="f112" r="f110" b="f111"/>
                  <a:pathLst>
                    <a:path w="322244" h="389975">
                      <a:moveTo>
                        <a:pt x="f8" y="f5"/>
                      </a:moveTo>
                      <a:lnTo>
                        <a:pt x="f9" y="f5"/>
                      </a:lnTo>
                      <a:cubicBezTo>
                        <a:pt x="f10" y="f5"/>
                        <a:pt x="f11" y="f12"/>
                        <a:pt x="f11" y="f13"/>
                      </a:cubicBezTo>
                      <a:cubicBezTo>
                        <a:pt x="f11" y="f14"/>
                        <a:pt x="f15" y="f16"/>
                        <a:pt x="f17" y="f18"/>
                      </a:cubicBezTo>
                      <a:lnTo>
                        <a:pt x="f6" y="f7"/>
                      </a:lnTo>
                      <a:lnTo>
                        <a:pt x="f19" y="f7"/>
                      </a:lnTo>
                      <a:lnTo>
                        <a:pt x="f20" y="f21"/>
                      </a:lnTo>
                      <a:lnTo>
                        <a:pt x="f22" y="f21"/>
                      </a:lnTo>
                      <a:lnTo>
                        <a:pt x="f22" y="f7"/>
                      </a:lnTo>
                      <a:lnTo>
                        <a:pt x="f5" y="f7"/>
                      </a:lnTo>
                      <a:lnTo>
                        <a:pt x="f5" y="f5"/>
                      </a:lnTo>
                      <a:close/>
                      <a:moveTo>
                        <a:pt x="f23" y="f24"/>
                      </a:moveTo>
                      <a:cubicBezTo>
                        <a:pt x="f25" y="f24"/>
                        <a:pt x="f26" y="f27"/>
                        <a:pt x="f26" y="f28"/>
                      </a:cubicBezTo>
                      <a:cubicBezTo>
                        <a:pt x="f26" y="f29"/>
                        <a:pt x="f25" y="f30"/>
                        <a:pt x="f23" y="f30"/>
                      </a:cubicBezTo>
                      <a:lnTo>
                        <a:pt x="f31" y="f30"/>
                      </a:lnTo>
                      <a:lnTo>
                        <a:pt x="f31" y="f24"/>
                      </a:lnTo>
                      <a:lnTo>
                        <a:pt x="f23" y="f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2" name="Freeform 56">
                  <a:extLst>
                    <a:ext uri="{FF2B5EF4-FFF2-40B4-BE49-F238E27FC236}">
                      <a16:creationId xmlns:a16="http://schemas.microsoft.com/office/drawing/2014/main" id="{EAAD91BE-B09E-24F6-63CA-ECFFA7F84F51}"/>
                    </a:ext>
                  </a:extLst>
                </p:cNvPr>
                <p:cNvSpPr/>
                <p:nvPr/>
              </p:nvSpPr>
              <p:spPr>
                <a:xfrm>
                  <a:off x="9437321" y="1119618"/>
                  <a:ext cx="223863" cy="2375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76465"/>
                    <a:gd name="f7" fmla="val 293380"/>
                    <a:gd name="f8" fmla="val 276388"/>
                    <a:gd name="f9" fmla="val 134655"/>
                    <a:gd name="f10" fmla="val 145049"/>
                    <a:gd name="f11" fmla="val 275296"/>
                    <a:gd name="f12" fmla="val 159741"/>
                    <a:gd name="f13" fmla="val 273658"/>
                    <a:gd name="f14" fmla="val 166853"/>
                    <a:gd name="f15" fmla="val 96783"/>
                    <a:gd name="f16" fmla="val 102242"/>
                    <a:gd name="f17" fmla="val 201787"/>
                    <a:gd name="f18" fmla="val 135387"/>
                    <a:gd name="f19" fmla="val 214838"/>
                    <a:gd name="f20" fmla="val 171885"/>
                    <a:gd name="f21" fmla="val 205653"/>
                    <a:gd name="f22" fmla="val 240436"/>
                    <a:gd name="f23" fmla="val 203350"/>
                    <a:gd name="f24" fmla="val 256267"/>
                    <a:gd name="f25" fmla="val 191940"/>
                    <a:gd name="f26" fmla="val 274858"/>
                    <a:gd name="f27" fmla="val 232325"/>
                    <a:gd name="f28" fmla="val 287363"/>
                    <a:gd name="f29" fmla="val 194735"/>
                    <a:gd name="f30" fmla="val 159953"/>
                    <a:gd name="f31" fmla="val 68551"/>
                    <a:gd name="f32" fmla="val 242113"/>
                    <a:gd name="f33" fmla="val 146690"/>
                    <a:gd name="f34" fmla="val 63771"/>
                    <a:gd name="f35" fmla="val 60440"/>
                    <a:gd name="f36" fmla="val 143107"/>
                    <a:gd name="f37" fmla="val 225774"/>
                    <a:gd name="f38" fmla="val 276466"/>
                    <a:gd name="f39" fmla="val 61583"/>
                    <a:gd name="f40" fmla="val 134733"/>
                    <a:gd name="f41" fmla="val 95691"/>
                    <a:gd name="f42" fmla="val 116133"/>
                    <a:gd name="f43" fmla="val 188730"/>
                    <a:gd name="f44" fmla="val 186000"/>
                    <a:gd name="f45" fmla="val 92140"/>
                    <a:gd name="f46" fmla="val 169701"/>
                    <a:gd name="f47" fmla="val 75260"/>
                    <a:gd name="f48" fmla="val 142483"/>
                    <a:gd name="f49" fmla="val 115266"/>
                    <a:gd name="f50" fmla="val 99512"/>
                    <a:gd name="f51" fmla="+- 0 0 -90"/>
                    <a:gd name="f52" fmla="*/ f3 1 276465"/>
                    <a:gd name="f53" fmla="*/ f4 1 293380"/>
                    <a:gd name="f54" fmla="val f5"/>
                    <a:gd name="f55" fmla="val f6"/>
                    <a:gd name="f56" fmla="val f7"/>
                    <a:gd name="f57" fmla="*/ f51 f0 1"/>
                    <a:gd name="f58" fmla="+- f56 0 f54"/>
                    <a:gd name="f59" fmla="+- f55 0 f54"/>
                    <a:gd name="f60" fmla="*/ f57 1 f2"/>
                    <a:gd name="f61" fmla="*/ f59 1 276465"/>
                    <a:gd name="f62" fmla="*/ f58 1 293380"/>
                    <a:gd name="f63" fmla="*/ 276388 f59 1"/>
                    <a:gd name="f64" fmla="*/ 134655 f58 1"/>
                    <a:gd name="f65" fmla="*/ 273658 f59 1"/>
                    <a:gd name="f66" fmla="*/ 166853 f58 1"/>
                    <a:gd name="f67" fmla="*/ 96783 f59 1"/>
                    <a:gd name="f68" fmla="*/ 171885 f59 1"/>
                    <a:gd name="f69" fmla="*/ 214838 f58 1"/>
                    <a:gd name="f70" fmla="*/ 256267 f59 1"/>
                    <a:gd name="f71" fmla="*/ 191940 f58 1"/>
                    <a:gd name="f72" fmla="*/ 274858 f58 1"/>
                    <a:gd name="f73" fmla="*/ 159953 f59 1"/>
                    <a:gd name="f74" fmla="*/ 293380 f58 1"/>
                    <a:gd name="f75" fmla="*/ 0 f59 1"/>
                    <a:gd name="f76" fmla="*/ 146690 f58 1"/>
                    <a:gd name="f77" fmla="*/ 143107 f59 1"/>
                    <a:gd name="f78" fmla="*/ 0 f58 1"/>
                    <a:gd name="f79" fmla="*/ 276466 f59 1"/>
                    <a:gd name="f80" fmla="*/ 134733 f58 1"/>
                    <a:gd name="f81" fmla="*/ 95691 f59 1"/>
                    <a:gd name="f82" fmla="*/ 116133 f58 1"/>
                    <a:gd name="f83" fmla="*/ 188730 f59 1"/>
                    <a:gd name="f84" fmla="*/ 142483 f59 1"/>
                    <a:gd name="f85" fmla="*/ 75260 f58 1"/>
                    <a:gd name="f86" fmla="+- f60 0 f1"/>
                    <a:gd name="f87" fmla="*/ f63 1 276465"/>
                    <a:gd name="f88" fmla="*/ f64 1 293380"/>
                    <a:gd name="f89" fmla="*/ f65 1 276465"/>
                    <a:gd name="f90" fmla="*/ f66 1 293380"/>
                    <a:gd name="f91" fmla="*/ f67 1 276465"/>
                    <a:gd name="f92" fmla="*/ f68 1 276465"/>
                    <a:gd name="f93" fmla="*/ f69 1 293380"/>
                    <a:gd name="f94" fmla="*/ f70 1 276465"/>
                    <a:gd name="f95" fmla="*/ f71 1 293380"/>
                    <a:gd name="f96" fmla="*/ f72 1 293380"/>
                    <a:gd name="f97" fmla="*/ f73 1 276465"/>
                    <a:gd name="f98" fmla="*/ f74 1 293380"/>
                    <a:gd name="f99" fmla="*/ f75 1 276465"/>
                    <a:gd name="f100" fmla="*/ f76 1 293380"/>
                    <a:gd name="f101" fmla="*/ f77 1 276465"/>
                    <a:gd name="f102" fmla="*/ f78 1 293380"/>
                    <a:gd name="f103" fmla="*/ f79 1 276465"/>
                    <a:gd name="f104" fmla="*/ f80 1 293380"/>
                    <a:gd name="f105" fmla="*/ f81 1 276465"/>
                    <a:gd name="f106" fmla="*/ f82 1 293380"/>
                    <a:gd name="f107" fmla="*/ f83 1 276465"/>
                    <a:gd name="f108" fmla="*/ f84 1 276465"/>
                    <a:gd name="f109" fmla="*/ f85 1 293380"/>
                    <a:gd name="f110" fmla="*/ f54 1 f61"/>
                    <a:gd name="f111" fmla="*/ f55 1 f61"/>
                    <a:gd name="f112" fmla="*/ f54 1 f62"/>
                    <a:gd name="f113" fmla="*/ f56 1 f62"/>
                    <a:gd name="f114" fmla="*/ f87 1 f61"/>
                    <a:gd name="f115" fmla="*/ f88 1 f62"/>
                    <a:gd name="f116" fmla="*/ f89 1 f61"/>
                    <a:gd name="f117" fmla="*/ f90 1 f62"/>
                    <a:gd name="f118" fmla="*/ f91 1 f61"/>
                    <a:gd name="f119" fmla="*/ f92 1 f61"/>
                    <a:gd name="f120" fmla="*/ f93 1 f62"/>
                    <a:gd name="f121" fmla="*/ f94 1 f61"/>
                    <a:gd name="f122" fmla="*/ f95 1 f62"/>
                    <a:gd name="f123" fmla="*/ f96 1 f62"/>
                    <a:gd name="f124" fmla="*/ f97 1 f61"/>
                    <a:gd name="f125" fmla="*/ f98 1 f62"/>
                    <a:gd name="f126" fmla="*/ f99 1 f61"/>
                    <a:gd name="f127" fmla="*/ f100 1 f62"/>
                    <a:gd name="f128" fmla="*/ f101 1 f61"/>
                    <a:gd name="f129" fmla="*/ f102 1 f62"/>
                    <a:gd name="f130" fmla="*/ f103 1 f61"/>
                    <a:gd name="f131" fmla="*/ f104 1 f62"/>
                    <a:gd name="f132" fmla="*/ f105 1 f61"/>
                    <a:gd name="f133" fmla="*/ f106 1 f62"/>
                    <a:gd name="f134" fmla="*/ f107 1 f61"/>
                    <a:gd name="f135" fmla="*/ f108 1 f61"/>
                    <a:gd name="f136" fmla="*/ f109 1 f62"/>
                    <a:gd name="f137" fmla="*/ f110 f52 1"/>
                    <a:gd name="f138" fmla="*/ f111 f52 1"/>
                    <a:gd name="f139" fmla="*/ f113 f53 1"/>
                    <a:gd name="f140" fmla="*/ f112 f53 1"/>
                    <a:gd name="f141" fmla="*/ f114 f52 1"/>
                    <a:gd name="f142" fmla="*/ f115 f53 1"/>
                    <a:gd name="f143" fmla="*/ f116 f52 1"/>
                    <a:gd name="f144" fmla="*/ f117 f53 1"/>
                    <a:gd name="f145" fmla="*/ f118 f52 1"/>
                    <a:gd name="f146" fmla="*/ f119 f52 1"/>
                    <a:gd name="f147" fmla="*/ f120 f53 1"/>
                    <a:gd name="f148" fmla="*/ f121 f52 1"/>
                    <a:gd name="f149" fmla="*/ f122 f53 1"/>
                    <a:gd name="f150" fmla="*/ f123 f53 1"/>
                    <a:gd name="f151" fmla="*/ f124 f52 1"/>
                    <a:gd name="f152" fmla="*/ f125 f53 1"/>
                    <a:gd name="f153" fmla="*/ f126 f52 1"/>
                    <a:gd name="f154" fmla="*/ f127 f53 1"/>
                    <a:gd name="f155" fmla="*/ f128 f52 1"/>
                    <a:gd name="f156" fmla="*/ f129 f53 1"/>
                    <a:gd name="f157" fmla="*/ f130 f52 1"/>
                    <a:gd name="f158" fmla="*/ f131 f53 1"/>
                    <a:gd name="f159" fmla="*/ f132 f52 1"/>
                    <a:gd name="f160" fmla="*/ f133 f53 1"/>
                    <a:gd name="f161" fmla="*/ f134 f52 1"/>
                    <a:gd name="f162" fmla="*/ f135 f52 1"/>
                    <a:gd name="f163" fmla="*/ f136 f5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86">
                      <a:pos x="f141" y="f142"/>
                    </a:cxn>
                    <a:cxn ang="f86">
                      <a:pos x="f143" y="f144"/>
                    </a:cxn>
                    <a:cxn ang="f86">
                      <a:pos x="f145" y="f144"/>
                    </a:cxn>
                    <a:cxn ang="f86">
                      <a:pos x="f146" y="f147"/>
                    </a:cxn>
                    <a:cxn ang="f86">
                      <a:pos x="f148" y="f149"/>
                    </a:cxn>
                    <a:cxn ang="f86">
                      <a:pos x="f148" y="f150"/>
                    </a:cxn>
                    <a:cxn ang="f86">
                      <a:pos x="f151" y="f152"/>
                    </a:cxn>
                    <a:cxn ang="f86">
                      <a:pos x="f153" y="f154"/>
                    </a:cxn>
                    <a:cxn ang="f86">
                      <a:pos x="f155" y="f156"/>
                    </a:cxn>
                    <a:cxn ang="f86">
                      <a:pos x="f157" y="f158"/>
                    </a:cxn>
                    <a:cxn ang="f86">
                      <a:pos x="f159" y="f160"/>
                    </a:cxn>
                    <a:cxn ang="f86">
                      <a:pos x="f161" y="f160"/>
                    </a:cxn>
                    <a:cxn ang="f86">
                      <a:pos x="f162" y="f163"/>
                    </a:cxn>
                    <a:cxn ang="f86">
                      <a:pos x="f159" y="f160"/>
                    </a:cxn>
                  </a:cxnLst>
                  <a:rect l="f137" t="f140" r="f138" b="f139"/>
                  <a:pathLst>
                    <a:path w="276465" h="293380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4"/>
                      </a:cubicBezTo>
                      <a:lnTo>
                        <a:pt x="f15" y="f14"/>
                      </a:lnTo>
                      <a:cubicBezTo>
                        <a:pt x="f16" y="f17"/>
                        <a:pt x="f18" y="f19"/>
                        <a:pt x="f20" y="f19"/>
                      </a:cubicBezTo>
                      <a:cubicBezTo>
                        <a:pt x="f21" y="f19"/>
                        <a:pt x="f22" y="f23"/>
                        <a:pt x="f24" y="f25"/>
                      </a:cubicBezTo>
                      <a:lnTo>
                        <a:pt x="f24" y="f26"/>
                      </a:lnTo>
                      <a:cubicBezTo>
                        <a:pt x="f27" y="f28"/>
                        <a:pt x="f29" y="f7"/>
                        <a:pt x="f30" y="f7"/>
                      </a:cubicBezTo>
                      <a:cubicBezTo>
                        <a:pt x="f31" y="f7"/>
                        <a:pt x="f5" y="f32"/>
                        <a:pt x="f5" y="f33"/>
                      </a:cubicBezTo>
                      <a:cubicBezTo>
                        <a:pt x="f5" y="f34"/>
                        <a:pt x="f35" y="f5"/>
                        <a:pt x="f36" y="f5"/>
                      </a:cubicBezTo>
                      <a:cubicBezTo>
                        <a:pt x="f37" y="f5"/>
                        <a:pt x="f38" y="f39"/>
                        <a:pt x="f38" y="f40"/>
                      </a:cubicBezTo>
                      <a:close/>
                      <a:moveTo>
                        <a:pt x="f41" y="f42"/>
                      </a:moveTo>
                      <a:lnTo>
                        <a:pt x="f43" y="f42"/>
                      </a:lnTo>
                      <a:cubicBezTo>
                        <a:pt x="f44" y="f45"/>
                        <a:pt x="f46" y="f47"/>
                        <a:pt x="f48" y="f47"/>
                      </a:cubicBezTo>
                      <a:cubicBezTo>
                        <a:pt x="f49" y="f47"/>
                        <a:pt x="f50" y="f45"/>
                        <a:pt x="f41" y="f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3" name="Freeform 57">
                  <a:extLst>
                    <a:ext uri="{FF2B5EF4-FFF2-40B4-BE49-F238E27FC236}">
                      <a16:creationId xmlns:a16="http://schemas.microsoft.com/office/drawing/2014/main" id="{F154ADCC-2B86-9844-5B77-1589E35A56C7}"/>
                    </a:ext>
                  </a:extLst>
                </p:cNvPr>
                <p:cNvSpPr/>
                <p:nvPr/>
              </p:nvSpPr>
              <p:spPr>
                <a:xfrm>
                  <a:off x="9681776" y="1059058"/>
                  <a:ext cx="160458" cy="2980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8166"/>
                    <a:gd name="f7" fmla="val 368092"/>
                    <a:gd name="f8" fmla="val 355589"/>
                    <a:gd name="f9" fmla="val 185610"/>
                    <a:gd name="f10" fmla="val 362153"/>
                    <a:gd name="f11" fmla="val 164398"/>
                    <a:gd name="f12" fmla="val 368093"/>
                    <a:gd name="f13" fmla="val 136634"/>
                    <a:gd name="f14" fmla="val 75102"/>
                    <a:gd name="f15" fmla="val 35406"/>
                    <a:gd name="f16" fmla="val 331518"/>
                    <a:gd name="f17" fmla="val 266105"/>
                    <a:gd name="f18" fmla="val 154349"/>
                    <a:gd name="f19" fmla="val 81277"/>
                    <a:gd name="f20" fmla="val 38058"/>
                    <a:gd name="f21" fmla="val 20163"/>
                    <a:gd name="f22" fmla="val 130005"/>
                    <a:gd name="f23" fmla="val 191459"/>
                    <a:gd name="f24" fmla="val 250866"/>
                    <a:gd name="f25" fmla="val 275405"/>
                    <a:gd name="f26" fmla="val 145213"/>
                    <a:gd name="f27" fmla="val 285253"/>
                    <a:gd name="f28" fmla="val 165957"/>
                    <a:gd name="f29" fmla="val 176330"/>
                    <a:gd name="f30" fmla="val 188808"/>
                    <a:gd name="f31" fmla="val 281970"/>
                    <a:gd name="f32" fmla="val 198088"/>
                    <a:gd name="f33" fmla="val 275953"/>
                    <a:gd name="f34" fmla="+- 0 0 -90"/>
                    <a:gd name="f35" fmla="*/ f3 1 198166"/>
                    <a:gd name="f36" fmla="*/ f4 1 368092"/>
                    <a:gd name="f37" fmla="val f5"/>
                    <a:gd name="f38" fmla="val f6"/>
                    <a:gd name="f39" fmla="val f7"/>
                    <a:gd name="f40" fmla="*/ f34 f0 1"/>
                    <a:gd name="f41" fmla="+- f39 0 f37"/>
                    <a:gd name="f42" fmla="+- f38 0 f37"/>
                    <a:gd name="f43" fmla="*/ f40 1 f2"/>
                    <a:gd name="f44" fmla="*/ f42 1 198166"/>
                    <a:gd name="f45" fmla="*/ f41 1 368092"/>
                    <a:gd name="f46" fmla="*/ 198166 f42 1"/>
                    <a:gd name="f47" fmla="*/ 355589 f41 1"/>
                    <a:gd name="f48" fmla="*/ 136634 f42 1"/>
                    <a:gd name="f49" fmla="*/ 368093 f41 1"/>
                    <a:gd name="f50" fmla="*/ 35406 f42 1"/>
                    <a:gd name="f51" fmla="*/ 266105 f41 1"/>
                    <a:gd name="f52" fmla="*/ 154349 f41 1"/>
                    <a:gd name="f53" fmla="*/ 0 f42 1"/>
                    <a:gd name="f54" fmla="*/ 81277 f41 1"/>
                    <a:gd name="f55" fmla="*/ 38058 f42 1"/>
                    <a:gd name="f56" fmla="*/ 20163 f41 1"/>
                    <a:gd name="f57" fmla="*/ 130005 f42 1"/>
                    <a:gd name="f58" fmla="*/ 0 f41 1"/>
                    <a:gd name="f59" fmla="*/ 191459 f42 1"/>
                    <a:gd name="f60" fmla="*/ 250866 f41 1"/>
                    <a:gd name="f61" fmla="*/ 165957 f42 1"/>
                    <a:gd name="f62" fmla="*/ 285253 f41 1"/>
                    <a:gd name="f63" fmla="*/ 198088 f42 1"/>
                    <a:gd name="f64" fmla="*/ 275953 f41 1"/>
                    <a:gd name="f65" fmla="+- f43 0 f1"/>
                    <a:gd name="f66" fmla="*/ f46 1 198166"/>
                    <a:gd name="f67" fmla="*/ f47 1 368092"/>
                    <a:gd name="f68" fmla="*/ f48 1 198166"/>
                    <a:gd name="f69" fmla="*/ f49 1 368092"/>
                    <a:gd name="f70" fmla="*/ f50 1 198166"/>
                    <a:gd name="f71" fmla="*/ f51 1 368092"/>
                    <a:gd name="f72" fmla="*/ f52 1 368092"/>
                    <a:gd name="f73" fmla="*/ f53 1 198166"/>
                    <a:gd name="f74" fmla="*/ f54 1 368092"/>
                    <a:gd name="f75" fmla="*/ f55 1 198166"/>
                    <a:gd name="f76" fmla="*/ f56 1 368092"/>
                    <a:gd name="f77" fmla="*/ f57 1 198166"/>
                    <a:gd name="f78" fmla="*/ f58 1 368092"/>
                    <a:gd name="f79" fmla="*/ f59 1 198166"/>
                    <a:gd name="f80" fmla="*/ f60 1 368092"/>
                    <a:gd name="f81" fmla="*/ f61 1 198166"/>
                    <a:gd name="f82" fmla="*/ f62 1 368092"/>
                    <a:gd name="f83" fmla="*/ f63 1 198166"/>
                    <a:gd name="f84" fmla="*/ f64 1 368092"/>
                    <a:gd name="f85" fmla="*/ f37 1 f44"/>
                    <a:gd name="f86" fmla="*/ f38 1 f44"/>
                    <a:gd name="f87" fmla="*/ f37 1 f45"/>
                    <a:gd name="f88" fmla="*/ f39 1 f45"/>
                    <a:gd name="f89" fmla="*/ f66 1 f44"/>
                    <a:gd name="f90" fmla="*/ f67 1 f45"/>
                    <a:gd name="f91" fmla="*/ f68 1 f44"/>
                    <a:gd name="f92" fmla="*/ f69 1 f45"/>
                    <a:gd name="f93" fmla="*/ f70 1 f44"/>
                    <a:gd name="f94" fmla="*/ f71 1 f45"/>
                    <a:gd name="f95" fmla="*/ f72 1 f45"/>
                    <a:gd name="f96" fmla="*/ f73 1 f44"/>
                    <a:gd name="f97" fmla="*/ f74 1 f45"/>
                    <a:gd name="f98" fmla="*/ f75 1 f44"/>
                    <a:gd name="f99" fmla="*/ f76 1 f45"/>
                    <a:gd name="f100" fmla="*/ f77 1 f44"/>
                    <a:gd name="f101" fmla="*/ f78 1 f45"/>
                    <a:gd name="f102" fmla="*/ f79 1 f44"/>
                    <a:gd name="f103" fmla="*/ f80 1 f45"/>
                    <a:gd name="f104" fmla="*/ f81 1 f44"/>
                    <a:gd name="f105" fmla="*/ f82 1 f45"/>
                    <a:gd name="f106" fmla="*/ f83 1 f44"/>
                    <a:gd name="f107" fmla="*/ f84 1 f45"/>
                    <a:gd name="f108" fmla="*/ f85 f35 1"/>
                    <a:gd name="f109" fmla="*/ f86 f35 1"/>
                    <a:gd name="f110" fmla="*/ f88 f36 1"/>
                    <a:gd name="f111" fmla="*/ f87 f36 1"/>
                    <a:gd name="f112" fmla="*/ f89 f35 1"/>
                    <a:gd name="f113" fmla="*/ f90 f36 1"/>
                    <a:gd name="f114" fmla="*/ f91 f35 1"/>
                    <a:gd name="f115" fmla="*/ f92 f36 1"/>
                    <a:gd name="f116" fmla="*/ f93 f35 1"/>
                    <a:gd name="f117" fmla="*/ f94 f36 1"/>
                    <a:gd name="f118" fmla="*/ f95 f36 1"/>
                    <a:gd name="f119" fmla="*/ f96 f35 1"/>
                    <a:gd name="f120" fmla="*/ f97 f36 1"/>
                    <a:gd name="f121" fmla="*/ f98 f35 1"/>
                    <a:gd name="f122" fmla="*/ f99 f36 1"/>
                    <a:gd name="f123" fmla="*/ f100 f35 1"/>
                    <a:gd name="f124" fmla="*/ f101 f36 1"/>
                    <a:gd name="f125" fmla="*/ f102 f35 1"/>
                    <a:gd name="f126" fmla="*/ f103 f36 1"/>
                    <a:gd name="f127" fmla="*/ f104 f35 1"/>
                    <a:gd name="f128" fmla="*/ f105 f36 1"/>
                    <a:gd name="f129" fmla="*/ f106 f35 1"/>
                    <a:gd name="f130" fmla="*/ f107 f3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5">
                      <a:pos x="f112" y="f113"/>
                    </a:cxn>
                    <a:cxn ang="f65">
                      <a:pos x="f114" y="f115"/>
                    </a:cxn>
                    <a:cxn ang="f65">
                      <a:pos x="f116" y="f117"/>
                    </a:cxn>
                    <a:cxn ang="f65">
                      <a:pos x="f116" y="f118"/>
                    </a:cxn>
                    <a:cxn ang="f65">
                      <a:pos x="f119" y="f118"/>
                    </a:cxn>
                    <a:cxn ang="f65">
                      <a:pos x="f119" y="f120"/>
                    </a:cxn>
                    <a:cxn ang="f65">
                      <a:pos x="f121" y="f120"/>
                    </a:cxn>
                    <a:cxn ang="f65">
                      <a:pos x="f121" y="f122"/>
                    </a:cxn>
                    <a:cxn ang="f65">
                      <a:pos x="f123" y="f124"/>
                    </a:cxn>
                    <a:cxn ang="f65">
                      <a:pos x="f123" y="f120"/>
                    </a:cxn>
                    <a:cxn ang="f65">
                      <a:pos x="f125" y="f120"/>
                    </a:cxn>
                    <a:cxn ang="f65">
                      <a:pos x="f125" y="f118"/>
                    </a:cxn>
                    <a:cxn ang="f65">
                      <a:pos x="f123" y="f118"/>
                    </a:cxn>
                    <a:cxn ang="f65">
                      <a:pos x="f123" y="f126"/>
                    </a:cxn>
                    <a:cxn ang="f65">
                      <a:pos x="f127" y="f128"/>
                    </a:cxn>
                    <a:cxn ang="f65">
                      <a:pos x="f129" y="f130"/>
                    </a:cxn>
                    <a:cxn ang="f65">
                      <a:pos x="f129" y="f113"/>
                    </a:cxn>
                  </a:cxnLst>
                  <a:rect l="f108" t="f111" r="f109" b="f110"/>
                  <a:pathLst>
                    <a:path w="198166" h="368092">
                      <a:moveTo>
                        <a:pt x="f6" y="f8"/>
                      </a:moveTo>
                      <a:cubicBezTo>
                        <a:pt x="f9" y="f10"/>
                        <a:pt x="f11" y="f12"/>
                        <a:pt x="f13" y="f12"/>
                      </a:cubicBezTo>
                      <a:cubicBezTo>
                        <a:pt x="f14" y="f12"/>
                        <a:pt x="f15" y="f16"/>
                        <a:pt x="f15" y="f17"/>
                      </a:cubicBezTo>
                      <a:lnTo>
                        <a:pt x="f15" y="f18"/>
                      </a:lnTo>
                      <a:lnTo>
                        <a:pt x="f5" y="f18"/>
                      </a:lnTo>
                      <a:lnTo>
                        <a:pt x="f5" y="f19"/>
                      </a:lnTo>
                      <a:lnTo>
                        <a:pt x="f20" y="f19"/>
                      </a:lnTo>
                      <a:lnTo>
                        <a:pt x="f20" y="f21"/>
                      </a:lnTo>
                      <a:lnTo>
                        <a:pt x="f22" y="f5"/>
                      </a:lnTo>
                      <a:lnTo>
                        <a:pt x="f22" y="f19"/>
                      </a:lnTo>
                      <a:lnTo>
                        <a:pt x="f23" y="f19"/>
                      </a:lnTo>
                      <a:lnTo>
                        <a:pt x="f23" y="f18"/>
                      </a:lnTo>
                      <a:lnTo>
                        <a:pt x="f22" y="f18"/>
                      </a:lnTo>
                      <a:lnTo>
                        <a:pt x="f22" y="f24"/>
                      </a:lnTo>
                      <a:cubicBezTo>
                        <a:pt x="f22" y="f25"/>
                        <a:pt x="f26" y="f27"/>
                        <a:pt x="f28" y="f27"/>
                      </a:cubicBezTo>
                      <a:cubicBezTo>
                        <a:pt x="f29" y="f27"/>
                        <a:pt x="f30" y="f31"/>
                        <a:pt x="f32" y="f33"/>
                      </a:cubicBezTo>
                      <a:lnTo>
                        <a:pt x="f32" y="f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4" name="Freeform 58">
                  <a:extLst>
                    <a:ext uri="{FF2B5EF4-FFF2-40B4-BE49-F238E27FC236}">
                      <a16:creationId xmlns:a16="http://schemas.microsoft.com/office/drawing/2014/main" id="{F4839D37-2AE2-1AE2-B595-C966DC327541}"/>
                    </a:ext>
                  </a:extLst>
                </p:cNvPr>
                <p:cNvSpPr/>
                <p:nvPr/>
              </p:nvSpPr>
              <p:spPr>
                <a:xfrm>
                  <a:off x="9865662" y="1119426"/>
                  <a:ext cx="206617" cy="2376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5175"/>
                    <a:gd name="f7" fmla="val 293458"/>
                    <a:gd name="f8" fmla="val 121817"/>
                    <a:gd name="f9" fmla="val 156"/>
                    <a:gd name="f10" fmla="val 193097"/>
                    <a:gd name="f11" fmla="val 35090"/>
                    <a:gd name="f12" fmla="val 114648"/>
                    <a:gd name="f13" fmla="val 286972"/>
                    <a:gd name="f14" fmla="val 167049"/>
                    <a:gd name="f15" fmla="val 253679"/>
                    <a:gd name="f16" fmla="val 152933"/>
                    <a:gd name="f17" fmla="val 276031"/>
                    <a:gd name="f18" fmla="val 125716"/>
                    <a:gd name="f19" fmla="val 90855"/>
                    <a:gd name="f20" fmla="val 38058"/>
                    <a:gd name="f21" fmla="val 260166"/>
                    <a:gd name="f22" fmla="val 214916"/>
                    <a:gd name="f23" fmla="val 169667"/>
                    <a:gd name="f24" fmla="val 34860"/>
                    <a:gd name="f25" fmla="val 136921"/>
                    <a:gd name="f26" fmla="val 96315"/>
                    <a:gd name="f27" fmla="val 127699"/>
                    <a:gd name="f28" fmla="val 163774"/>
                    <a:gd name="f29" fmla="val 118399"/>
                    <a:gd name="f30" fmla="val 114023"/>
                    <a:gd name="f31" fmla="val 92766"/>
                    <a:gd name="f32" fmla="val 143653"/>
                    <a:gd name="f33" fmla="val 80730"/>
                    <a:gd name="f34" fmla="val 113706"/>
                    <a:gd name="f35" fmla="val 76116"/>
                    <a:gd name="f36" fmla="val 41333"/>
                    <a:gd name="f37" fmla="val 95423"/>
                    <a:gd name="f38" fmla="val 20667"/>
                    <a:gd name="f39" fmla="val 110193"/>
                    <a:gd name="f40" fmla="val 25087"/>
                    <a:gd name="f41" fmla="val 46247"/>
                    <a:gd name="f42" fmla="val 9847"/>
                    <a:gd name="f43" fmla="val 84305"/>
                    <a:gd name="f44" fmla="val 121895"/>
                    <a:gd name="f45" fmla="val 164242"/>
                    <a:gd name="f46" fmla="val 175762"/>
                    <a:gd name="f47" fmla="val 170292"/>
                    <a:gd name="f48" fmla="val 120179"/>
                    <a:gd name="f49" fmla="val 176309"/>
                    <a:gd name="f50" fmla="val 99512"/>
                    <a:gd name="f51" fmla="val 179045"/>
                    <a:gd name="f52" fmla="val 87502"/>
                    <a:gd name="f53" fmla="val 188267"/>
                    <a:gd name="f54" fmla="val 202490"/>
                    <a:gd name="f55" fmla="val 216714"/>
                    <a:gd name="f56" fmla="val 98420"/>
                    <a:gd name="f57" fmla="val 225389"/>
                    <a:gd name="f58" fmla="val 115812"/>
                    <a:gd name="f59" fmla="val 140300"/>
                    <a:gd name="f60" fmla="val 205226"/>
                    <a:gd name="f61" fmla="+- 0 0 -90"/>
                    <a:gd name="f62" fmla="*/ f3 1 255175"/>
                    <a:gd name="f63" fmla="*/ f4 1 293458"/>
                    <a:gd name="f64" fmla="val f5"/>
                    <a:gd name="f65" fmla="val f6"/>
                    <a:gd name="f66" fmla="val f7"/>
                    <a:gd name="f67" fmla="*/ f61 f0 1"/>
                    <a:gd name="f68" fmla="+- f66 0 f64"/>
                    <a:gd name="f69" fmla="+- f65 0 f64"/>
                    <a:gd name="f70" fmla="*/ f67 1 f2"/>
                    <a:gd name="f71" fmla="*/ f69 1 255175"/>
                    <a:gd name="f72" fmla="*/ f68 1 293458"/>
                    <a:gd name="f73" fmla="*/ 121817 f69 1"/>
                    <a:gd name="f74" fmla="*/ 156 f68 1"/>
                    <a:gd name="f75" fmla="*/ 255175 f69 1"/>
                    <a:gd name="f76" fmla="*/ 114648 f68 1"/>
                    <a:gd name="f77" fmla="*/ 286972 f68 1"/>
                    <a:gd name="f78" fmla="*/ 167049 f69 1"/>
                    <a:gd name="f79" fmla="*/ 253679 f68 1"/>
                    <a:gd name="f80" fmla="*/ 90855 f69 1"/>
                    <a:gd name="f81" fmla="*/ 293458 f68 1"/>
                    <a:gd name="f82" fmla="*/ 0 f69 1"/>
                    <a:gd name="f83" fmla="*/ 214916 f68 1"/>
                    <a:gd name="f84" fmla="*/ 96315 f69 1"/>
                    <a:gd name="f85" fmla="*/ 127699 f68 1"/>
                    <a:gd name="f86" fmla="*/ 163774 f69 1"/>
                    <a:gd name="f87" fmla="*/ 118399 f68 1"/>
                    <a:gd name="f88" fmla="*/ 114023 f68 1"/>
                    <a:gd name="f89" fmla="*/ 113706 f69 1"/>
                    <a:gd name="f90" fmla="*/ 80730 f68 1"/>
                    <a:gd name="f91" fmla="*/ 20667 f69 1"/>
                    <a:gd name="f92" fmla="*/ 110193 f68 1"/>
                    <a:gd name="f93" fmla="*/ 25087 f68 1"/>
                    <a:gd name="f94" fmla="*/ 121895 f69 1"/>
                    <a:gd name="f95" fmla="*/ 0 f68 1"/>
                    <a:gd name="f96" fmla="*/ 164242 f69 1"/>
                    <a:gd name="f97" fmla="*/ 175762 f68 1"/>
                    <a:gd name="f98" fmla="*/ 170292 f68 1"/>
                    <a:gd name="f99" fmla="*/ 120179 f69 1"/>
                    <a:gd name="f100" fmla="*/ 176309 f68 1"/>
                    <a:gd name="f101" fmla="*/ 87502 f69 1"/>
                    <a:gd name="f102" fmla="*/ 202490 f68 1"/>
                    <a:gd name="f103" fmla="*/ 115812 f69 1"/>
                    <a:gd name="f104" fmla="*/ 225389 f68 1"/>
                    <a:gd name="f105" fmla="+- f70 0 f1"/>
                    <a:gd name="f106" fmla="*/ f73 1 255175"/>
                    <a:gd name="f107" fmla="*/ f74 1 293458"/>
                    <a:gd name="f108" fmla="*/ f75 1 255175"/>
                    <a:gd name="f109" fmla="*/ f76 1 293458"/>
                    <a:gd name="f110" fmla="*/ f77 1 293458"/>
                    <a:gd name="f111" fmla="*/ f78 1 255175"/>
                    <a:gd name="f112" fmla="*/ f79 1 293458"/>
                    <a:gd name="f113" fmla="*/ f80 1 255175"/>
                    <a:gd name="f114" fmla="*/ f81 1 293458"/>
                    <a:gd name="f115" fmla="*/ f82 1 255175"/>
                    <a:gd name="f116" fmla="*/ f83 1 293458"/>
                    <a:gd name="f117" fmla="*/ f84 1 255175"/>
                    <a:gd name="f118" fmla="*/ f85 1 293458"/>
                    <a:gd name="f119" fmla="*/ f86 1 255175"/>
                    <a:gd name="f120" fmla="*/ f87 1 293458"/>
                    <a:gd name="f121" fmla="*/ f88 1 293458"/>
                    <a:gd name="f122" fmla="*/ f89 1 255175"/>
                    <a:gd name="f123" fmla="*/ f90 1 293458"/>
                    <a:gd name="f124" fmla="*/ f91 1 255175"/>
                    <a:gd name="f125" fmla="*/ f92 1 293458"/>
                    <a:gd name="f126" fmla="*/ f93 1 293458"/>
                    <a:gd name="f127" fmla="*/ f94 1 255175"/>
                    <a:gd name="f128" fmla="*/ f95 1 293458"/>
                    <a:gd name="f129" fmla="*/ f96 1 255175"/>
                    <a:gd name="f130" fmla="*/ f97 1 293458"/>
                    <a:gd name="f131" fmla="*/ f98 1 293458"/>
                    <a:gd name="f132" fmla="*/ f99 1 255175"/>
                    <a:gd name="f133" fmla="*/ f100 1 293458"/>
                    <a:gd name="f134" fmla="*/ f101 1 255175"/>
                    <a:gd name="f135" fmla="*/ f102 1 293458"/>
                    <a:gd name="f136" fmla="*/ f103 1 255175"/>
                    <a:gd name="f137" fmla="*/ f104 1 293458"/>
                    <a:gd name="f138" fmla="*/ f64 1 f71"/>
                    <a:gd name="f139" fmla="*/ f65 1 f71"/>
                    <a:gd name="f140" fmla="*/ f64 1 f72"/>
                    <a:gd name="f141" fmla="*/ f66 1 f72"/>
                    <a:gd name="f142" fmla="*/ f106 1 f71"/>
                    <a:gd name="f143" fmla="*/ f107 1 f72"/>
                    <a:gd name="f144" fmla="*/ f108 1 f71"/>
                    <a:gd name="f145" fmla="*/ f109 1 f72"/>
                    <a:gd name="f146" fmla="*/ f110 1 f72"/>
                    <a:gd name="f147" fmla="*/ f111 1 f71"/>
                    <a:gd name="f148" fmla="*/ f112 1 f72"/>
                    <a:gd name="f149" fmla="*/ f113 1 f71"/>
                    <a:gd name="f150" fmla="*/ f114 1 f72"/>
                    <a:gd name="f151" fmla="*/ f115 1 f71"/>
                    <a:gd name="f152" fmla="*/ f116 1 f72"/>
                    <a:gd name="f153" fmla="*/ f117 1 f71"/>
                    <a:gd name="f154" fmla="*/ f118 1 f72"/>
                    <a:gd name="f155" fmla="*/ f119 1 f71"/>
                    <a:gd name="f156" fmla="*/ f120 1 f72"/>
                    <a:gd name="f157" fmla="*/ f121 1 f72"/>
                    <a:gd name="f158" fmla="*/ f122 1 f71"/>
                    <a:gd name="f159" fmla="*/ f123 1 f72"/>
                    <a:gd name="f160" fmla="*/ f124 1 f71"/>
                    <a:gd name="f161" fmla="*/ f125 1 f72"/>
                    <a:gd name="f162" fmla="*/ f126 1 f72"/>
                    <a:gd name="f163" fmla="*/ f127 1 f71"/>
                    <a:gd name="f164" fmla="*/ f128 1 f72"/>
                    <a:gd name="f165" fmla="*/ f129 1 f71"/>
                    <a:gd name="f166" fmla="*/ f130 1 f72"/>
                    <a:gd name="f167" fmla="*/ f131 1 f72"/>
                    <a:gd name="f168" fmla="*/ f132 1 f71"/>
                    <a:gd name="f169" fmla="*/ f133 1 f72"/>
                    <a:gd name="f170" fmla="*/ f134 1 f71"/>
                    <a:gd name="f171" fmla="*/ f135 1 f72"/>
                    <a:gd name="f172" fmla="*/ f136 1 f71"/>
                    <a:gd name="f173" fmla="*/ f137 1 f72"/>
                    <a:gd name="f174" fmla="*/ f138 f62 1"/>
                    <a:gd name="f175" fmla="*/ f139 f62 1"/>
                    <a:gd name="f176" fmla="*/ f141 f63 1"/>
                    <a:gd name="f177" fmla="*/ f140 f63 1"/>
                    <a:gd name="f178" fmla="*/ f142 f62 1"/>
                    <a:gd name="f179" fmla="*/ f143 f63 1"/>
                    <a:gd name="f180" fmla="*/ f144 f62 1"/>
                    <a:gd name="f181" fmla="*/ f145 f63 1"/>
                    <a:gd name="f182" fmla="*/ f146 f63 1"/>
                    <a:gd name="f183" fmla="*/ f147 f62 1"/>
                    <a:gd name="f184" fmla="*/ f148 f63 1"/>
                    <a:gd name="f185" fmla="*/ f149 f62 1"/>
                    <a:gd name="f186" fmla="*/ f150 f63 1"/>
                    <a:gd name="f187" fmla="*/ f151 f62 1"/>
                    <a:gd name="f188" fmla="*/ f152 f63 1"/>
                    <a:gd name="f189" fmla="*/ f153 f62 1"/>
                    <a:gd name="f190" fmla="*/ f154 f63 1"/>
                    <a:gd name="f191" fmla="*/ f155 f62 1"/>
                    <a:gd name="f192" fmla="*/ f156 f63 1"/>
                    <a:gd name="f193" fmla="*/ f157 f63 1"/>
                    <a:gd name="f194" fmla="*/ f158 f62 1"/>
                    <a:gd name="f195" fmla="*/ f159 f63 1"/>
                    <a:gd name="f196" fmla="*/ f160 f62 1"/>
                    <a:gd name="f197" fmla="*/ f161 f63 1"/>
                    <a:gd name="f198" fmla="*/ f162 f63 1"/>
                    <a:gd name="f199" fmla="*/ f163 f62 1"/>
                    <a:gd name="f200" fmla="*/ f164 f63 1"/>
                    <a:gd name="f201" fmla="*/ f165 f62 1"/>
                    <a:gd name="f202" fmla="*/ f166 f63 1"/>
                    <a:gd name="f203" fmla="*/ f167 f63 1"/>
                    <a:gd name="f204" fmla="*/ f168 f62 1"/>
                    <a:gd name="f205" fmla="*/ f169 f63 1"/>
                    <a:gd name="f206" fmla="*/ f170 f62 1"/>
                    <a:gd name="f207" fmla="*/ f171 f63 1"/>
                    <a:gd name="f208" fmla="*/ f172 f62 1"/>
                    <a:gd name="f209" fmla="*/ f173 f6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05">
                      <a:pos x="f178" y="f179"/>
                    </a:cxn>
                    <a:cxn ang="f105">
                      <a:pos x="f180" y="f181"/>
                    </a:cxn>
                    <a:cxn ang="f105">
                      <a:pos x="f180" y="f182"/>
                    </a:cxn>
                    <a:cxn ang="f105">
                      <a:pos x="f183" y="f182"/>
                    </a:cxn>
                    <a:cxn ang="f105">
                      <a:pos x="f183" y="f184"/>
                    </a:cxn>
                    <a:cxn ang="f105">
                      <a:pos x="f185" y="f186"/>
                    </a:cxn>
                    <a:cxn ang="f105">
                      <a:pos x="f187" y="f188"/>
                    </a:cxn>
                    <a:cxn ang="f105">
                      <a:pos x="f189" y="f190"/>
                    </a:cxn>
                    <a:cxn ang="f105">
                      <a:pos x="f191" y="f192"/>
                    </a:cxn>
                    <a:cxn ang="f105">
                      <a:pos x="f191" y="f193"/>
                    </a:cxn>
                    <a:cxn ang="f105">
                      <a:pos x="f194" y="f195"/>
                    </a:cxn>
                    <a:cxn ang="f105">
                      <a:pos x="f196" y="f197"/>
                    </a:cxn>
                    <a:cxn ang="f105">
                      <a:pos x="f196" y="f198"/>
                    </a:cxn>
                    <a:cxn ang="f105">
                      <a:pos x="f199" y="f200"/>
                    </a:cxn>
                    <a:cxn ang="f105">
                      <a:pos x="f201" y="f202"/>
                    </a:cxn>
                    <a:cxn ang="f105">
                      <a:pos x="f201" y="f203"/>
                    </a:cxn>
                    <a:cxn ang="f105">
                      <a:pos x="f204" y="f205"/>
                    </a:cxn>
                    <a:cxn ang="f105">
                      <a:pos x="f206" y="f207"/>
                    </a:cxn>
                    <a:cxn ang="f105">
                      <a:pos x="f208" y="f209"/>
                    </a:cxn>
                    <a:cxn ang="f105">
                      <a:pos x="f201" y="f202"/>
                    </a:cxn>
                  </a:cxnLst>
                  <a:rect l="f174" t="f177" r="f175" b="f176"/>
                  <a:pathLst>
                    <a:path w="255175" h="293458">
                      <a:moveTo>
                        <a:pt x="f8" y="f9"/>
                      </a:moveTo>
                      <a:cubicBezTo>
                        <a:pt x="f10" y="f9"/>
                        <a:pt x="f6" y="f11"/>
                        <a:pt x="f6" y="f12"/>
                      </a:cubicBezTo>
                      <a:lnTo>
                        <a:pt x="f6" y="f13"/>
                      </a:lnTo>
                      <a:lnTo>
                        <a:pt x="f14" y="f13"/>
                      </a:lnTo>
                      <a:lnTo>
                        <a:pt x="f14" y="f15"/>
                      </a:lnTo>
                      <a:cubicBezTo>
                        <a:pt x="f16" y="f17"/>
                        <a:pt x="f18" y="f7"/>
                        <a:pt x="f19" y="f7"/>
                      </a:cubicBezTo>
                      <a:cubicBezTo>
                        <a:pt x="f20" y="f7"/>
                        <a:pt x="f5" y="f21"/>
                        <a:pt x="f5" y="f22"/>
                      </a:cubicBezTo>
                      <a:cubicBezTo>
                        <a:pt x="f5" y="f23"/>
                        <a:pt x="f24" y="f25"/>
                        <a:pt x="f26" y="f27"/>
                      </a:cubicBezTo>
                      <a:lnTo>
                        <a:pt x="f28" y="f29"/>
                      </a:lnTo>
                      <a:lnTo>
                        <a:pt x="f28" y="f30"/>
                      </a:lnTo>
                      <a:cubicBezTo>
                        <a:pt x="f28" y="f31"/>
                        <a:pt x="f32" y="f33"/>
                        <a:pt x="f34" y="f33"/>
                      </a:cubicBezTo>
                      <a:cubicBezTo>
                        <a:pt x="f35" y="f33"/>
                        <a:pt x="f36" y="f37"/>
                        <a:pt x="f38" y="f39"/>
                      </a:cubicBezTo>
                      <a:lnTo>
                        <a:pt x="f38" y="f40"/>
                      </a:lnTo>
                      <a:cubicBezTo>
                        <a:pt x="f41" y="f42"/>
                        <a:pt x="f43" y="f5"/>
                        <a:pt x="f44" y="f5"/>
                      </a:cubicBezTo>
                      <a:close/>
                      <a:moveTo>
                        <a:pt x="f45" y="f46"/>
                      </a:moveTo>
                      <a:lnTo>
                        <a:pt x="f45" y="f47"/>
                      </a:lnTo>
                      <a:lnTo>
                        <a:pt x="f48" y="f49"/>
                      </a:lnTo>
                      <a:cubicBezTo>
                        <a:pt x="f50" y="f51"/>
                        <a:pt x="f52" y="f53"/>
                        <a:pt x="f52" y="f54"/>
                      </a:cubicBezTo>
                      <a:cubicBezTo>
                        <a:pt x="f52" y="f55"/>
                        <a:pt x="f56" y="f57"/>
                        <a:pt x="f58" y="f57"/>
                      </a:cubicBezTo>
                      <a:cubicBezTo>
                        <a:pt x="f59" y="f57"/>
                        <a:pt x="f45" y="f60"/>
                        <a:pt x="f45" y="f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5" name="Freeform 59">
                  <a:extLst>
                    <a:ext uri="{FF2B5EF4-FFF2-40B4-BE49-F238E27FC236}">
                      <a16:creationId xmlns:a16="http://schemas.microsoft.com/office/drawing/2014/main" id="{3B0DFB51-0509-EC7D-66B2-70CBB894EF9C}"/>
                    </a:ext>
                  </a:extLst>
                </p:cNvPr>
                <p:cNvSpPr/>
                <p:nvPr/>
              </p:nvSpPr>
              <p:spPr>
                <a:xfrm>
                  <a:off x="10118951" y="1021092"/>
                  <a:ext cx="82405" cy="3307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01773"/>
                    <a:gd name="f7" fmla="val 408497"/>
                    <a:gd name="f8" fmla="val 101774"/>
                    <a:gd name="f9" fmla="val 49626"/>
                    <a:gd name="f10" fmla="val 77995"/>
                    <a:gd name="f11" fmla="val 80015"/>
                    <a:gd name="f12" fmla="val 98705"/>
                    <a:gd name="f13" fmla="val 50614"/>
                    <a:gd name="f14" fmla="val 21213"/>
                    <a:gd name="f15" fmla="val 21257"/>
                    <a:gd name="f16" fmla="val 21759"/>
                    <a:gd name="f17" fmla="val 79469"/>
                    <a:gd name="f18" fmla="val 3276"/>
                    <a:gd name="f19" fmla="val 128168"/>
                    <a:gd name="f20" fmla="val 97952"/>
                    <a:gd name="f21" fmla="+- 0 0 -90"/>
                    <a:gd name="f22" fmla="*/ f3 1 101773"/>
                    <a:gd name="f23" fmla="*/ f4 1 408497"/>
                    <a:gd name="f24" fmla="val f5"/>
                    <a:gd name="f25" fmla="val f6"/>
                    <a:gd name="f26" fmla="val f7"/>
                    <a:gd name="f27" fmla="*/ f21 f0 1"/>
                    <a:gd name="f28" fmla="+- f26 0 f24"/>
                    <a:gd name="f29" fmla="+- f25 0 f24"/>
                    <a:gd name="f30" fmla="*/ f27 1 f2"/>
                    <a:gd name="f31" fmla="*/ f29 1 101773"/>
                    <a:gd name="f32" fmla="*/ f28 1 408497"/>
                    <a:gd name="f33" fmla="*/ 101774 f29 1"/>
                    <a:gd name="f34" fmla="*/ 49626 f28 1"/>
                    <a:gd name="f35" fmla="*/ 50614 f29 1"/>
                    <a:gd name="f36" fmla="*/ 98705 f28 1"/>
                    <a:gd name="f37" fmla="*/ 0 f29 1"/>
                    <a:gd name="f38" fmla="*/ 0 f28 1"/>
                    <a:gd name="f39" fmla="*/ 3276 f29 1"/>
                    <a:gd name="f40" fmla="*/ 128168 f28 1"/>
                    <a:gd name="f41" fmla="*/ 97952 f29 1"/>
                    <a:gd name="f42" fmla="*/ 408497 f28 1"/>
                    <a:gd name="f43" fmla="+- f30 0 f1"/>
                    <a:gd name="f44" fmla="*/ f33 1 101773"/>
                    <a:gd name="f45" fmla="*/ f34 1 408497"/>
                    <a:gd name="f46" fmla="*/ f35 1 101773"/>
                    <a:gd name="f47" fmla="*/ f36 1 408497"/>
                    <a:gd name="f48" fmla="*/ f37 1 101773"/>
                    <a:gd name="f49" fmla="*/ f38 1 408497"/>
                    <a:gd name="f50" fmla="*/ f39 1 101773"/>
                    <a:gd name="f51" fmla="*/ f40 1 408497"/>
                    <a:gd name="f52" fmla="*/ f41 1 101773"/>
                    <a:gd name="f53" fmla="*/ f42 1 408497"/>
                    <a:gd name="f54" fmla="*/ f24 1 f31"/>
                    <a:gd name="f55" fmla="*/ f25 1 f31"/>
                    <a:gd name="f56" fmla="*/ f24 1 f32"/>
                    <a:gd name="f57" fmla="*/ f26 1 f32"/>
                    <a:gd name="f58" fmla="*/ f44 1 f31"/>
                    <a:gd name="f59" fmla="*/ f45 1 f32"/>
                    <a:gd name="f60" fmla="*/ f46 1 f31"/>
                    <a:gd name="f61" fmla="*/ f47 1 f32"/>
                    <a:gd name="f62" fmla="*/ f48 1 f31"/>
                    <a:gd name="f63" fmla="*/ f49 1 f32"/>
                    <a:gd name="f64" fmla="*/ f50 1 f31"/>
                    <a:gd name="f65" fmla="*/ f51 1 f32"/>
                    <a:gd name="f66" fmla="*/ f52 1 f31"/>
                    <a:gd name="f67" fmla="*/ f53 1 f32"/>
                    <a:gd name="f68" fmla="*/ f54 f22 1"/>
                    <a:gd name="f69" fmla="*/ f55 f22 1"/>
                    <a:gd name="f70" fmla="*/ f57 f23 1"/>
                    <a:gd name="f71" fmla="*/ f56 f23 1"/>
                    <a:gd name="f72" fmla="*/ f58 f22 1"/>
                    <a:gd name="f73" fmla="*/ f59 f23 1"/>
                    <a:gd name="f74" fmla="*/ f60 f22 1"/>
                    <a:gd name="f75" fmla="*/ f61 f23 1"/>
                    <a:gd name="f76" fmla="*/ f62 f22 1"/>
                    <a:gd name="f77" fmla="*/ f63 f23 1"/>
                    <a:gd name="f78" fmla="*/ f64 f22 1"/>
                    <a:gd name="f79" fmla="*/ f65 f23 1"/>
                    <a:gd name="f80" fmla="*/ f66 f22 1"/>
                    <a:gd name="f81" fmla="*/ f67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3">
                      <a:pos x="f72" y="f73"/>
                    </a:cxn>
                    <a:cxn ang="f43">
                      <a:pos x="f74" y="f75"/>
                    </a:cxn>
                    <a:cxn ang="f43">
                      <a:pos x="f76" y="f73"/>
                    </a:cxn>
                    <a:cxn ang="f43">
                      <a:pos x="f74" y="f77"/>
                    </a:cxn>
                    <a:cxn ang="f43">
                      <a:pos x="f72" y="f73"/>
                    </a:cxn>
                    <a:cxn ang="f43">
                      <a:pos x="f78" y="f79"/>
                    </a:cxn>
                    <a:cxn ang="f43">
                      <a:pos x="f80" y="f79"/>
                    </a:cxn>
                    <a:cxn ang="f43">
                      <a:pos x="f80" y="f81"/>
                    </a:cxn>
                    <a:cxn ang="f43">
                      <a:pos x="f78" y="f81"/>
                    </a:cxn>
                    <a:cxn ang="f43">
                      <a:pos x="f78" y="f79"/>
                    </a:cxn>
                  </a:cxnLst>
                  <a:rect l="f68" t="f71" r="f69" b="f70"/>
                  <a:pathLst>
                    <a:path w="101773" h="408497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2"/>
                      </a:cubicBezTo>
                      <a:cubicBezTo>
                        <a:pt x="f14" y="f12"/>
                        <a:pt x="f5" y="f10"/>
                        <a:pt x="f5" y="f9"/>
                      </a:cubicBezTo>
                      <a:cubicBezTo>
                        <a:pt x="f5" y="f15"/>
                        <a:pt x="f16" y="f5"/>
                        <a:pt x="f13" y="f5"/>
                      </a:cubicBezTo>
                      <a:cubicBezTo>
                        <a:pt x="f17" y="f5"/>
                        <a:pt x="f8" y="f15"/>
                        <a:pt x="f8" y="f9"/>
                      </a:cubicBezTo>
                      <a:close/>
                      <a:moveTo>
                        <a:pt x="f18" y="f19"/>
                      </a:moveTo>
                      <a:lnTo>
                        <a:pt x="f20" y="f19"/>
                      </a:lnTo>
                      <a:lnTo>
                        <a:pt x="f20" y="f7"/>
                      </a:lnTo>
                      <a:lnTo>
                        <a:pt x="f18" y="f7"/>
                      </a:lnTo>
                      <a:lnTo>
                        <a:pt x="f18" y="f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6" name="Freeform 60">
                  <a:extLst>
                    <a:ext uri="{FF2B5EF4-FFF2-40B4-BE49-F238E27FC236}">
                      <a16:creationId xmlns:a16="http://schemas.microsoft.com/office/drawing/2014/main" id="{B48F2A0B-BC8F-C830-2B35-5781891DF1DF}"/>
                    </a:ext>
                  </a:extLst>
                </p:cNvPr>
                <p:cNvSpPr/>
                <p:nvPr/>
              </p:nvSpPr>
              <p:spPr>
                <a:xfrm>
                  <a:off x="10248915" y="1036527"/>
                  <a:ext cx="110569" cy="3205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36556"/>
                    <a:gd name="f7" fmla="val 395914"/>
                    <a:gd name="f8" fmla="val 94677"/>
                    <a:gd name="f9" fmla="val 287910"/>
                    <a:gd name="f10" fmla="val 305337"/>
                    <a:gd name="f11" fmla="val 100682"/>
                    <a:gd name="f12" fmla="val 314637"/>
                    <a:gd name="f13" fmla="val 118073"/>
                    <a:gd name="f14" fmla="val 124624"/>
                    <a:gd name="f15" fmla="val 131097"/>
                    <a:gd name="f16" fmla="val 313543"/>
                    <a:gd name="f17" fmla="val 311355"/>
                    <a:gd name="f18" fmla="val 388803"/>
                    <a:gd name="f19" fmla="val 126184"/>
                    <a:gd name="f20" fmla="val 393180"/>
                    <a:gd name="f21" fmla="val 110976"/>
                    <a:gd name="f22" fmla="val 395915"/>
                    <a:gd name="f23" fmla="val 93039"/>
                    <a:gd name="f24" fmla="val 36420"/>
                    <a:gd name="f25" fmla="val 365905"/>
                    <a:gd name="f26" fmla="val 305416"/>
                    <a:gd name="f27" fmla="+- 0 0 -90"/>
                    <a:gd name="f28" fmla="*/ f3 1 136556"/>
                    <a:gd name="f29" fmla="*/ f4 1 395914"/>
                    <a:gd name="f30" fmla="val f5"/>
                    <a:gd name="f31" fmla="val f6"/>
                    <a:gd name="f32" fmla="val f7"/>
                    <a:gd name="f33" fmla="*/ f27 f0 1"/>
                    <a:gd name="f34" fmla="+- f32 0 f30"/>
                    <a:gd name="f35" fmla="+- f31 0 f30"/>
                    <a:gd name="f36" fmla="*/ f33 1 f2"/>
                    <a:gd name="f37" fmla="*/ f35 1 136556"/>
                    <a:gd name="f38" fmla="*/ f34 1 395914"/>
                    <a:gd name="f39" fmla="*/ 0 f35 1"/>
                    <a:gd name="f40" fmla="*/ 0 f34 1"/>
                    <a:gd name="f41" fmla="*/ 94677 f35 1"/>
                    <a:gd name="f42" fmla="*/ 287910 f34 1"/>
                    <a:gd name="f43" fmla="*/ 118073 f35 1"/>
                    <a:gd name="f44" fmla="*/ 314637 f34 1"/>
                    <a:gd name="f45" fmla="*/ 136556 f35 1"/>
                    <a:gd name="f46" fmla="*/ 311355 f34 1"/>
                    <a:gd name="f47" fmla="*/ 388803 f34 1"/>
                    <a:gd name="f48" fmla="*/ 93039 f35 1"/>
                    <a:gd name="f49" fmla="*/ 395915 f34 1"/>
                    <a:gd name="f50" fmla="*/ 305416 f34 1"/>
                    <a:gd name="f51" fmla="+- f36 0 f1"/>
                    <a:gd name="f52" fmla="*/ f39 1 136556"/>
                    <a:gd name="f53" fmla="*/ f40 1 395914"/>
                    <a:gd name="f54" fmla="*/ f41 1 136556"/>
                    <a:gd name="f55" fmla="*/ f42 1 395914"/>
                    <a:gd name="f56" fmla="*/ f43 1 136556"/>
                    <a:gd name="f57" fmla="*/ f44 1 395914"/>
                    <a:gd name="f58" fmla="*/ f45 1 136556"/>
                    <a:gd name="f59" fmla="*/ f46 1 395914"/>
                    <a:gd name="f60" fmla="*/ f47 1 395914"/>
                    <a:gd name="f61" fmla="*/ f48 1 136556"/>
                    <a:gd name="f62" fmla="*/ f49 1 395914"/>
                    <a:gd name="f63" fmla="*/ f50 1 395914"/>
                    <a:gd name="f64" fmla="*/ f30 1 f37"/>
                    <a:gd name="f65" fmla="*/ f31 1 f37"/>
                    <a:gd name="f66" fmla="*/ f30 1 f38"/>
                    <a:gd name="f67" fmla="*/ f32 1 f38"/>
                    <a:gd name="f68" fmla="*/ f52 1 f37"/>
                    <a:gd name="f69" fmla="*/ f53 1 f38"/>
                    <a:gd name="f70" fmla="*/ f54 1 f37"/>
                    <a:gd name="f71" fmla="*/ f55 1 f38"/>
                    <a:gd name="f72" fmla="*/ f56 1 f37"/>
                    <a:gd name="f73" fmla="*/ f57 1 f38"/>
                    <a:gd name="f74" fmla="*/ f58 1 f37"/>
                    <a:gd name="f75" fmla="*/ f59 1 f38"/>
                    <a:gd name="f76" fmla="*/ f60 1 f38"/>
                    <a:gd name="f77" fmla="*/ f61 1 f37"/>
                    <a:gd name="f78" fmla="*/ f62 1 f38"/>
                    <a:gd name="f79" fmla="*/ f63 1 f38"/>
                    <a:gd name="f80" fmla="*/ f64 f28 1"/>
                    <a:gd name="f81" fmla="*/ f65 f28 1"/>
                    <a:gd name="f82" fmla="*/ f67 f29 1"/>
                    <a:gd name="f83" fmla="*/ f66 f29 1"/>
                    <a:gd name="f84" fmla="*/ f68 f28 1"/>
                    <a:gd name="f85" fmla="*/ f69 f29 1"/>
                    <a:gd name="f86" fmla="*/ f70 f28 1"/>
                    <a:gd name="f87" fmla="*/ f71 f29 1"/>
                    <a:gd name="f88" fmla="*/ f72 f28 1"/>
                    <a:gd name="f89" fmla="*/ f73 f29 1"/>
                    <a:gd name="f90" fmla="*/ f74 f28 1"/>
                    <a:gd name="f91" fmla="*/ f75 f29 1"/>
                    <a:gd name="f92" fmla="*/ f76 f29 1"/>
                    <a:gd name="f93" fmla="*/ f77 f28 1"/>
                    <a:gd name="f94" fmla="*/ f78 f29 1"/>
                    <a:gd name="f95" fmla="*/ f79 f2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1">
                      <a:pos x="f84" y="f85"/>
                    </a:cxn>
                    <a:cxn ang="f51">
                      <a:pos x="f86" y="f85"/>
                    </a:cxn>
                    <a:cxn ang="f51">
                      <a:pos x="f86" y="f87"/>
                    </a:cxn>
                    <a:cxn ang="f51">
                      <a:pos x="f88" y="f89"/>
                    </a:cxn>
                    <a:cxn ang="f51">
                      <a:pos x="f90" y="f91"/>
                    </a:cxn>
                    <a:cxn ang="f51">
                      <a:pos x="f90" y="f92"/>
                    </a:cxn>
                    <a:cxn ang="f51">
                      <a:pos x="f93" y="f94"/>
                    </a:cxn>
                    <a:cxn ang="f51">
                      <a:pos x="f84" y="f95"/>
                    </a:cxn>
                    <a:cxn ang="f51">
                      <a:pos x="f84" y="f85"/>
                    </a:cxn>
                  </a:cxnLst>
                  <a:rect l="f80" t="f83" r="f81" b="f82"/>
                  <a:pathLst>
                    <a:path w="136556" h="395914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8" y="f9"/>
                      </a:lnTo>
                      <a:cubicBezTo>
                        <a:pt x="f8" y="f10"/>
                        <a:pt x="f11" y="f12"/>
                        <a:pt x="f13" y="f12"/>
                      </a:cubicBezTo>
                      <a:cubicBezTo>
                        <a:pt x="f14" y="f12"/>
                        <a:pt x="f15" y="f16"/>
                        <a:pt x="f6" y="f17"/>
                      </a:cubicBezTo>
                      <a:lnTo>
                        <a:pt x="f6" y="f18"/>
                      </a:lnTo>
                      <a:cubicBezTo>
                        <a:pt x="f19" y="f20"/>
                        <a:pt x="f21" y="f22"/>
                        <a:pt x="f23" y="f22"/>
                      </a:cubicBezTo>
                      <a:cubicBezTo>
                        <a:pt x="f24" y="f22"/>
                        <a:pt x="f5" y="f25"/>
                        <a:pt x="f5" y="f26"/>
                      </a:cubicBez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83E0A284-DC21-C509-2B6D-66E9CF6AE7AC}"/>
                  </a:ext>
                </a:extLst>
              </p:cNvPr>
              <p:cNvGrpSpPr/>
              <p:nvPr/>
            </p:nvGrpSpPr>
            <p:grpSpPr>
              <a:xfrm>
                <a:off x="7833664" y="935275"/>
                <a:ext cx="597889" cy="599279"/>
                <a:chOff x="7833664" y="935275"/>
                <a:chExt cx="597889" cy="599279"/>
              </a:xfrm>
            </p:grpSpPr>
            <p:sp>
              <p:nvSpPr>
                <p:cNvPr id="18" name="Freeform 51">
                  <a:extLst>
                    <a:ext uri="{FF2B5EF4-FFF2-40B4-BE49-F238E27FC236}">
                      <a16:creationId xmlns:a16="http://schemas.microsoft.com/office/drawing/2014/main" id="{31249CD0-9E31-903E-A5F2-A977AA4A5D1F}"/>
                    </a:ext>
                  </a:extLst>
                </p:cNvPr>
                <p:cNvSpPr/>
                <p:nvPr/>
              </p:nvSpPr>
              <p:spPr>
                <a:xfrm>
                  <a:off x="7833664" y="979770"/>
                  <a:ext cx="597889" cy="55478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38386"/>
                    <a:gd name="f7" fmla="val 685153"/>
                    <a:gd name="f8" fmla="val 486642"/>
                    <a:gd name="f9" fmla="val 150676"/>
                    <a:gd name="f10" fmla="val 438758"/>
                    <a:gd name="f11" fmla="val 407485"/>
                    <a:gd name="f12" fmla="val 165759"/>
                    <a:gd name="f13" fmla="val 214838"/>
                    <a:gd name="f14" fmla="val 241800"/>
                    <a:gd name="f15" fmla="val 421757"/>
                    <a:gd name="f16" fmla="val 261885"/>
                    <a:gd name="f17" fmla="val 486954"/>
                    <a:gd name="f18" fmla="val 264542"/>
                    <a:gd name="f19" fmla="val 526494"/>
                    <a:gd name="f20" fmla="val 266184"/>
                    <a:gd name="f21" fmla="val 559795"/>
                    <a:gd name="f22" fmla="val 272123"/>
                    <a:gd name="f23" fmla="val 587012"/>
                    <a:gd name="f24" fmla="val 290801"/>
                    <a:gd name="f25" fmla="val 620547"/>
                    <a:gd name="f26" fmla="val 313778"/>
                    <a:gd name="f27" fmla="val 634663"/>
                    <a:gd name="f28" fmla="val 351603"/>
                    <a:gd name="f29" fmla="val 635131"/>
                    <a:gd name="f30" fmla="val 387006"/>
                    <a:gd name="f31" fmla="val 635832"/>
                    <a:gd name="f32" fmla="val 432802"/>
                    <a:gd name="f33" fmla="val 615322"/>
                    <a:gd name="f34" fmla="val 490634"/>
                    <a:gd name="f35" fmla="val 533435"/>
                    <a:gd name="f36" fmla="val 518456"/>
                    <a:gd name="f37" fmla="val 487110"/>
                    <a:gd name="f38" fmla="val 534165"/>
                    <a:gd name="f39" fmla="val 433455"/>
                    <a:gd name="f40" fmla="val 535493"/>
                    <a:gd name="f41" fmla="val 378006"/>
                    <a:gd name="f42" fmla="val 371221"/>
                    <a:gd name="f43" fmla="val 364514"/>
                    <a:gd name="f44" fmla="val 534946"/>
                    <a:gd name="f45" fmla="val 357729"/>
                    <a:gd name="f46" fmla="val 302124"/>
                    <a:gd name="f47" fmla="val 534712"/>
                    <a:gd name="f48" fmla="val 264144"/>
                    <a:gd name="f49" fmla="val 524396"/>
                    <a:gd name="f50" fmla="val 226554"/>
                    <a:gd name="f51" fmla="val 516815"/>
                    <a:gd name="f52" fmla="val 176408"/>
                    <a:gd name="f53" fmla="val 500091"/>
                    <a:gd name="f54" fmla="val 146305"/>
                    <a:gd name="f55" fmla="val 461249"/>
                    <a:gd name="f56" fmla="val 97017"/>
                    <a:gd name="f57" fmla="val 397634"/>
                    <a:gd name="f58" fmla="val 95691"/>
                    <a:gd name="f59" fmla="val 311433"/>
                    <a:gd name="f60" fmla="val 97095"/>
                    <a:gd name="f61" fmla="val 265324"/>
                    <a:gd name="f62" fmla="val 97406"/>
                    <a:gd name="f63" fmla="val 254695"/>
                    <a:gd name="f64" fmla="val 98108"/>
                    <a:gd name="f65" fmla="val 243754"/>
                    <a:gd name="f66" fmla="val 99200"/>
                    <a:gd name="f67" fmla="val 232500"/>
                    <a:gd name="f68" fmla="val 106921"/>
                    <a:gd name="f69" fmla="val 155678"/>
                    <a:gd name="f70" fmla="val 135386"/>
                    <a:gd name="f71" fmla="val 68773"/>
                    <a:gd name="f72" fmla="val 175862"/>
                    <a:gd name="f73" fmla="val 70345"/>
                    <a:gd name="f74" fmla="val 65100"/>
                    <a:gd name="f75" fmla="val 181936"/>
                    <a:gd name="f76" fmla="val 315185"/>
                    <a:gd name="f77" fmla="val 519472"/>
                    <a:gd name="f78" fmla="val 165256"/>
                    <a:gd name="f79" fmla="val 369193"/>
                    <a:gd name="f80" fmla="val 573130"/>
                    <a:gd name="f81" fmla="val 519550"/>
                    <a:gd name="f82" fmla="val 287910"/>
                    <a:gd name="f83" fmla="val 735423"/>
                    <a:gd name="f84" fmla="val 261338"/>
                    <a:gd name="f85" fmla="val 729807"/>
                    <a:gd name="f86" fmla="val 235705"/>
                    <a:gd name="f87" fmla="val 725596"/>
                    <a:gd name="f88" fmla="val 232969"/>
                    <a:gd name="f89" fmla="val 606353"/>
                    <a:gd name="f90" fmla="val 150754"/>
                    <a:gd name="f91" fmla="val 486798"/>
                    <a:gd name="f92" fmla="+- 0 0 -90"/>
                    <a:gd name="f93" fmla="*/ f3 1 738386"/>
                    <a:gd name="f94" fmla="*/ f4 1 685153"/>
                    <a:gd name="f95" fmla="val f5"/>
                    <a:gd name="f96" fmla="val f6"/>
                    <a:gd name="f97" fmla="val f7"/>
                    <a:gd name="f98" fmla="*/ f92 f0 1"/>
                    <a:gd name="f99" fmla="+- f97 0 f95"/>
                    <a:gd name="f100" fmla="+- f96 0 f95"/>
                    <a:gd name="f101" fmla="*/ f98 1 f2"/>
                    <a:gd name="f102" fmla="*/ f100 1 738386"/>
                    <a:gd name="f103" fmla="*/ f99 1 685153"/>
                    <a:gd name="f104" fmla="*/ 486642 f100 1"/>
                    <a:gd name="f105" fmla="*/ 150676 f99 1"/>
                    <a:gd name="f106" fmla="*/ 407485 f100 1"/>
                    <a:gd name="f107" fmla="*/ 214838 f99 1"/>
                    <a:gd name="f108" fmla="*/ 486954 f100 1"/>
                    <a:gd name="f109" fmla="*/ 264542 f99 1"/>
                    <a:gd name="f110" fmla="*/ 587012 f100 1"/>
                    <a:gd name="f111" fmla="*/ 290801 f99 1"/>
                    <a:gd name="f112" fmla="*/ 635131 f100 1"/>
                    <a:gd name="f113" fmla="*/ 387006 f99 1"/>
                    <a:gd name="f114" fmla="*/ 533435 f100 1"/>
                    <a:gd name="f115" fmla="*/ 518456 f99 1"/>
                    <a:gd name="f116" fmla="*/ 378006 f100 1"/>
                    <a:gd name="f117" fmla="*/ 535493 f99 1"/>
                    <a:gd name="f118" fmla="*/ 357729 f100 1"/>
                    <a:gd name="f119" fmla="*/ 534946 f99 1"/>
                    <a:gd name="f120" fmla="*/ 264144 f100 1"/>
                    <a:gd name="f121" fmla="*/ 524396 f99 1"/>
                    <a:gd name="f122" fmla="*/ 146305 f100 1"/>
                    <a:gd name="f123" fmla="*/ 461249 f99 1"/>
                    <a:gd name="f124" fmla="*/ 97095 f100 1"/>
                    <a:gd name="f125" fmla="*/ 265324 f99 1"/>
                    <a:gd name="f126" fmla="*/ 99200 f100 1"/>
                    <a:gd name="f127" fmla="*/ 232500 f99 1"/>
                    <a:gd name="f128" fmla="*/ 175862 f100 1"/>
                    <a:gd name="f129" fmla="*/ 0 f99 1"/>
                    <a:gd name="f130" fmla="*/ 0 f100 1"/>
                    <a:gd name="f131" fmla="*/ 315185 f99 1"/>
                    <a:gd name="f132" fmla="*/ 369193 f100 1"/>
                    <a:gd name="f133" fmla="*/ 685153 f99 1"/>
                    <a:gd name="f134" fmla="*/ 738386 f100 1"/>
                    <a:gd name="f135" fmla="*/ 729807 f100 1"/>
                    <a:gd name="f136" fmla="*/ 235705 f99 1"/>
                    <a:gd name="f137" fmla="*/ 486798 f100 1"/>
                    <a:gd name="f138" fmla="*/ 150754 f99 1"/>
                    <a:gd name="f139" fmla="+- f101 0 f1"/>
                    <a:gd name="f140" fmla="*/ f104 1 738386"/>
                    <a:gd name="f141" fmla="*/ f105 1 685153"/>
                    <a:gd name="f142" fmla="*/ f106 1 738386"/>
                    <a:gd name="f143" fmla="*/ f107 1 685153"/>
                    <a:gd name="f144" fmla="*/ f108 1 738386"/>
                    <a:gd name="f145" fmla="*/ f109 1 685153"/>
                    <a:gd name="f146" fmla="*/ f110 1 738386"/>
                    <a:gd name="f147" fmla="*/ f111 1 685153"/>
                    <a:gd name="f148" fmla="*/ f112 1 738386"/>
                    <a:gd name="f149" fmla="*/ f113 1 685153"/>
                    <a:gd name="f150" fmla="*/ f114 1 738386"/>
                    <a:gd name="f151" fmla="*/ f115 1 685153"/>
                    <a:gd name="f152" fmla="*/ f116 1 738386"/>
                    <a:gd name="f153" fmla="*/ f117 1 685153"/>
                    <a:gd name="f154" fmla="*/ f118 1 738386"/>
                    <a:gd name="f155" fmla="*/ f119 1 685153"/>
                    <a:gd name="f156" fmla="*/ f120 1 738386"/>
                    <a:gd name="f157" fmla="*/ f121 1 685153"/>
                    <a:gd name="f158" fmla="*/ f122 1 738386"/>
                    <a:gd name="f159" fmla="*/ f123 1 685153"/>
                    <a:gd name="f160" fmla="*/ f124 1 738386"/>
                    <a:gd name="f161" fmla="*/ f125 1 685153"/>
                    <a:gd name="f162" fmla="*/ f126 1 738386"/>
                    <a:gd name="f163" fmla="*/ f127 1 685153"/>
                    <a:gd name="f164" fmla="*/ f128 1 738386"/>
                    <a:gd name="f165" fmla="*/ f129 1 685153"/>
                    <a:gd name="f166" fmla="*/ f130 1 738386"/>
                    <a:gd name="f167" fmla="*/ f131 1 685153"/>
                    <a:gd name="f168" fmla="*/ f132 1 738386"/>
                    <a:gd name="f169" fmla="*/ f133 1 685153"/>
                    <a:gd name="f170" fmla="*/ f134 1 738386"/>
                    <a:gd name="f171" fmla="*/ f135 1 738386"/>
                    <a:gd name="f172" fmla="*/ f136 1 685153"/>
                    <a:gd name="f173" fmla="*/ f137 1 738386"/>
                    <a:gd name="f174" fmla="*/ f138 1 685153"/>
                    <a:gd name="f175" fmla="*/ f95 1 f102"/>
                    <a:gd name="f176" fmla="*/ f96 1 f102"/>
                    <a:gd name="f177" fmla="*/ f95 1 f103"/>
                    <a:gd name="f178" fmla="*/ f97 1 f103"/>
                    <a:gd name="f179" fmla="*/ f140 1 f102"/>
                    <a:gd name="f180" fmla="*/ f141 1 f103"/>
                    <a:gd name="f181" fmla="*/ f142 1 f102"/>
                    <a:gd name="f182" fmla="*/ f143 1 f103"/>
                    <a:gd name="f183" fmla="*/ f144 1 f102"/>
                    <a:gd name="f184" fmla="*/ f145 1 f103"/>
                    <a:gd name="f185" fmla="*/ f146 1 f102"/>
                    <a:gd name="f186" fmla="*/ f147 1 f103"/>
                    <a:gd name="f187" fmla="*/ f148 1 f102"/>
                    <a:gd name="f188" fmla="*/ f149 1 f103"/>
                    <a:gd name="f189" fmla="*/ f150 1 f102"/>
                    <a:gd name="f190" fmla="*/ f151 1 f103"/>
                    <a:gd name="f191" fmla="*/ f152 1 f102"/>
                    <a:gd name="f192" fmla="*/ f153 1 f103"/>
                    <a:gd name="f193" fmla="*/ f154 1 f102"/>
                    <a:gd name="f194" fmla="*/ f155 1 f103"/>
                    <a:gd name="f195" fmla="*/ f156 1 f102"/>
                    <a:gd name="f196" fmla="*/ f157 1 f103"/>
                    <a:gd name="f197" fmla="*/ f158 1 f102"/>
                    <a:gd name="f198" fmla="*/ f159 1 f103"/>
                    <a:gd name="f199" fmla="*/ f160 1 f102"/>
                    <a:gd name="f200" fmla="*/ f161 1 f103"/>
                    <a:gd name="f201" fmla="*/ f162 1 f102"/>
                    <a:gd name="f202" fmla="*/ f163 1 f103"/>
                    <a:gd name="f203" fmla="*/ f164 1 f102"/>
                    <a:gd name="f204" fmla="*/ f165 1 f103"/>
                    <a:gd name="f205" fmla="*/ f166 1 f102"/>
                    <a:gd name="f206" fmla="*/ f167 1 f103"/>
                    <a:gd name="f207" fmla="*/ f168 1 f102"/>
                    <a:gd name="f208" fmla="*/ f169 1 f103"/>
                    <a:gd name="f209" fmla="*/ f170 1 f102"/>
                    <a:gd name="f210" fmla="*/ f171 1 f102"/>
                    <a:gd name="f211" fmla="*/ f172 1 f103"/>
                    <a:gd name="f212" fmla="*/ f173 1 f102"/>
                    <a:gd name="f213" fmla="*/ f174 1 f103"/>
                    <a:gd name="f214" fmla="*/ f175 f93 1"/>
                    <a:gd name="f215" fmla="*/ f176 f93 1"/>
                    <a:gd name="f216" fmla="*/ f178 f94 1"/>
                    <a:gd name="f217" fmla="*/ f177 f94 1"/>
                    <a:gd name="f218" fmla="*/ f179 f93 1"/>
                    <a:gd name="f219" fmla="*/ f180 f94 1"/>
                    <a:gd name="f220" fmla="*/ f181 f93 1"/>
                    <a:gd name="f221" fmla="*/ f182 f94 1"/>
                    <a:gd name="f222" fmla="*/ f183 f93 1"/>
                    <a:gd name="f223" fmla="*/ f184 f94 1"/>
                    <a:gd name="f224" fmla="*/ f185 f93 1"/>
                    <a:gd name="f225" fmla="*/ f186 f94 1"/>
                    <a:gd name="f226" fmla="*/ f187 f93 1"/>
                    <a:gd name="f227" fmla="*/ f188 f94 1"/>
                    <a:gd name="f228" fmla="*/ f189 f93 1"/>
                    <a:gd name="f229" fmla="*/ f190 f94 1"/>
                    <a:gd name="f230" fmla="*/ f191 f93 1"/>
                    <a:gd name="f231" fmla="*/ f192 f94 1"/>
                    <a:gd name="f232" fmla="*/ f193 f93 1"/>
                    <a:gd name="f233" fmla="*/ f194 f94 1"/>
                    <a:gd name="f234" fmla="*/ f195 f93 1"/>
                    <a:gd name="f235" fmla="*/ f196 f94 1"/>
                    <a:gd name="f236" fmla="*/ f197 f93 1"/>
                    <a:gd name="f237" fmla="*/ f198 f94 1"/>
                    <a:gd name="f238" fmla="*/ f199 f93 1"/>
                    <a:gd name="f239" fmla="*/ f200 f94 1"/>
                    <a:gd name="f240" fmla="*/ f201 f93 1"/>
                    <a:gd name="f241" fmla="*/ f202 f94 1"/>
                    <a:gd name="f242" fmla="*/ f203 f93 1"/>
                    <a:gd name="f243" fmla="*/ f204 f94 1"/>
                    <a:gd name="f244" fmla="*/ f205 f93 1"/>
                    <a:gd name="f245" fmla="*/ f206 f94 1"/>
                    <a:gd name="f246" fmla="*/ f207 f93 1"/>
                    <a:gd name="f247" fmla="*/ f208 f94 1"/>
                    <a:gd name="f248" fmla="*/ f209 f93 1"/>
                    <a:gd name="f249" fmla="*/ f210 f93 1"/>
                    <a:gd name="f250" fmla="*/ f211 f94 1"/>
                    <a:gd name="f251" fmla="*/ f212 f93 1"/>
                    <a:gd name="f252" fmla="*/ f213 f9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9">
                      <a:pos x="f218" y="f219"/>
                    </a:cxn>
                    <a:cxn ang="f139">
                      <a:pos x="f220" y="f221"/>
                    </a:cxn>
                    <a:cxn ang="f139">
                      <a:pos x="f222" y="f223"/>
                    </a:cxn>
                    <a:cxn ang="f139">
                      <a:pos x="f224" y="f225"/>
                    </a:cxn>
                    <a:cxn ang="f139">
                      <a:pos x="f226" y="f227"/>
                    </a:cxn>
                    <a:cxn ang="f139">
                      <a:pos x="f228" y="f229"/>
                    </a:cxn>
                    <a:cxn ang="f139">
                      <a:pos x="f230" y="f231"/>
                    </a:cxn>
                    <a:cxn ang="f139">
                      <a:pos x="f232" y="f233"/>
                    </a:cxn>
                    <a:cxn ang="f139">
                      <a:pos x="f234" y="f235"/>
                    </a:cxn>
                    <a:cxn ang="f139">
                      <a:pos x="f236" y="f237"/>
                    </a:cxn>
                    <a:cxn ang="f139">
                      <a:pos x="f238" y="f239"/>
                    </a:cxn>
                    <a:cxn ang="f139">
                      <a:pos x="f240" y="f241"/>
                    </a:cxn>
                    <a:cxn ang="f139">
                      <a:pos x="f242" y="f243"/>
                    </a:cxn>
                    <a:cxn ang="f139">
                      <a:pos x="f244" y="f245"/>
                    </a:cxn>
                    <a:cxn ang="f139">
                      <a:pos x="f246" y="f247"/>
                    </a:cxn>
                    <a:cxn ang="f139">
                      <a:pos x="f248" y="f245"/>
                    </a:cxn>
                    <a:cxn ang="f139">
                      <a:pos x="f249" y="f250"/>
                    </a:cxn>
                    <a:cxn ang="f139">
                      <a:pos x="f251" y="f252"/>
                    </a:cxn>
                  </a:cxnLst>
                  <a:rect l="f214" t="f217" r="f215" b="f216"/>
                  <a:pathLst>
                    <a:path w="738386" h="685153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1" y="f13"/>
                      </a:cubicBezTo>
                      <a:cubicBezTo>
                        <a:pt x="f11" y="f14"/>
                        <a:pt x="f15" y="f16"/>
                        <a:pt x="f17" y="f18"/>
                      </a:cubicBezTo>
                      <a:cubicBezTo>
                        <a:pt x="f19" y="f20"/>
                        <a:pt x="f21" y="f22"/>
                        <a:pt x="f23" y="f24"/>
                      </a:cubicBezTo>
                      <a:cubicBezTo>
                        <a:pt x="f25" y="f26"/>
                        <a:pt x="f27" y="f28"/>
                        <a:pt x="f29" y="f30"/>
                      </a:cubicBezTo>
                      <a:cubicBezTo>
                        <a:pt x="f31" y="f32"/>
                        <a:pt x="f33" y="f34"/>
                        <a:pt x="f35" y="f36"/>
                      </a:cubicBezTo>
                      <a:cubicBezTo>
                        <a:pt x="f37" y="f38"/>
                        <a:pt x="f39" y="f40"/>
                        <a:pt x="f41" y="f40"/>
                      </a:cubicBezTo>
                      <a:cubicBezTo>
                        <a:pt x="f42" y="f40"/>
                        <a:pt x="f43" y="f44"/>
                        <a:pt x="f45" y="f44"/>
                      </a:cubicBezTo>
                      <a:cubicBezTo>
                        <a:pt x="f46" y="f47"/>
                        <a:pt x="f48" y="f49"/>
                        <a:pt x="f48" y="f49"/>
                      </a:cubicBezTo>
                      <a:cubicBezTo>
                        <a:pt x="f50" y="f51"/>
                        <a:pt x="f52" y="f53"/>
                        <a:pt x="f54" y="f55"/>
                      </a:cubicBezTo>
                      <a:cubicBezTo>
                        <a:pt x="f56" y="f57"/>
                        <a:pt x="f58" y="f59"/>
                        <a:pt x="f60" y="f61"/>
                      </a:cubicBezTo>
                      <a:cubicBezTo>
                        <a:pt x="f62" y="f63"/>
                        <a:pt x="f64" y="f65"/>
                        <a:pt x="f66" y="f67"/>
                      </a:cubicBezTo>
                      <a:cubicBezTo>
                        <a:pt x="f68" y="f69"/>
                        <a:pt x="f70" y="f71"/>
                        <a:pt x="f72" y="f5"/>
                      </a:cubicBezTo>
                      <a:cubicBezTo>
                        <a:pt x="f73" y="f74"/>
                        <a:pt x="f5" y="f75"/>
                        <a:pt x="f5" y="f76"/>
                      </a:cubicBezTo>
                      <a:cubicBezTo>
                        <a:pt x="f5" y="f77"/>
                        <a:pt x="f78" y="f7"/>
                        <a:pt x="f79" y="f7"/>
                      </a:cubicBezTo>
                      <a:cubicBezTo>
                        <a:pt x="f80" y="f7"/>
                        <a:pt x="f6" y="f81"/>
                        <a:pt x="f6" y="f76"/>
                      </a:cubicBezTo>
                      <a:cubicBezTo>
                        <a:pt x="f6" y="f82"/>
                        <a:pt x="f83" y="f84"/>
                        <a:pt x="f85" y="f86"/>
                      </a:cubicBezTo>
                      <a:cubicBezTo>
                        <a:pt x="f87" y="f88"/>
                        <a:pt x="f89" y="f90"/>
                        <a:pt x="f91" y="f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19" name="Freeform 52">
                  <a:extLst>
                    <a:ext uri="{FF2B5EF4-FFF2-40B4-BE49-F238E27FC236}">
                      <a16:creationId xmlns:a16="http://schemas.microsoft.com/office/drawing/2014/main" id="{6FA7120E-A979-2D06-213E-4B8A9F614F56}"/>
                    </a:ext>
                  </a:extLst>
                </p:cNvPr>
                <p:cNvSpPr/>
                <p:nvPr/>
              </p:nvSpPr>
              <p:spPr>
                <a:xfrm>
                  <a:off x="7969855" y="935275"/>
                  <a:ext cx="439350" cy="4145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42589"/>
                    <a:gd name="f7" fmla="val 511969"/>
                    <a:gd name="f8" fmla="val 51658"/>
                    <a:gd name="f9" fmla="val 88780"/>
                    <a:gd name="f10" fmla="val 28964"/>
                    <a:gd name="f11" fmla="val 145752"/>
                    <a:gd name="f12" fmla="val 13522"/>
                    <a:gd name="f13" fmla="val 198192"/>
                    <a:gd name="f14" fmla="val 5177"/>
                    <a:gd name="f15" fmla="val 258916"/>
                    <a:gd name="f16" fmla="val -3947"/>
                    <a:gd name="f17" fmla="val 325266"/>
                    <a:gd name="f18" fmla="val 654"/>
                    <a:gd name="f19" fmla="val 371766"/>
                    <a:gd name="f20" fmla="val 6269"/>
                    <a:gd name="f21" fmla="val 392164"/>
                    <a:gd name="f22" fmla="val 32317"/>
                    <a:gd name="f23" fmla="val 487430"/>
                    <a:gd name="f24" fmla="val 69049"/>
                    <a:gd name="f25" fmla="val 511970"/>
                    <a:gd name="f26" fmla="val 209895"/>
                    <a:gd name="f27" fmla="val 350740"/>
                    <a:gd name="f28" fmla="val 388876"/>
                    <a:gd name="f29" fmla="val 494308"/>
                    <a:gd name="f30" fmla="val 439133"/>
                    <a:gd name="f31" fmla="val 424128"/>
                    <a:gd name="f32" fmla="val 378114"/>
                    <a:gd name="f33" fmla="val 392789"/>
                    <a:gd name="f34" fmla="val 304104"/>
                    <a:gd name="f35" fmla="val 392398"/>
                    <a:gd name="f36" fmla="val 257233"/>
                    <a:gd name="f37" fmla="val 154368"/>
                    <a:gd name="f38" fmla="val 378643"/>
                    <a:gd name="f39" fmla="val 161230"/>
                    <a:gd name="f40" fmla="val 259228"/>
                    <a:gd name="f41" fmla="val 165364"/>
                    <a:gd name="f42" fmla="val 186938"/>
                    <a:gd name="f43" fmla="val 223075"/>
                    <a:gd name="f44" fmla="val 139188"/>
                    <a:gd name="f45" fmla="val 290222"/>
                    <a:gd name="f46" fmla="val 139500"/>
                    <a:gd name="f47" fmla="val 436838"/>
                    <a:gd name="f48" fmla="val 140125"/>
                    <a:gd name="f49" fmla="val 531671"/>
                    <a:gd name="f50" fmla="val 220934"/>
                    <a:gd name="f51" fmla="val 542590"/>
                    <a:gd name="f52" fmla="val 229531"/>
                    <a:gd name="f53" fmla="val 487374"/>
                    <a:gd name="f54" fmla="val 94876"/>
                    <a:gd name="f55" fmla="val 355264"/>
                    <a:gd name="f56" fmla="val 201004"/>
                    <a:gd name="f57" fmla="val 161542"/>
                    <a:gd name="f58" fmla="val 123485"/>
                    <a:gd name="f59" fmla="val 6252"/>
                    <a:gd name="f60" fmla="val 87766"/>
                    <a:gd name="f61" fmla="val 17740"/>
                    <a:gd name="f62" fmla="val 84257"/>
                    <a:gd name="f63" fmla="val 22742"/>
                    <a:gd name="f64" fmla="val 69127"/>
                    <a:gd name="f65" fmla="val 44859"/>
                    <a:gd name="f66" fmla="val 51736"/>
                    <a:gd name="f67" fmla="val 88702"/>
                    <a:gd name="f68" fmla="+- 0 0 -90"/>
                    <a:gd name="f69" fmla="*/ f3 1 542589"/>
                    <a:gd name="f70" fmla="*/ f4 1 511969"/>
                    <a:gd name="f71" fmla="val f5"/>
                    <a:gd name="f72" fmla="val f6"/>
                    <a:gd name="f73" fmla="val f7"/>
                    <a:gd name="f74" fmla="*/ f68 f0 1"/>
                    <a:gd name="f75" fmla="+- f73 0 f71"/>
                    <a:gd name="f76" fmla="+- f72 0 f71"/>
                    <a:gd name="f77" fmla="*/ f74 1 f2"/>
                    <a:gd name="f78" fmla="*/ f76 1 542589"/>
                    <a:gd name="f79" fmla="*/ f75 1 511969"/>
                    <a:gd name="f80" fmla="*/ 51658 f76 1"/>
                    <a:gd name="f81" fmla="*/ 88780 f75 1"/>
                    <a:gd name="f82" fmla="*/ 5177 f76 1"/>
                    <a:gd name="f83" fmla="*/ 258916 f75 1"/>
                    <a:gd name="f84" fmla="*/ 6269 f76 1"/>
                    <a:gd name="f85" fmla="*/ 392164 f75 1"/>
                    <a:gd name="f86" fmla="*/ 209895 f76 1"/>
                    <a:gd name="f87" fmla="*/ 511970 f75 1"/>
                    <a:gd name="f88" fmla="*/ 388876 f76 1"/>
                    <a:gd name="f89" fmla="*/ 439133 f75 1"/>
                    <a:gd name="f90" fmla="*/ 304104 f76 1"/>
                    <a:gd name="f91" fmla="*/ 392398 f75 1"/>
                    <a:gd name="f92" fmla="*/ 161230 f76 1"/>
                    <a:gd name="f93" fmla="*/ 259228 f75 1"/>
                    <a:gd name="f94" fmla="*/ 290222 f76 1"/>
                    <a:gd name="f95" fmla="*/ 139500 f75 1"/>
                    <a:gd name="f96" fmla="*/ 542590 f76 1"/>
                    <a:gd name="f97" fmla="*/ 229531 f75 1"/>
                    <a:gd name="f98" fmla="*/ 201004 f76 1"/>
                    <a:gd name="f99" fmla="*/ 0 f75 1"/>
                    <a:gd name="f100" fmla="*/ 87766 f76 1"/>
                    <a:gd name="f101" fmla="*/ 17740 f75 1"/>
                    <a:gd name="f102" fmla="*/ 51736 f76 1"/>
                    <a:gd name="f103" fmla="*/ 88702 f75 1"/>
                    <a:gd name="f104" fmla="+- f77 0 f1"/>
                    <a:gd name="f105" fmla="*/ f80 1 542589"/>
                    <a:gd name="f106" fmla="*/ f81 1 511969"/>
                    <a:gd name="f107" fmla="*/ f82 1 542589"/>
                    <a:gd name="f108" fmla="*/ f83 1 511969"/>
                    <a:gd name="f109" fmla="*/ f84 1 542589"/>
                    <a:gd name="f110" fmla="*/ f85 1 511969"/>
                    <a:gd name="f111" fmla="*/ f86 1 542589"/>
                    <a:gd name="f112" fmla="*/ f87 1 511969"/>
                    <a:gd name="f113" fmla="*/ f88 1 542589"/>
                    <a:gd name="f114" fmla="*/ f89 1 511969"/>
                    <a:gd name="f115" fmla="*/ f90 1 542589"/>
                    <a:gd name="f116" fmla="*/ f91 1 511969"/>
                    <a:gd name="f117" fmla="*/ f92 1 542589"/>
                    <a:gd name="f118" fmla="*/ f93 1 511969"/>
                    <a:gd name="f119" fmla="*/ f94 1 542589"/>
                    <a:gd name="f120" fmla="*/ f95 1 511969"/>
                    <a:gd name="f121" fmla="*/ f96 1 542589"/>
                    <a:gd name="f122" fmla="*/ f97 1 511969"/>
                    <a:gd name="f123" fmla="*/ f98 1 542589"/>
                    <a:gd name="f124" fmla="*/ f99 1 511969"/>
                    <a:gd name="f125" fmla="*/ f100 1 542589"/>
                    <a:gd name="f126" fmla="*/ f101 1 511969"/>
                    <a:gd name="f127" fmla="*/ f102 1 542589"/>
                    <a:gd name="f128" fmla="*/ f103 1 511969"/>
                    <a:gd name="f129" fmla="*/ f71 1 f78"/>
                    <a:gd name="f130" fmla="*/ f72 1 f78"/>
                    <a:gd name="f131" fmla="*/ f71 1 f79"/>
                    <a:gd name="f132" fmla="*/ f73 1 f79"/>
                    <a:gd name="f133" fmla="*/ f105 1 f78"/>
                    <a:gd name="f134" fmla="*/ f106 1 f79"/>
                    <a:gd name="f135" fmla="*/ f107 1 f78"/>
                    <a:gd name="f136" fmla="*/ f108 1 f79"/>
                    <a:gd name="f137" fmla="*/ f109 1 f78"/>
                    <a:gd name="f138" fmla="*/ f110 1 f79"/>
                    <a:gd name="f139" fmla="*/ f111 1 f78"/>
                    <a:gd name="f140" fmla="*/ f112 1 f79"/>
                    <a:gd name="f141" fmla="*/ f113 1 f78"/>
                    <a:gd name="f142" fmla="*/ f114 1 f79"/>
                    <a:gd name="f143" fmla="*/ f115 1 f78"/>
                    <a:gd name="f144" fmla="*/ f116 1 f79"/>
                    <a:gd name="f145" fmla="*/ f117 1 f78"/>
                    <a:gd name="f146" fmla="*/ f118 1 f79"/>
                    <a:gd name="f147" fmla="*/ f119 1 f78"/>
                    <a:gd name="f148" fmla="*/ f120 1 f79"/>
                    <a:gd name="f149" fmla="*/ f121 1 f78"/>
                    <a:gd name="f150" fmla="*/ f122 1 f79"/>
                    <a:gd name="f151" fmla="*/ f123 1 f78"/>
                    <a:gd name="f152" fmla="*/ f124 1 f79"/>
                    <a:gd name="f153" fmla="*/ f125 1 f78"/>
                    <a:gd name="f154" fmla="*/ f126 1 f79"/>
                    <a:gd name="f155" fmla="*/ f127 1 f78"/>
                    <a:gd name="f156" fmla="*/ f128 1 f79"/>
                    <a:gd name="f157" fmla="*/ f129 f69 1"/>
                    <a:gd name="f158" fmla="*/ f130 f69 1"/>
                    <a:gd name="f159" fmla="*/ f132 f70 1"/>
                    <a:gd name="f160" fmla="*/ f131 f70 1"/>
                    <a:gd name="f161" fmla="*/ f133 f69 1"/>
                    <a:gd name="f162" fmla="*/ f134 f70 1"/>
                    <a:gd name="f163" fmla="*/ f135 f69 1"/>
                    <a:gd name="f164" fmla="*/ f136 f70 1"/>
                    <a:gd name="f165" fmla="*/ f137 f69 1"/>
                    <a:gd name="f166" fmla="*/ f138 f70 1"/>
                    <a:gd name="f167" fmla="*/ f139 f69 1"/>
                    <a:gd name="f168" fmla="*/ f140 f70 1"/>
                    <a:gd name="f169" fmla="*/ f141 f69 1"/>
                    <a:gd name="f170" fmla="*/ f142 f70 1"/>
                    <a:gd name="f171" fmla="*/ f143 f69 1"/>
                    <a:gd name="f172" fmla="*/ f144 f70 1"/>
                    <a:gd name="f173" fmla="*/ f145 f69 1"/>
                    <a:gd name="f174" fmla="*/ f146 f70 1"/>
                    <a:gd name="f175" fmla="*/ f147 f69 1"/>
                    <a:gd name="f176" fmla="*/ f148 f70 1"/>
                    <a:gd name="f177" fmla="*/ f149 f69 1"/>
                    <a:gd name="f178" fmla="*/ f150 f70 1"/>
                    <a:gd name="f179" fmla="*/ f151 f69 1"/>
                    <a:gd name="f180" fmla="*/ f152 f70 1"/>
                    <a:gd name="f181" fmla="*/ f153 f69 1"/>
                    <a:gd name="f182" fmla="*/ f154 f70 1"/>
                    <a:gd name="f183" fmla="*/ f155 f69 1"/>
                    <a:gd name="f184" fmla="*/ f156 f7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04">
                      <a:pos x="f161" y="f162"/>
                    </a:cxn>
                    <a:cxn ang="f104">
                      <a:pos x="f163" y="f164"/>
                    </a:cxn>
                    <a:cxn ang="f104">
                      <a:pos x="f165" y="f166"/>
                    </a:cxn>
                    <a:cxn ang="f104">
                      <a:pos x="f167" y="f168"/>
                    </a:cxn>
                    <a:cxn ang="f104">
                      <a:pos x="f169" y="f170"/>
                    </a:cxn>
                    <a:cxn ang="f104">
                      <a:pos x="f171" y="f172"/>
                    </a:cxn>
                    <a:cxn ang="f104">
                      <a:pos x="f173" y="f174"/>
                    </a:cxn>
                    <a:cxn ang="f104">
                      <a:pos x="f175" y="f176"/>
                    </a:cxn>
                    <a:cxn ang="f104">
                      <a:pos x="f177" y="f178"/>
                    </a:cxn>
                    <a:cxn ang="f104">
                      <a:pos x="f179" y="f180"/>
                    </a:cxn>
                    <a:cxn ang="f104">
                      <a:pos x="f181" y="f182"/>
                    </a:cxn>
                    <a:cxn ang="f104">
                      <a:pos x="f183" y="f184"/>
                    </a:cxn>
                  </a:cxnLst>
                  <a:rect l="f157" t="f160" r="f158" b="f159"/>
                  <a:pathLst>
                    <a:path w="542589" h="511969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4" y="f15"/>
                      </a:cubicBezTo>
                      <a:cubicBezTo>
                        <a:pt x="f16" y="f17"/>
                        <a:pt x="f18" y="f19"/>
                        <a:pt x="f20" y="f21"/>
                      </a:cubicBezTo>
                      <a:cubicBezTo>
                        <a:pt x="f22" y="f23"/>
                        <a:pt x="f24" y="f25"/>
                        <a:pt x="f26" y="f25"/>
                      </a:cubicBezTo>
                      <a:cubicBezTo>
                        <a:pt x="f27" y="f25"/>
                        <a:pt x="f28" y="f29"/>
                        <a:pt x="f28" y="f30"/>
                      </a:cubicBezTo>
                      <a:cubicBezTo>
                        <a:pt x="f28" y="f31"/>
                        <a:pt x="f32" y="f33"/>
                        <a:pt x="f34" y="f35"/>
                      </a:cubicBezTo>
                      <a:cubicBezTo>
                        <a:pt x="f36" y="f21"/>
                        <a:pt x="f37" y="f38"/>
                        <a:pt x="f39" y="f40"/>
                      </a:cubicBezTo>
                      <a:cubicBezTo>
                        <a:pt x="f41" y="f42"/>
                        <a:pt x="f43" y="f44"/>
                        <a:pt x="f45" y="f46"/>
                      </a:cubicBezTo>
                      <a:cubicBezTo>
                        <a:pt x="f47" y="f48"/>
                        <a:pt x="f49" y="f50"/>
                        <a:pt x="f51" y="f52"/>
                      </a:cubicBezTo>
                      <a:cubicBezTo>
                        <a:pt x="f53" y="f54"/>
                        <a:pt x="f55" y="f5"/>
                        <a:pt x="f56" y="f5"/>
                      </a:cubicBezTo>
                      <a:cubicBezTo>
                        <a:pt x="f57" y="f5"/>
                        <a:pt x="f58" y="f59"/>
                        <a:pt x="f60" y="f61"/>
                      </a:cubicBezTo>
                      <a:cubicBezTo>
                        <a:pt x="f62" y="f63"/>
                        <a:pt x="f64" y="f65"/>
                        <a:pt x="f66" y="f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E7AAABDE-F6CA-01AB-D6FC-CD915AFD90D6}"/>
                </a:ext>
              </a:extLst>
            </p:cNvPr>
            <p:cNvGrpSpPr/>
            <p:nvPr/>
          </p:nvGrpSpPr>
          <p:grpSpPr>
            <a:xfrm>
              <a:off x="8586014" y="1482160"/>
              <a:ext cx="1739627" cy="229769"/>
              <a:chOff x="8586014" y="1482160"/>
              <a:chExt cx="1739627" cy="229769"/>
            </a:xfrm>
          </p:grpSpPr>
          <p:grpSp>
            <p:nvGrpSpPr>
              <p:cNvPr id="21" name="Graphic 1">
                <a:extLst>
                  <a:ext uri="{FF2B5EF4-FFF2-40B4-BE49-F238E27FC236}">
                    <a16:creationId xmlns:a16="http://schemas.microsoft.com/office/drawing/2014/main" id="{C695BCED-A543-5B43-227E-47EAD4CCF229}"/>
                  </a:ext>
                </a:extLst>
              </p:cNvPr>
              <p:cNvGrpSpPr/>
              <p:nvPr/>
            </p:nvGrpSpPr>
            <p:grpSpPr>
              <a:xfrm>
                <a:off x="8586014" y="1534363"/>
                <a:ext cx="1739627" cy="154469"/>
                <a:chOff x="8586014" y="1534363"/>
                <a:chExt cx="1739627" cy="154469"/>
              </a:xfrm>
            </p:grpSpPr>
            <p:sp>
              <p:nvSpPr>
                <p:cNvPr id="22" name="Freeform 39">
                  <a:extLst>
                    <a:ext uri="{FF2B5EF4-FFF2-40B4-BE49-F238E27FC236}">
                      <a16:creationId xmlns:a16="http://schemas.microsoft.com/office/drawing/2014/main" id="{102A9A77-C0D7-8126-6E46-F172D645C70B}"/>
                    </a:ext>
                  </a:extLst>
                </p:cNvPr>
                <p:cNvSpPr/>
                <p:nvPr/>
              </p:nvSpPr>
              <p:spPr>
                <a:xfrm>
                  <a:off x="9497315" y="1534555"/>
                  <a:ext cx="91247" cy="112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2692"/>
                    <a:gd name="f7" fmla="val 138875"/>
                    <a:gd name="f8" fmla="val 59583"/>
                    <a:gd name="f9" fmla="val 120119"/>
                    <a:gd name="f10" fmla="val 63638"/>
                    <a:gd name="f11" fmla="val 67459"/>
                    <a:gd name="f12" fmla="val 119493"/>
                    <a:gd name="f13" fmla="val 71203"/>
                    <a:gd name="f14" fmla="val 118165"/>
                    <a:gd name="f15" fmla="val 74946"/>
                    <a:gd name="f16" fmla="val 116836"/>
                    <a:gd name="f17" fmla="val 78222"/>
                    <a:gd name="f18" fmla="val 115039"/>
                    <a:gd name="f19" fmla="val 81029"/>
                    <a:gd name="f20" fmla="val 112694"/>
                    <a:gd name="f21" fmla="val 83837"/>
                    <a:gd name="f22" fmla="val 110350"/>
                    <a:gd name="f23" fmla="val 86176"/>
                    <a:gd name="f24" fmla="val 107614"/>
                    <a:gd name="f25" fmla="val 87970"/>
                    <a:gd name="f26" fmla="val 104488"/>
                    <a:gd name="f27" fmla="val 89764"/>
                    <a:gd name="f28" fmla="val 101284"/>
                    <a:gd name="f29" fmla="val 90778"/>
                    <a:gd name="f30" fmla="val 97846"/>
                    <a:gd name="f31" fmla="val 91090"/>
                    <a:gd name="f32" fmla="val 94172"/>
                    <a:gd name="f33" fmla="val 112380"/>
                    <a:gd name="f34" fmla="val 100112"/>
                    <a:gd name="f35" fmla="val 110742"/>
                    <a:gd name="f36" fmla="val 105817"/>
                    <a:gd name="f37" fmla="val 107779"/>
                    <a:gd name="f38" fmla="val 111209"/>
                    <a:gd name="f39" fmla="val 104815"/>
                    <a:gd name="f40" fmla="val 116602"/>
                    <a:gd name="f41" fmla="val 100994"/>
                    <a:gd name="f42" fmla="val 121369"/>
                    <a:gd name="f43" fmla="val 96237"/>
                    <a:gd name="f44" fmla="val 125433"/>
                    <a:gd name="f45" fmla="val 91479"/>
                    <a:gd name="f46" fmla="val 129497"/>
                    <a:gd name="f47" fmla="val 85942"/>
                    <a:gd name="f48" fmla="val 132779"/>
                    <a:gd name="f49" fmla="val 79625"/>
                    <a:gd name="f50" fmla="val 135202"/>
                    <a:gd name="f51" fmla="val 73308"/>
                    <a:gd name="f52" fmla="val 137625"/>
                    <a:gd name="f53" fmla="val 66601"/>
                    <a:gd name="f54" fmla="val 49522"/>
                    <a:gd name="f55" fmla="val 40788"/>
                    <a:gd name="f56" fmla="val 137077"/>
                    <a:gd name="f57" fmla="val 33301"/>
                    <a:gd name="f58" fmla="val 133483"/>
                    <a:gd name="f59" fmla="val 25814"/>
                    <a:gd name="f60" fmla="val 129888"/>
                    <a:gd name="f61" fmla="val 19653"/>
                    <a:gd name="f62" fmla="val 125042"/>
                    <a:gd name="f63" fmla="val 14740"/>
                    <a:gd name="f64" fmla="val 118946"/>
                    <a:gd name="f65" fmla="val 9827"/>
                    <a:gd name="f66" fmla="val 112851"/>
                    <a:gd name="f67" fmla="val 6083"/>
                    <a:gd name="f68" fmla="val 105739"/>
                    <a:gd name="f69" fmla="val 3665"/>
                    <a:gd name="f70" fmla="val 97689"/>
                    <a:gd name="f71" fmla="val 1248"/>
                    <a:gd name="f72" fmla="val 89562"/>
                    <a:gd name="f73" fmla="val 81043"/>
                    <a:gd name="f74" fmla="val 72056"/>
                    <a:gd name="f75" fmla="val 66819"/>
                    <a:gd name="f76" fmla="val 57832"/>
                    <a:gd name="f77" fmla="val 49314"/>
                    <a:gd name="f78" fmla="val 41186"/>
                    <a:gd name="f79" fmla="val 33058"/>
                    <a:gd name="f80" fmla="val 9748"/>
                    <a:gd name="f81" fmla="val 26024"/>
                    <a:gd name="f82" fmla="val 19929"/>
                    <a:gd name="f83" fmla="val 19731"/>
                    <a:gd name="f84" fmla="val 13833"/>
                    <a:gd name="f85" fmla="val 25892"/>
                    <a:gd name="f86" fmla="val 8987"/>
                    <a:gd name="f87" fmla="val 5392"/>
                    <a:gd name="f88" fmla="val 40710"/>
                    <a:gd name="f89" fmla="val 1797"/>
                    <a:gd name="f90" fmla="val 49444"/>
                    <a:gd name="f91" fmla="val 59505"/>
                    <a:gd name="f92" fmla="val 67303"/>
                    <a:gd name="f93" fmla="val 74400"/>
                    <a:gd name="f94" fmla="val 1250"/>
                    <a:gd name="f95" fmla="val 80795"/>
                    <a:gd name="f96" fmla="val 3751"/>
                    <a:gd name="f97" fmla="val 87190"/>
                    <a:gd name="f98" fmla="val 6252"/>
                    <a:gd name="f99" fmla="val 92727"/>
                    <a:gd name="f100" fmla="val 9613"/>
                    <a:gd name="f101" fmla="val 97329"/>
                    <a:gd name="f102" fmla="val 13989"/>
                    <a:gd name="f103" fmla="val 101930"/>
                    <a:gd name="f104" fmla="val 18366"/>
                    <a:gd name="f105" fmla="val 105595"/>
                    <a:gd name="f106" fmla="val 23445"/>
                    <a:gd name="f107" fmla="val 108247"/>
                    <a:gd name="f108" fmla="val 29385"/>
                    <a:gd name="f109" fmla="val 110898"/>
                    <a:gd name="f110" fmla="val 35324"/>
                    <a:gd name="f111" fmla="val 41733"/>
                    <a:gd name="f112" fmla="val 48610"/>
                    <a:gd name="f113" fmla="val 44468"/>
                    <a:gd name="f114" fmla="val 40639"/>
                    <a:gd name="f115" fmla="val 88204"/>
                    <a:gd name="f116" fmla="val 37044"/>
                    <a:gd name="f117" fmla="val 86566"/>
                    <a:gd name="f118" fmla="val 33449"/>
                    <a:gd name="f119" fmla="val 84461"/>
                    <a:gd name="f120" fmla="val 30323"/>
                    <a:gd name="f121" fmla="val 81731"/>
                    <a:gd name="f122" fmla="val 27666"/>
                    <a:gd name="f123" fmla="val 79001"/>
                    <a:gd name="f124" fmla="val 25008"/>
                    <a:gd name="f125" fmla="val 75804"/>
                    <a:gd name="f126" fmla="val 22820"/>
                    <a:gd name="f127" fmla="val 72061"/>
                    <a:gd name="f128" fmla="val 21257"/>
                    <a:gd name="f129" fmla="val 68317"/>
                    <a:gd name="f130" fmla="val 19694"/>
                    <a:gd name="f131" fmla="val 64106"/>
                    <a:gd name="f132" fmla="val 18913"/>
                    <a:gd name="f133" fmla="val 52408"/>
                    <a:gd name="f134" fmla="val 46559"/>
                    <a:gd name="f135" fmla="val 20319"/>
                    <a:gd name="f136" fmla="val 41880"/>
                    <a:gd name="f137" fmla="val 23133"/>
                    <a:gd name="f138" fmla="val 37200"/>
                    <a:gd name="f139" fmla="val 25946"/>
                    <a:gd name="f140" fmla="val 33457"/>
                    <a:gd name="f141" fmla="val 29619"/>
                    <a:gd name="f142" fmla="val 30649"/>
                    <a:gd name="f143" fmla="val 34230"/>
                    <a:gd name="f144" fmla="val 27842"/>
                    <a:gd name="f145" fmla="val 38841"/>
                    <a:gd name="f146" fmla="val 43999"/>
                    <a:gd name="f147" fmla="val 24644"/>
                    <a:gd name="f148" fmla="val 49704"/>
                    <a:gd name="f149" fmla="val 23474"/>
                    <a:gd name="f150" fmla="val 55409"/>
                    <a:gd name="f151" fmla="val 22928"/>
                    <a:gd name="f152" fmla="val 61193"/>
                    <a:gd name="f153" fmla="val 66976"/>
                    <a:gd name="f154" fmla="val 72212"/>
                    <a:gd name="f155" fmla="val 78151"/>
                    <a:gd name="f156" fmla="val 84013"/>
                    <a:gd name="f157" fmla="val 89718"/>
                    <a:gd name="f158" fmla="val 95423"/>
                    <a:gd name="f159" fmla="val 27764"/>
                    <a:gd name="f160" fmla="val 100581"/>
                    <a:gd name="f161" fmla="val 30571"/>
                    <a:gd name="f162" fmla="val 105114"/>
                    <a:gd name="f163" fmla="val 33379"/>
                    <a:gd name="f164" fmla="val 109646"/>
                    <a:gd name="f165" fmla="val 37122"/>
                    <a:gd name="f166" fmla="val 113320"/>
                    <a:gd name="f167" fmla="val 41801"/>
                    <a:gd name="f168" fmla="val 116133"/>
                    <a:gd name="f169" fmla="val 46481"/>
                    <a:gd name="f170" fmla="val 120353"/>
                    <a:gd name="f171" fmla="+- 0 0 -90"/>
                    <a:gd name="f172" fmla="*/ f3 1 112692"/>
                    <a:gd name="f173" fmla="*/ f4 1 138875"/>
                    <a:gd name="f174" fmla="val f5"/>
                    <a:gd name="f175" fmla="val f6"/>
                    <a:gd name="f176" fmla="val f7"/>
                    <a:gd name="f177" fmla="*/ f171 f0 1"/>
                    <a:gd name="f178" fmla="+- f176 0 f174"/>
                    <a:gd name="f179" fmla="+- f175 0 f174"/>
                    <a:gd name="f180" fmla="*/ f177 1 f2"/>
                    <a:gd name="f181" fmla="*/ f179 1 112692"/>
                    <a:gd name="f182" fmla="*/ f178 1 138875"/>
                    <a:gd name="f183" fmla="*/ 59583 f179 1"/>
                    <a:gd name="f184" fmla="*/ 120119 f178 1"/>
                    <a:gd name="f185" fmla="*/ 71203 f179 1"/>
                    <a:gd name="f186" fmla="*/ 118165 f178 1"/>
                    <a:gd name="f187" fmla="*/ 81029 f179 1"/>
                    <a:gd name="f188" fmla="*/ 112694 f178 1"/>
                    <a:gd name="f189" fmla="*/ 87970 f179 1"/>
                    <a:gd name="f190" fmla="*/ 104488 f178 1"/>
                    <a:gd name="f191" fmla="*/ 91090 f179 1"/>
                    <a:gd name="f192" fmla="*/ 94172 f178 1"/>
                    <a:gd name="f193" fmla="*/ 112692 f179 1"/>
                    <a:gd name="f194" fmla="*/ 107779 f179 1"/>
                    <a:gd name="f195" fmla="*/ 111209 f178 1"/>
                    <a:gd name="f196" fmla="*/ 96237 f179 1"/>
                    <a:gd name="f197" fmla="*/ 125433 f178 1"/>
                    <a:gd name="f198" fmla="*/ 79625 f179 1"/>
                    <a:gd name="f199" fmla="*/ 135202 f178 1"/>
                    <a:gd name="f200" fmla="*/ 138875 f178 1"/>
                    <a:gd name="f201" fmla="*/ 33301 f179 1"/>
                    <a:gd name="f202" fmla="*/ 133483 f178 1"/>
                    <a:gd name="f203" fmla="*/ 14740 f179 1"/>
                    <a:gd name="f204" fmla="*/ 118946 f178 1"/>
                    <a:gd name="f205" fmla="*/ 3665 f179 1"/>
                    <a:gd name="f206" fmla="*/ 97689 f178 1"/>
                    <a:gd name="f207" fmla="*/ 0 f179 1"/>
                    <a:gd name="f208" fmla="*/ 72056 f178 1"/>
                    <a:gd name="f209" fmla="*/ 66819 f178 1"/>
                    <a:gd name="f210" fmla="*/ 41186 f178 1"/>
                    <a:gd name="f211" fmla="*/ 19929 f178 1"/>
                    <a:gd name="f212" fmla="*/ 5392 f178 1"/>
                    <a:gd name="f213" fmla="*/ 59505 f179 1"/>
                    <a:gd name="f214" fmla="*/ 0 f178 1"/>
                    <a:gd name="f215" fmla="*/ 80795 f179 1"/>
                    <a:gd name="f216" fmla="*/ 3751 f178 1"/>
                    <a:gd name="f217" fmla="*/ 97329 f179 1"/>
                    <a:gd name="f218" fmla="*/ 13989 f178 1"/>
                    <a:gd name="f219" fmla="*/ 108247 f179 1"/>
                    <a:gd name="f220" fmla="*/ 29385 f178 1"/>
                    <a:gd name="f221" fmla="*/ 48610 f178 1"/>
                    <a:gd name="f222" fmla="*/ 88204 f179 1"/>
                    <a:gd name="f223" fmla="*/ 37044 f178 1"/>
                    <a:gd name="f224" fmla="*/ 81731 f179 1"/>
                    <a:gd name="f225" fmla="*/ 27666 f178 1"/>
                    <a:gd name="f226" fmla="*/ 72061 f179 1"/>
                    <a:gd name="f227" fmla="*/ 21257 f178 1"/>
                    <a:gd name="f228" fmla="*/ 18913 f178 1"/>
                    <a:gd name="f229" fmla="*/ 41880 f179 1"/>
                    <a:gd name="f230" fmla="*/ 23133 f178 1"/>
                    <a:gd name="f231" fmla="*/ 30649 f179 1"/>
                    <a:gd name="f232" fmla="*/ 34230 f178 1"/>
                    <a:gd name="f233" fmla="*/ 24644 f179 1"/>
                    <a:gd name="f234" fmla="*/ 49704 f178 1"/>
                    <a:gd name="f235" fmla="*/ 22928 f179 1"/>
                    <a:gd name="f236" fmla="*/ 66976 f178 1"/>
                    <a:gd name="f237" fmla="*/ 72212 f178 1"/>
                    <a:gd name="f238" fmla="*/ 89718 f178 1"/>
                    <a:gd name="f239" fmla="*/ 30571 f179 1"/>
                    <a:gd name="f240" fmla="*/ 105114 f178 1"/>
                    <a:gd name="f241" fmla="*/ 41801 f179 1"/>
                    <a:gd name="f242" fmla="*/ 116133 f178 1"/>
                    <a:gd name="f243" fmla="*/ 120353 f178 1"/>
                    <a:gd name="f244" fmla="+- f180 0 f1"/>
                    <a:gd name="f245" fmla="*/ f183 1 112692"/>
                    <a:gd name="f246" fmla="*/ f184 1 138875"/>
                    <a:gd name="f247" fmla="*/ f185 1 112692"/>
                    <a:gd name="f248" fmla="*/ f186 1 138875"/>
                    <a:gd name="f249" fmla="*/ f187 1 112692"/>
                    <a:gd name="f250" fmla="*/ f188 1 138875"/>
                    <a:gd name="f251" fmla="*/ f189 1 112692"/>
                    <a:gd name="f252" fmla="*/ f190 1 138875"/>
                    <a:gd name="f253" fmla="*/ f191 1 112692"/>
                    <a:gd name="f254" fmla="*/ f192 1 138875"/>
                    <a:gd name="f255" fmla="*/ f193 1 112692"/>
                    <a:gd name="f256" fmla="*/ f194 1 112692"/>
                    <a:gd name="f257" fmla="*/ f195 1 138875"/>
                    <a:gd name="f258" fmla="*/ f196 1 112692"/>
                    <a:gd name="f259" fmla="*/ f197 1 138875"/>
                    <a:gd name="f260" fmla="*/ f198 1 112692"/>
                    <a:gd name="f261" fmla="*/ f199 1 138875"/>
                    <a:gd name="f262" fmla="*/ f200 1 138875"/>
                    <a:gd name="f263" fmla="*/ f201 1 112692"/>
                    <a:gd name="f264" fmla="*/ f202 1 138875"/>
                    <a:gd name="f265" fmla="*/ f203 1 112692"/>
                    <a:gd name="f266" fmla="*/ f204 1 138875"/>
                    <a:gd name="f267" fmla="*/ f205 1 112692"/>
                    <a:gd name="f268" fmla="*/ f206 1 138875"/>
                    <a:gd name="f269" fmla="*/ f207 1 112692"/>
                    <a:gd name="f270" fmla="*/ f208 1 138875"/>
                    <a:gd name="f271" fmla="*/ f209 1 138875"/>
                    <a:gd name="f272" fmla="*/ f210 1 138875"/>
                    <a:gd name="f273" fmla="*/ f211 1 138875"/>
                    <a:gd name="f274" fmla="*/ f212 1 138875"/>
                    <a:gd name="f275" fmla="*/ f213 1 112692"/>
                    <a:gd name="f276" fmla="*/ f214 1 138875"/>
                    <a:gd name="f277" fmla="*/ f215 1 112692"/>
                    <a:gd name="f278" fmla="*/ f216 1 138875"/>
                    <a:gd name="f279" fmla="*/ f217 1 112692"/>
                    <a:gd name="f280" fmla="*/ f218 1 138875"/>
                    <a:gd name="f281" fmla="*/ f219 1 112692"/>
                    <a:gd name="f282" fmla="*/ f220 1 138875"/>
                    <a:gd name="f283" fmla="*/ f221 1 138875"/>
                    <a:gd name="f284" fmla="*/ f222 1 112692"/>
                    <a:gd name="f285" fmla="*/ f223 1 138875"/>
                    <a:gd name="f286" fmla="*/ f224 1 112692"/>
                    <a:gd name="f287" fmla="*/ f225 1 138875"/>
                    <a:gd name="f288" fmla="*/ f226 1 112692"/>
                    <a:gd name="f289" fmla="*/ f227 1 138875"/>
                    <a:gd name="f290" fmla="*/ f228 1 138875"/>
                    <a:gd name="f291" fmla="*/ f229 1 112692"/>
                    <a:gd name="f292" fmla="*/ f230 1 138875"/>
                    <a:gd name="f293" fmla="*/ f231 1 112692"/>
                    <a:gd name="f294" fmla="*/ f232 1 138875"/>
                    <a:gd name="f295" fmla="*/ f233 1 112692"/>
                    <a:gd name="f296" fmla="*/ f234 1 138875"/>
                    <a:gd name="f297" fmla="*/ f235 1 112692"/>
                    <a:gd name="f298" fmla="*/ f236 1 138875"/>
                    <a:gd name="f299" fmla="*/ f237 1 138875"/>
                    <a:gd name="f300" fmla="*/ f238 1 138875"/>
                    <a:gd name="f301" fmla="*/ f239 1 112692"/>
                    <a:gd name="f302" fmla="*/ f240 1 138875"/>
                    <a:gd name="f303" fmla="*/ f241 1 112692"/>
                    <a:gd name="f304" fmla="*/ f242 1 138875"/>
                    <a:gd name="f305" fmla="*/ f243 1 138875"/>
                    <a:gd name="f306" fmla="*/ f174 1 f181"/>
                    <a:gd name="f307" fmla="*/ f175 1 f181"/>
                    <a:gd name="f308" fmla="*/ f174 1 f182"/>
                    <a:gd name="f309" fmla="*/ f176 1 f182"/>
                    <a:gd name="f310" fmla="*/ f245 1 f181"/>
                    <a:gd name="f311" fmla="*/ f246 1 f182"/>
                    <a:gd name="f312" fmla="*/ f247 1 f181"/>
                    <a:gd name="f313" fmla="*/ f248 1 f182"/>
                    <a:gd name="f314" fmla="*/ f249 1 f181"/>
                    <a:gd name="f315" fmla="*/ f250 1 f182"/>
                    <a:gd name="f316" fmla="*/ f251 1 f181"/>
                    <a:gd name="f317" fmla="*/ f252 1 f182"/>
                    <a:gd name="f318" fmla="*/ f253 1 f181"/>
                    <a:gd name="f319" fmla="*/ f254 1 f182"/>
                    <a:gd name="f320" fmla="*/ f255 1 f181"/>
                    <a:gd name="f321" fmla="*/ f256 1 f181"/>
                    <a:gd name="f322" fmla="*/ f257 1 f182"/>
                    <a:gd name="f323" fmla="*/ f258 1 f181"/>
                    <a:gd name="f324" fmla="*/ f259 1 f182"/>
                    <a:gd name="f325" fmla="*/ f260 1 f181"/>
                    <a:gd name="f326" fmla="*/ f261 1 f182"/>
                    <a:gd name="f327" fmla="*/ f262 1 f182"/>
                    <a:gd name="f328" fmla="*/ f263 1 f181"/>
                    <a:gd name="f329" fmla="*/ f264 1 f182"/>
                    <a:gd name="f330" fmla="*/ f265 1 f181"/>
                    <a:gd name="f331" fmla="*/ f266 1 f182"/>
                    <a:gd name="f332" fmla="*/ f267 1 f181"/>
                    <a:gd name="f333" fmla="*/ f268 1 f182"/>
                    <a:gd name="f334" fmla="*/ f269 1 f181"/>
                    <a:gd name="f335" fmla="*/ f270 1 f182"/>
                    <a:gd name="f336" fmla="*/ f271 1 f182"/>
                    <a:gd name="f337" fmla="*/ f272 1 f182"/>
                    <a:gd name="f338" fmla="*/ f273 1 f182"/>
                    <a:gd name="f339" fmla="*/ f274 1 f182"/>
                    <a:gd name="f340" fmla="*/ f275 1 f181"/>
                    <a:gd name="f341" fmla="*/ f276 1 f182"/>
                    <a:gd name="f342" fmla="*/ f277 1 f181"/>
                    <a:gd name="f343" fmla="*/ f278 1 f182"/>
                    <a:gd name="f344" fmla="*/ f279 1 f181"/>
                    <a:gd name="f345" fmla="*/ f280 1 f182"/>
                    <a:gd name="f346" fmla="*/ f281 1 f181"/>
                    <a:gd name="f347" fmla="*/ f282 1 f182"/>
                    <a:gd name="f348" fmla="*/ f283 1 f182"/>
                    <a:gd name="f349" fmla="*/ f284 1 f181"/>
                    <a:gd name="f350" fmla="*/ f285 1 f182"/>
                    <a:gd name="f351" fmla="*/ f286 1 f181"/>
                    <a:gd name="f352" fmla="*/ f287 1 f182"/>
                    <a:gd name="f353" fmla="*/ f288 1 f181"/>
                    <a:gd name="f354" fmla="*/ f289 1 f182"/>
                    <a:gd name="f355" fmla="*/ f290 1 f182"/>
                    <a:gd name="f356" fmla="*/ f291 1 f181"/>
                    <a:gd name="f357" fmla="*/ f292 1 f182"/>
                    <a:gd name="f358" fmla="*/ f293 1 f181"/>
                    <a:gd name="f359" fmla="*/ f294 1 f182"/>
                    <a:gd name="f360" fmla="*/ f295 1 f181"/>
                    <a:gd name="f361" fmla="*/ f296 1 f182"/>
                    <a:gd name="f362" fmla="*/ f297 1 f181"/>
                    <a:gd name="f363" fmla="*/ f298 1 f182"/>
                    <a:gd name="f364" fmla="*/ f299 1 f182"/>
                    <a:gd name="f365" fmla="*/ f300 1 f182"/>
                    <a:gd name="f366" fmla="*/ f301 1 f181"/>
                    <a:gd name="f367" fmla="*/ f302 1 f182"/>
                    <a:gd name="f368" fmla="*/ f303 1 f181"/>
                    <a:gd name="f369" fmla="*/ f304 1 f182"/>
                    <a:gd name="f370" fmla="*/ f305 1 f182"/>
                    <a:gd name="f371" fmla="*/ f306 f172 1"/>
                    <a:gd name="f372" fmla="*/ f307 f172 1"/>
                    <a:gd name="f373" fmla="*/ f309 f173 1"/>
                    <a:gd name="f374" fmla="*/ f308 f173 1"/>
                    <a:gd name="f375" fmla="*/ f310 f172 1"/>
                    <a:gd name="f376" fmla="*/ f311 f173 1"/>
                    <a:gd name="f377" fmla="*/ f312 f172 1"/>
                    <a:gd name="f378" fmla="*/ f313 f173 1"/>
                    <a:gd name="f379" fmla="*/ f314 f172 1"/>
                    <a:gd name="f380" fmla="*/ f315 f173 1"/>
                    <a:gd name="f381" fmla="*/ f316 f172 1"/>
                    <a:gd name="f382" fmla="*/ f317 f173 1"/>
                    <a:gd name="f383" fmla="*/ f318 f172 1"/>
                    <a:gd name="f384" fmla="*/ f319 f173 1"/>
                    <a:gd name="f385" fmla="*/ f320 f172 1"/>
                    <a:gd name="f386" fmla="*/ f321 f172 1"/>
                    <a:gd name="f387" fmla="*/ f322 f173 1"/>
                    <a:gd name="f388" fmla="*/ f323 f172 1"/>
                    <a:gd name="f389" fmla="*/ f324 f173 1"/>
                    <a:gd name="f390" fmla="*/ f325 f172 1"/>
                    <a:gd name="f391" fmla="*/ f326 f173 1"/>
                    <a:gd name="f392" fmla="*/ f327 f173 1"/>
                    <a:gd name="f393" fmla="*/ f328 f172 1"/>
                    <a:gd name="f394" fmla="*/ f329 f173 1"/>
                    <a:gd name="f395" fmla="*/ f330 f172 1"/>
                    <a:gd name="f396" fmla="*/ f331 f173 1"/>
                    <a:gd name="f397" fmla="*/ f332 f172 1"/>
                    <a:gd name="f398" fmla="*/ f333 f173 1"/>
                    <a:gd name="f399" fmla="*/ f334 f172 1"/>
                    <a:gd name="f400" fmla="*/ f335 f173 1"/>
                    <a:gd name="f401" fmla="*/ f336 f173 1"/>
                    <a:gd name="f402" fmla="*/ f337 f173 1"/>
                    <a:gd name="f403" fmla="*/ f338 f173 1"/>
                    <a:gd name="f404" fmla="*/ f339 f173 1"/>
                    <a:gd name="f405" fmla="*/ f340 f172 1"/>
                    <a:gd name="f406" fmla="*/ f341 f173 1"/>
                    <a:gd name="f407" fmla="*/ f342 f172 1"/>
                    <a:gd name="f408" fmla="*/ f343 f173 1"/>
                    <a:gd name="f409" fmla="*/ f344 f172 1"/>
                    <a:gd name="f410" fmla="*/ f345 f173 1"/>
                    <a:gd name="f411" fmla="*/ f346 f172 1"/>
                    <a:gd name="f412" fmla="*/ f347 f173 1"/>
                    <a:gd name="f413" fmla="*/ f348 f173 1"/>
                    <a:gd name="f414" fmla="*/ f349 f172 1"/>
                    <a:gd name="f415" fmla="*/ f350 f173 1"/>
                    <a:gd name="f416" fmla="*/ f351 f172 1"/>
                    <a:gd name="f417" fmla="*/ f352 f173 1"/>
                    <a:gd name="f418" fmla="*/ f353 f172 1"/>
                    <a:gd name="f419" fmla="*/ f354 f173 1"/>
                    <a:gd name="f420" fmla="*/ f355 f173 1"/>
                    <a:gd name="f421" fmla="*/ f356 f172 1"/>
                    <a:gd name="f422" fmla="*/ f357 f173 1"/>
                    <a:gd name="f423" fmla="*/ f358 f172 1"/>
                    <a:gd name="f424" fmla="*/ f359 f173 1"/>
                    <a:gd name="f425" fmla="*/ f360 f172 1"/>
                    <a:gd name="f426" fmla="*/ f361 f173 1"/>
                    <a:gd name="f427" fmla="*/ f362 f172 1"/>
                    <a:gd name="f428" fmla="*/ f363 f173 1"/>
                    <a:gd name="f429" fmla="*/ f364 f173 1"/>
                    <a:gd name="f430" fmla="*/ f365 f173 1"/>
                    <a:gd name="f431" fmla="*/ f366 f172 1"/>
                    <a:gd name="f432" fmla="*/ f367 f173 1"/>
                    <a:gd name="f433" fmla="*/ f368 f172 1"/>
                    <a:gd name="f434" fmla="*/ f369 f173 1"/>
                    <a:gd name="f435" fmla="*/ f370 f17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4">
                      <a:pos x="f375" y="f376"/>
                    </a:cxn>
                    <a:cxn ang="f244">
                      <a:pos x="f377" y="f378"/>
                    </a:cxn>
                    <a:cxn ang="f244">
                      <a:pos x="f379" y="f380"/>
                    </a:cxn>
                    <a:cxn ang="f244">
                      <a:pos x="f381" y="f382"/>
                    </a:cxn>
                    <a:cxn ang="f244">
                      <a:pos x="f383" y="f384"/>
                    </a:cxn>
                    <a:cxn ang="f244">
                      <a:pos x="f385" y="f384"/>
                    </a:cxn>
                    <a:cxn ang="f244">
                      <a:pos x="f386" y="f387"/>
                    </a:cxn>
                    <a:cxn ang="f244">
                      <a:pos x="f388" y="f389"/>
                    </a:cxn>
                    <a:cxn ang="f244">
                      <a:pos x="f390" y="f391"/>
                    </a:cxn>
                    <a:cxn ang="f244">
                      <a:pos x="f375" y="f392"/>
                    </a:cxn>
                    <a:cxn ang="f244">
                      <a:pos x="f393" y="f394"/>
                    </a:cxn>
                    <a:cxn ang="f244">
                      <a:pos x="f395" y="f396"/>
                    </a:cxn>
                    <a:cxn ang="f244">
                      <a:pos x="f397" y="f398"/>
                    </a:cxn>
                    <a:cxn ang="f244">
                      <a:pos x="f399" y="f400"/>
                    </a:cxn>
                    <a:cxn ang="f244">
                      <a:pos x="f399" y="f401"/>
                    </a:cxn>
                    <a:cxn ang="f244">
                      <a:pos x="f397" y="f402"/>
                    </a:cxn>
                    <a:cxn ang="f244">
                      <a:pos x="f395" y="f403"/>
                    </a:cxn>
                    <a:cxn ang="f244">
                      <a:pos x="f393" y="f404"/>
                    </a:cxn>
                    <a:cxn ang="f244">
                      <a:pos x="f405" y="f406"/>
                    </a:cxn>
                    <a:cxn ang="f244">
                      <a:pos x="f407" y="f408"/>
                    </a:cxn>
                    <a:cxn ang="f244">
                      <a:pos x="f409" y="f410"/>
                    </a:cxn>
                    <a:cxn ang="f244">
                      <a:pos x="f411" y="f412"/>
                    </a:cxn>
                    <a:cxn ang="f244">
                      <a:pos x="f385" y="f413"/>
                    </a:cxn>
                    <a:cxn ang="f244">
                      <a:pos x="f383" y="f413"/>
                    </a:cxn>
                    <a:cxn ang="f244">
                      <a:pos x="f414" y="f415"/>
                    </a:cxn>
                    <a:cxn ang="f244">
                      <a:pos x="f416" y="f417"/>
                    </a:cxn>
                    <a:cxn ang="f244">
                      <a:pos x="f418" y="f419"/>
                    </a:cxn>
                    <a:cxn ang="f244">
                      <a:pos x="f405" y="f420"/>
                    </a:cxn>
                    <a:cxn ang="f244">
                      <a:pos x="f421" y="f422"/>
                    </a:cxn>
                    <a:cxn ang="f244">
                      <a:pos x="f423" y="f424"/>
                    </a:cxn>
                    <a:cxn ang="f244">
                      <a:pos x="f425" y="f426"/>
                    </a:cxn>
                    <a:cxn ang="f244">
                      <a:pos x="f427" y="f428"/>
                    </a:cxn>
                    <a:cxn ang="f244">
                      <a:pos x="f427" y="f429"/>
                    </a:cxn>
                    <a:cxn ang="f244">
                      <a:pos x="f425" y="f430"/>
                    </a:cxn>
                    <a:cxn ang="f244">
                      <a:pos x="f431" y="f432"/>
                    </a:cxn>
                    <a:cxn ang="f244">
                      <a:pos x="f433" y="f434"/>
                    </a:cxn>
                    <a:cxn ang="f244">
                      <a:pos x="f375" y="f435"/>
                    </a:cxn>
                  </a:cxnLst>
                  <a:rect l="f371" t="f374" r="f372" b="f373"/>
                  <a:pathLst>
                    <a:path w="112692" h="138875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14"/>
                      </a:cubicBezTo>
                      <a:cubicBezTo>
                        <a:pt x="f15" y="f16"/>
                        <a:pt x="f17" y="f18"/>
                        <a:pt x="f19" y="f20"/>
                      </a:cubicBezTo>
                      <a:cubicBezTo>
                        <a:pt x="f21" y="f22"/>
                        <a:pt x="f23" y="f24"/>
                        <a:pt x="f25" y="f26"/>
                      </a:cubicBezTo>
                      <a:cubicBezTo>
                        <a:pt x="f27" y="f28"/>
                        <a:pt x="f29" y="f30"/>
                        <a:pt x="f31" y="f32"/>
                      </a:cubicBezTo>
                      <a:lnTo>
                        <a:pt x="f6" y="f32"/>
                      </a:lnTo>
                      <a:cubicBezTo>
                        <a:pt x="f33" y="f34"/>
                        <a:pt x="f35" y="f36"/>
                        <a:pt x="f37" y="f38"/>
                      </a:cubicBezTo>
                      <a:cubicBezTo>
                        <a:pt x="f39" y="f40"/>
                        <a:pt x="f41" y="f42"/>
                        <a:pt x="f43" y="f44"/>
                      </a:cubicBezTo>
                      <a:cubicBezTo>
                        <a:pt x="f45" y="f46"/>
                        <a:pt x="f47" y="f48"/>
                        <a:pt x="f49" y="f50"/>
                      </a:cubicBezTo>
                      <a:cubicBezTo>
                        <a:pt x="f51" y="f52"/>
                        <a:pt x="f53" y="f7"/>
                        <a:pt x="f8" y="f7"/>
                      </a:cubicBezTo>
                      <a:cubicBezTo>
                        <a:pt x="f54" y="f7"/>
                        <a:pt x="f55" y="f56"/>
                        <a:pt x="f57" y="f58"/>
                      </a:cubicBezTo>
                      <a:cubicBezTo>
                        <a:pt x="f59" y="f60"/>
                        <a:pt x="f61" y="f62"/>
                        <a:pt x="f63" y="f64"/>
                      </a:cubicBezTo>
                      <a:cubicBezTo>
                        <a:pt x="f65" y="f66"/>
                        <a:pt x="f67" y="f68"/>
                        <a:pt x="f69" y="f70"/>
                      </a:cubicBezTo>
                      <a:cubicBezTo>
                        <a:pt x="f71" y="f72"/>
                        <a:pt x="f5" y="f73"/>
                        <a:pt x="f5" y="f74"/>
                      </a:cubicBezTo>
                      <a:lnTo>
                        <a:pt x="f5" y="f75"/>
                      </a:lnTo>
                      <a:cubicBezTo>
                        <a:pt x="f5" y="f76"/>
                        <a:pt x="f71" y="f77"/>
                        <a:pt x="f69" y="f78"/>
                      </a:cubicBezTo>
                      <a:cubicBezTo>
                        <a:pt x="f67" y="f79"/>
                        <a:pt x="f80" y="f81"/>
                        <a:pt x="f63" y="f82"/>
                      </a:cubicBezTo>
                      <a:cubicBezTo>
                        <a:pt x="f83" y="f84"/>
                        <a:pt x="f85" y="f86"/>
                        <a:pt x="f57" y="f87"/>
                      </a:cubicBezTo>
                      <a:cubicBezTo>
                        <a:pt x="f88" y="f89"/>
                        <a:pt x="f90" y="f5"/>
                        <a:pt x="f91" y="f5"/>
                      </a:cubicBezTo>
                      <a:cubicBezTo>
                        <a:pt x="f92" y="f5"/>
                        <a:pt x="f93" y="f94"/>
                        <a:pt x="f95" y="f96"/>
                      </a:cubicBezTo>
                      <a:cubicBezTo>
                        <a:pt x="f97" y="f98"/>
                        <a:pt x="f99" y="f100"/>
                        <a:pt x="f101" y="f102"/>
                      </a:cubicBezTo>
                      <a:cubicBezTo>
                        <a:pt x="f103" y="f104"/>
                        <a:pt x="f105" y="f106"/>
                        <a:pt x="f107" y="f108"/>
                      </a:cubicBezTo>
                      <a:cubicBezTo>
                        <a:pt x="f109" y="f110"/>
                        <a:pt x="f33" y="f111"/>
                        <a:pt x="f6" y="f112"/>
                      </a:cubicBezTo>
                      <a:lnTo>
                        <a:pt x="f31" y="f112"/>
                      </a:lnTo>
                      <a:cubicBezTo>
                        <a:pt x="f29" y="f113"/>
                        <a:pt x="f27" y="f114"/>
                        <a:pt x="f115" y="f116"/>
                      </a:cubicBezTo>
                      <a:cubicBezTo>
                        <a:pt x="f117" y="f118"/>
                        <a:pt x="f119" y="f120"/>
                        <a:pt x="f121" y="f122"/>
                      </a:cubicBezTo>
                      <a:cubicBezTo>
                        <a:pt x="f123" y="f124"/>
                        <a:pt x="f125" y="f126"/>
                        <a:pt x="f127" y="f128"/>
                      </a:cubicBezTo>
                      <a:cubicBezTo>
                        <a:pt x="f129" y="f130"/>
                        <a:pt x="f131" y="f132"/>
                        <a:pt x="f91" y="f132"/>
                      </a:cubicBezTo>
                      <a:cubicBezTo>
                        <a:pt x="f133" y="f132"/>
                        <a:pt x="f134" y="f135"/>
                        <a:pt x="f136" y="f137"/>
                      </a:cubicBezTo>
                      <a:cubicBezTo>
                        <a:pt x="f138" y="f139"/>
                        <a:pt x="f140" y="f141"/>
                        <a:pt x="f142" y="f143"/>
                      </a:cubicBezTo>
                      <a:cubicBezTo>
                        <a:pt x="f144" y="f145"/>
                        <a:pt x="f59" y="f146"/>
                        <a:pt x="f147" y="f148"/>
                      </a:cubicBezTo>
                      <a:cubicBezTo>
                        <a:pt x="f149" y="f150"/>
                        <a:pt x="f151" y="f152"/>
                        <a:pt x="f151" y="f153"/>
                      </a:cubicBezTo>
                      <a:lnTo>
                        <a:pt x="f151" y="f154"/>
                      </a:lnTo>
                      <a:cubicBezTo>
                        <a:pt x="f151" y="f155"/>
                        <a:pt x="f149" y="f156"/>
                        <a:pt x="f147" y="f157"/>
                      </a:cubicBezTo>
                      <a:cubicBezTo>
                        <a:pt x="f59" y="f158"/>
                        <a:pt x="f159" y="f160"/>
                        <a:pt x="f161" y="f162"/>
                      </a:cubicBezTo>
                      <a:cubicBezTo>
                        <a:pt x="f163" y="f164"/>
                        <a:pt x="f165" y="f166"/>
                        <a:pt x="f167" y="f168"/>
                      </a:cubicBezTo>
                      <a:cubicBezTo>
                        <a:pt x="f169" y="f64"/>
                        <a:pt x="f133" y="f170"/>
                        <a:pt x="f8" y="f1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23" name="Freeform 40">
                  <a:extLst>
                    <a:ext uri="{FF2B5EF4-FFF2-40B4-BE49-F238E27FC236}">
                      <a16:creationId xmlns:a16="http://schemas.microsoft.com/office/drawing/2014/main" id="{048C44AF-5158-DCCB-202B-6D38E48632B9}"/>
                    </a:ext>
                  </a:extLst>
                </p:cNvPr>
                <p:cNvSpPr/>
                <p:nvPr/>
              </p:nvSpPr>
              <p:spPr>
                <a:xfrm>
                  <a:off x="9604354" y="1534427"/>
                  <a:ext cx="98636" cy="1125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21816"/>
                    <a:gd name="f7" fmla="val 138953"/>
                    <a:gd name="f8" fmla="val 156"/>
                    <a:gd name="f9" fmla="val 68226"/>
                    <a:gd name="f10" fmla="val 58457"/>
                    <a:gd name="f11" fmla="val 1560"/>
                    <a:gd name="f12" fmla="val 49470"/>
                    <a:gd name="f13" fmla="val 4445"/>
                    <a:gd name="f14" fmla="val 41186"/>
                    <a:gd name="f15" fmla="val 7253"/>
                    <a:gd name="f16" fmla="val 32902"/>
                    <a:gd name="f17" fmla="val 11308"/>
                    <a:gd name="f18" fmla="val 25712"/>
                    <a:gd name="f19" fmla="val 16533"/>
                    <a:gd name="f20" fmla="val 19616"/>
                    <a:gd name="f21" fmla="val 21759"/>
                    <a:gd name="f22" fmla="val 13520"/>
                    <a:gd name="f23" fmla="val 28153"/>
                    <a:gd name="f24" fmla="val 8753"/>
                    <a:gd name="f25" fmla="val 35640"/>
                    <a:gd name="f26" fmla="val 5236"/>
                    <a:gd name="f27" fmla="val 43127"/>
                    <a:gd name="f28" fmla="val 1719"/>
                    <a:gd name="f29" fmla="val 51550"/>
                    <a:gd name="f30" fmla="val 60830"/>
                    <a:gd name="f31" fmla="val 70111"/>
                    <a:gd name="f32" fmla="val 78767"/>
                    <a:gd name="f33" fmla="val 86332"/>
                    <a:gd name="f34" fmla="val 93897"/>
                    <a:gd name="f35" fmla="val 100292"/>
                    <a:gd name="f36" fmla="val 105517"/>
                    <a:gd name="f37" fmla="val 110820"/>
                    <a:gd name="f38" fmla="val 114798"/>
                    <a:gd name="f39" fmla="val 117605"/>
                    <a:gd name="f40" fmla="val 120413"/>
                    <a:gd name="f41" fmla="val 121817"/>
                    <a:gd name="f42" fmla="val 58535"/>
                    <a:gd name="f43" fmla="val 70961"/>
                    <a:gd name="f44" fmla="val 80730"/>
                    <a:gd name="f45" fmla="val 89718"/>
                    <a:gd name="f46" fmla="val 98002"/>
                    <a:gd name="f47" fmla="val 106286"/>
                    <a:gd name="f48" fmla="val 110742"/>
                    <a:gd name="f49" fmla="val 113476"/>
                    <a:gd name="f50" fmla="val 119572"/>
                    <a:gd name="f51" fmla="val 100214"/>
                    <a:gd name="f52" fmla="val 125667"/>
                    <a:gd name="f53" fmla="val 130357"/>
                    <a:gd name="f54" fmla="val 133795"/>
                    <a:gd name="f55" fmla="val 137234"/>
                    <a:gd name="f56" fmla="val 70423"/>
                    <a:gd name="f57" fmla="val 60986"/>
                    <a:gd name="f58" fmla="val 125589"/>
                    <a:gd name="f59" fmla="val 16455"/>
                    <a:gd name="f60" fmla="val 11152"/>
                    <a:gd name="f61" fmla="val 7097"/>
                    <a:gd name="f62" fmla="val 106364"/>
                    <a:gd name="f63" fmla="val 4289"/>
                    <a:gd name="f64" fmla="val 1482"/>
                    <a:gd name="f65" fmla="val 80652"/>
                    <a:gd name="f66" fmla="val 23162"/>
                    <a:gd name="f67" fmla="val 77682"/>
                    <a:gd name="f68" fmla="val 23942"/>
                    <a:gd name="f69" fmla="val 83935"/>
                    <a:gd name="f70" fmla="val 25502"/>
                    <a:gd name="f71" fmla="val 89874"/>
                    <a:gd name="f72" fmla="val 27062"/>
                    <a:gd name="f73" fmla="val 95814"/>
                    <a:gd name="f74" fmla="val 29401"/>
                    <a:gd name="f75" fmla="val 101050"/>
                    <a:gd name="f76" fmla="val 32599"/>
                    <a:gd name="f77" fmla="val 105504"/>
                    <a:gd name="f78" fmla="val 35796"/>
                    <a:gd name="f79" fmla="val 110037"/>
                    <a:gd name="f80" fmla="val 39696"/>
                    <a:gd name="f81" fmla="val 113554"/>
                    <a:gd name="f82" fmla="val 44453"/>
                    <a:gd name="f83" fmla="val 116211"/>
                    <a:gd name="f84" fmla="val 49210"/>
                    <a:gd name="f85" fmla="val 118868"/>
                    <a:gd name="f86" fmla="val 54747"/>
                    <a:gd name="f87" fmla="val 120197"/>
                    <a:gd name="f88" fmla="val 61064"/>
                    <a:gd name="f89" fmla="val 67381"/>
                    <a:gd name="f90" fmla="val 72840"/>
                    <a:gd name="f91" fmla="val 77598"/>
                    <a:gd name="f92" fmla="val 82355"/>
                    <a:gd name="f93" fmla="val 89452"/>
                    <a:gd name="f94" fmla="val 92571"/>
                    <a:gd name="f95" fmla="val 100972"/>
                    <a:gd name="f96" fmla="val 94911"/>
                    <a:gd name="f97" fmla="val 96549"/>
                    <a:gd name="f98" fmla="val 98186"/>
                    <a:gd name="f99" fmla="val 98966"/>
                    <a:gd name="f100" fmla="val 77604"/>
                    <a:gd name="f101" fmla="val 61583"/>
                    <a:gd name="f102" fmla="val 55331"/>
                    <a:gd name="f103" fmla="val 49314"/>
                    <a:gd name="f104" fmla="val 43296"/>
                    <a:gd name="f105" fmla="val 38060"/>
                    <a:gd name="f106" fmla="val 89374"/>
                    <a:gd name="f107" fmla="val 33605"/>
                    <a:gd name="f108" fmla="val 86176"/>
                    <a:gd name="f109" fmla="val 29151"/>
                    <a:gd name="f110" fmla="val 82199"/>
                    <a:gd name="f111" fmla="val 25477"/>
                    <a:gd name="f112" fmla="val 77442"/>
                    <a:gd name="f113" fmla="val 22820"/>
                    <a:gd name="f114" fmla="val 72684"/>
                    <a:gd name="f115" fmla="val 20163"/>
                    <a:gd name="f116" fmla="val 67069"/>
                    <a:gd name="f117" fmla="val 18835"/>
                    <a:gd name="f118" fmla="val 60752"/>
                    <a:gd name="f119" fmla="val 54435"/>
                    <a:gd name="f120" fmla="val 49054"/>
                    <a:gd name="f121" fmla="val 44297"/>
                    <a:gd name="f122" fmla="val 39540"/>
                    <a:gd name="f123" fmla="val 29072"/>
                    <a:gd name="f124" fmla="val 32521"/>
                    <a:gd name="f125" fmla="val 38138"/>
                    <a:gd name="f126" fmla="val 26984"/>
                    <a:gd name="f127" fmla="val 43374"/>
                    <a:gd name="f128" fmla="val 25424"/>
                    <a:gd name="f129" fmla="val 23864"/>
                    <a:gd name="f130" fmla="val 23084"/>
                    <a:gd name="f131" fmla="+- 0 0 -90"/>
                    <a:gd name="f132" fmla="*/ f3 1 121816"/>
                    <a:gd name="f133" fmla="*/ f4 1 138953"/>
                    <a:gd name="f134" fmla="val f5"/>
                    <a:gd name="f135" fmla="val f6"/>
                    <a:gd name="f136" fmla="val f7"/>
                    <a:gd name="f137" fmla="*/ f131 f0 1"/>
                    <a:gd name="f138" fmla="+- f136 0 f134"/>
                    <a:gd name="f139" fmla="+- f135 0 f134"/>
                    <a:gd name="f140" fmla="*/ f137 1 f2"/>
                    <a:gd name="f141" fmla="*/ f139 1 121816"/>
                    <a:gd name="f142" fmla="*/ f138 1 138953"/>
                    <a:gd name="f143" fmla="*/ 156 f139 1"/>
                    <a:gd name="f144" fmla="*/ 68226 f138 1"/>
                    <a:gd name="f145" fmla="*/ 4445 f139 1"/>
                    <a:gd name="f146" fmla="*/ 41186 f138 1"/>
                    <a:gd name="f147" fmla="*/ 16533 f139 1"/>
                    <a:gd name="f148" fmla="*/ 19616 f138 1"/>
                    <a:gd name="f149" fmla="*/ 35640 f139 1"/>
                    <a:gd name="f150" fmla="*/ 5236 f138 1"/>
                    <a:gd name="f151" fmla="*/ 60830 f139 1"/>
                    <a:gd name="f152" fmla="*/ 0 f138 1"/>
                    <a:gd name="f153" fmla="*/ 86332 f139 1"/>
                    <a:gd name="f154" fmla="*/ 105517 f139 1"/>
                    <a:gd name="f155" fmla="*/ 117605 f139 1"/>
                    <a:gd name="f156" fmla="*/ 121817 f139 1"/>
                    <a:gd name="f157" fmla="*/ 70961 f138 1"/>
                    <a:gd name="f158" fmla="*/ 98002 f138 1"/>
                    <a:gd name="f159" fmla="*/ 119572 f138 1"/>
                    <a:gd name="f160" fmla="*/ 133795 f138 1"/>
                    <a:gd name="f161" fmla="*/ 60986 f139 1"/>
                    <a:gd name="f162" fmla="*/ 138953 f138 1"/>
                    <a:gd name="f163" fmla="*/ 16455 f139 1"/>
                    <a:gd name="f164" fmla="*/ 4289 f139 1"/>
                    <a:gd name="f165" fmla="*/ 0 f139 1"/>
                    <a:gd name="f166" fmla="*/ 23162 f139 1"/>
                    <a:gd name="f167" fmla="*/ 25502 f139 1"/>
                    <a:gd name="f168" fmla="*/ 89874 f138 1"/>
                    <a:gd name="f169" fmla="*/ 32599 f139 1"/>
                    <a:gd name="f170" fmla="*/ 105504 f138 1"/>
                    <a:gd name="f171" fmla="*/ 44453 f139 1"/>
                    <a:gd name="f172" fmla="*/ 116211 f138 1"/>
                    <a:gd name="f173" fmla="*/ 61064 f139 1"/>
                    <a:gd name="f174" fmla="*/ 120197 f138 1"/>
                    <a:gd name="f175" fmla="*/ 77598 f139 1"/>
                    <a:gd name="f176" fmla="*/ 89452 f139 1"/>
                    <a:gd name="f177" fmla="*/ 96549 f139 1"/>
                    <a:gd name="f178" fmla="*/ 98966 f139 1"/>
                    <a:gd name="f179" fmla="*/ 49314 f138 1"/>
                    <a:gd name="f180" fmla="*/ 89374 f139 1"/>
                    <a:gd name="f181" fmla="*/ 33605 f138 1"/>
                    <a:gd name="f182" fmla="*/ 77442 f139 1"/>
                    <a:gd name="f183" fmla="*/ 22820 f138 1"/>
                    <a:gd name="f184" fmla="*/ 60752 f139 1"/>
                    <a:gd name="f185" fmla="*/ 18835 f138 1"/>
                    <a:gd name="f186" fmla="*/ 44297 f139 1"/>
                    <a:gd name="f187" fmla="*/ 32521 f139 1"/>
                    <a:gd name="f188" fmla="*/ 25424 f139 1"/>
                    <a:gd name="f189" fmla="*/ 23084 f139 1"/>
                    <a:gd name="f190" fmla="+- f140 0 f1"/>
                    <a:gd name="f191" fmla="*/ f143 1 121816"/>
                    <a:gd name="f192" fmla="*/ f144 1 138953"/>
                    <a:gd name="f193" fmla="*/ f145 1 121816"/>
                    <a:gd name="f194" fmla="*/ f146 1 138953"/>
                    <a:gd name="f195" fmla="*/ f147 1 121816"/>
                    <a:gd name="f196" fmla="*/ f148 1 138953"/>
                    <a:gd name="f197" fmla="*/ f149 1 121816"/>
                    <a:gd name="f198" fmla="*/ f150 1 138953"/>
                    <a:gd name="f199" fmla="*/ f151 1 121816"/>
                    <a:gd name="f200" fmla="*/ f152 1 138953"/>
                    <a:gd name="f201" fmla="*/ f153 1 121816"/>
                    <a:gd name="f202" fmla="*/ f154 1 121816"/>
                    <a:gd name="f203" fmla="*/ f155 1 121816"/>
                    <a:gd name="f204" fmla="*/ f156 1 121816"/>
                    <a:gd name="f205" fmla="*/ f157 1 138953"/>
                    <a:gd name="f206" fmla="*/ f158 1 138953"/>
                    <a:gd name="f207" fmla="*/ f159 1 138953"/>
                    <a:gd name="f208" fmla="*/ f160 1 138953"/>
                    <a:gd name="f209" fmla="*/ f161 1 121816"/>
                    <a:gd name="f210" fmla="*/ f162 1 138953"/>
                    <a:gd name="f211" fmla="*/ f163 1 121816"/>
                    <a:gd name="f212" fmla="*/ f164 1 121816"/>
                    <a:gd name="f213" fmla="*/ f165 1 121816"/>
                    <a:gd name="f214" fmla="*/ f166 1 121816"/>
                    <a:gd name="f215" fmla="*/ f167 1 121816"/>
                    <a:gd name="f216" fmla="*/ f168 1 138953"/>
                    <a:gd name="f217" fmla="*/ f169 1 121816"/>
                    <a:gd name="f218" fmla="*/ f170 1 138953"/>
                    <a:gd name="f219" fmla="*/ f171 1 121816"/>
                    <a:gd name="f220" fmla="*/ f172 1 138953"/>
                    <a:gd name="f221" fmla="*/ f173 1 121816"/>
                    <a:gd name="f222" fmla="*/ f174 1 138953"/>
                    <a:gd name="f223" fmla="*/ f175 1 121816"/>
                    <a:gd name="f224" fmla="*/ f176 1 121816"/>
                    <a:gd name="f225" fmla="*/ f177 1 121816"/>
                    <a:gd name="f226" fmla="*/ f178 1 121816"/>
                    <a:gd name="f227" fmla="*/ f179 1 138953"/>
                    <a:gd name="f228" fmla="*/ f180 1 121816"/>
                    <a:gd name="f229" fmla="*/ f181 1 138953"/>
                    <a:gd name="f230" fmla="*/ f182 1 121816"/>
                    <a:gd name="f231" fmla="*/ f183 1 138953"/>
                    <a:gd name="f232" fmla="*/ f184 1 121816"/>
                    <a:gd name="f233" fmla="*/ f185 1 138953"/>
                    <a:gd name="f234" fmla="*/ f186 1 121816"/>
                    <a:gd name="f235" fmla="*/ f187 1 121816"/>
                    <a:gd name="f236" fmla="*/ f188 1 121816"/>
                    <a:gd name="f237" fmla="*/ f189 1 121816"/>
                    <a:gd name="f238" fmla="*/ f134 1 f141"/>
                    <a:gd name="f239" fmla="*/ f135 1 f141"/>
                    <a:gd name="f240" fmla="*/ f134 1 f142"/>
                    <a:gd name="f241" fmla="*/ f136 1 f142"/>
                    <a:gd name="f242" fmla="*/ f191 1 f141"/>
                    <a:gd name="f243" fmla="*/ f192 1 f142"/>
                    <a:gd name="f244" fmla="*/ f193 1 f141"/>
                    <a:gd name="f245" fmla="*/ f194 1 f142"/>
                    <a:gd name="f246" fmla="*/ f195 1 f141"/>
                    <a:gd name="f247" fmla="*/ f196 1 f142"/>
                    <a:gd name="f248" fmla="*/ f197 1 f141"/>
                    <a:gd name="f249" fmla="*/ f198 1 f142"/>
                    <a:gd name="f250" fmla="*/ f199 1 f141"/>
                    <a:gd name="f251" fmla="*/ f200 1 f142"/>
                    <a:gd name="f252" fmla="*/ f201 1 f141"/>
                    <a:gd name="f253" fmla="*/ f202 1 f141"/>
                    <a:gd name="f254" fmla="*/ f203 1 f141"/>
                    <a:gd name="f255" fmla="*/ f204 1 f141"/>
                    <a:gd name="f256" fmla="*/ f205 1 f142"/>
                    <a:gd name="f257" fmla="*/ f206 1 f142"/>
                    <a:gd name="f258" fmla="*/ f207 1 f142"/>
                    <a:gd name="f259" fmla="*/ f208 1 f142"/>
                    <a:gd name="f260" fmla="*/ f209 1 f141"/>
                    <a:gd name="f261" fmla="*/ f210 1 f142"/>
                    <a:gd name="f262" fmla="*/ f211 1 f141"/>
                    <a:gd name="f263" fmla="*/ f212 1 f141"/>
                    <a:gd name="f264" fmla="*/ f213 1 f141"/>
                    <a:gd name="f265" fmla="*/ f214 1 f141"/>
                    <a:gd name="f266" fmla="*/ f215 1 f141"/>
                    <a:gd name="f267" fmla="*/ f216 1 f142"/>
                    <a:gd name="f268" fmla="*/ f217 1 f141"/>
                    <a:gd name="f269" fmla="*/ f218 1 f142"/>
                    <a:gd name="f270" fmla="*/ f219 1 f141"/>
                    <a:gd name="f271" fmla="*/ f220 1 f142"/>
                    <a:gd name="f272" fmla="*/ f221 1 f141"/>
                    <a:gd name="f273" fmla="*/ f222 1 f142"/>
                    <a:gd name="f274" fmla="*/ f223 1 f141"/>
                    <a:gd name="f275" fmla="*/ f224 1 f141"/>
                    <a:gd name="f276" fmla="*/ f225 1 f141"/>
                    <a:gd name="f277" fmla="*/ f226 1 f141"/>
                    <a:gd name="f278" fmla="*/ f227 1 f142"/>
                    <a:gd name="f279" fmla="*/ f228 1 f141"/>
                    <a:gd name="f280" fmla="*/ f229 1 f142"/>
                    <a:gd name="f281" fmla="*/ f230 1 f141"/>
                    <a:gd name="f282" fmla="*/ f231 1 f142"/>
                    <a:gd name="f283" fmla="*/ f232 1 f141"/>
                    <a:gd name="f284" fmla="*/ f233 1 f142"/>
                    <a:gd name="f285" fmla="*/ f234 1 f141"/>
                    <a:gd name="f286" fmla="*/ f235 1 f141"/>
                    <a:gd name="f287" fmla="*/ f236 1 f141"/>
                    <a:gd name="f288" fmla="*/ f237 1 f141"/>
                    <a:gd name="f289" fmla="*/ f238 f132 1"/>
                    <a:gd name="f290" fmla="*/ f239 f132 1"/>
                    <a:gd name="f291" fmla="*/ f241 f133 1"/>
                    <a:gd name="f292" fmla="*/ f240 f133 1"/>
                    <a:gd name="f293" fmla="*/ f242 f132 1"/>
                    <a:gd name="f294" fmla="*/ f243 f133 1"/>
                    <a:gd name="f295" fmla="*/ f244 f132 1"/>
                    <a:gd name="f296" fmla="*/ f245 f133 1"/>
                    <a:gd name="f297" fmla="*/ f246 f132 1"/>
                    <a:gd name="f298" fmla="*/ f247 f133 1"/>
                    <a:gd name="f299" fmla="*/ f248 f132 1"/>
                    <a:gd name="f300" fmla="*/ f249 f133 1"/>
                    <a:gd name="f301" fmla="*/ f250 f132 1"/>
                    <a:gd name="f302" fmla="*/ f251 f133 1"/>
                    <a:gd name="f303" fmla="*/ f252 f132 1"/>
                    <a:gd name="f304" fmla="*/ f253 f132 1"/>
                    <a:gd name="f305" fmla="*/ f254 f132 1"/>
                    <a:gd name="f306" fmla="*/ f255 f132 1"/>
                    <a:gd name="f307" fmla="*/ f256 f133 1"/>
                    <a:gd name="f308" fmla="*/ f257 f133 1"/>
                    <a:gd name="f309" fmla="*/ f258 f133 1"/>
                    <a:gd name="f310" fmla="*/ f259 f133 1"/>
                    <a:gd name="f311" fmla="*/ f260 f132 1"/>
                    <a:gd name="f312" fmla="*/ f261 f133 1"/>
                    <a:gd name="f313" fmla="*/ f262 f132 1"/>
                    <a:gd name="f314" fmla="*/ f263 f132 1"/>
                    <a:gd name="f315" fmla="*/ f264 f132 1"/>
                    <a:gd name="f316" fmla="*/ f265 f132 1"/>
                    <a:gd name="f317" fmla="*/ f266 f132 1"/>
                    <a:gd name="f318" fmla="*/ f267 f133 1"/>
                    <a:gd name="f319" fmla="*/ f268 f132 1"/>
                    <a:gd name="f320" fmla="*/ f269 f133 1"/>
                    <a:gd name="f321" fmla="*/ f270 f132 1"/>
                    <a:gd name="f322" fmla="*/ f271 f133 1"/>
                    <a:gd name="f323" fmla="*/ f272 f132 1"/>
                    <a:gd name="f324" fmla="*/ f273 f133 1"/>
                    <a:gd name="f325" fmla="*/ f274 f132 1"/>
                    <a:gd name="f326" fmla="*/ f275 f132 1"/>
                    <a:gd name="f327" fmla="*/ f276 f132 1"/>
                    <a:gd name="f328" fmla="*/ f277 f132 1"/>
                    <a:gd name="f329" fmla="*/ f278 f133 1"/>
                    <a:gd name="f330" fmla="*/ f279 f132 1"/>
                    <a:gd name="f331" fmla="*/ f280 f133 1"/>
                    <a:gd name="f332" fmla="*/ f281 f132 1"/>
                    <a:gd name="f333" fmla="*/ f282 f133 1"/>
                    <a:gd name="f334" fmla="*/ f283 f132 1"/>
                    <a:gd name="f335" fmla="*/ f284 f133 1"/>
                    <a:gd name="f336" fmla="*/ f285 f132 1"/>
                    <a:gd name="f337" fmla="*/ f286 f132 1"/>
                    <a:gd name="f338" fmla="*/ f287 f132 1"/>
                    <a:gd name="f339" fmla="*/ f288 f13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90">
                      <a:pos x="f293" y="f294"/>
                    </a:cxn>
                    <a:cxn ang="f190">
                      <a:pos x="f295" y="f296"/>
                    </a:cxn>
                    <a:cxn ang="f190">
                      <a:pos x="f297" y="f298"/>
                    </a:cxn>
                    <a:cxn ang="f190">
                      <a:pos x="f299" y="f300"/>
                    </a:cxn>
                    <a:cxn ang="f190">
                      <a:pos x="f301" y="f302"/>
                    </a:cxn>
                    <a:cxn ang="f190">
                      <a:pos x="f303" y="f300"/>
                    </a:cxn>
                    <a:cxn ang="f190">
                      <a:pos x="f304" y="f298"/>
                    </a:cxn>
                    <a:cxn ang="f190">
                      <a:pos x="f305" y="f296"/>
                    </a:cxn>
                    <a:cxn ang="f190">
                      <a:pos x="f306" y="f294"/>
                    </a:cxn>
                    <a:cxn ang="f190">
                      <a:pos x="f306" y="f307"/>
                    </a:cxn>
                    <a:cxn ang="f190">
                      <a:pos x="f305" y="f308"/>
                    </a:cxn>
                    <a:cxn ang="f190">
                      <a:pos x="f304" y="f309"/>
                    </a:cxn>
                    <a:cxn ang="f190">
                      <a:pos x="f303" y="f310"/>
                    </a:cxn>
                    <a:cxn ang="f190">
                      <a:pos x="f311" y="f312"/>
                    </a:cxn>
                    <a:cxn ang="f190">
                      <a:pos x="f299" y="f310"/>
                    </a:cxn>
                    <a:cxn ang="f190">
                      <a:pos x="f313" y="f309"/>
                    </a:cxn>
                    <a:cxn ang="f190">
                      <a:pos x="f314" y="f308"/>
                    </a:cxn>
                    <a:cxn ang="f190">
                      <a:pos x="f315" y="f307"/>
                    </a:cxn>
                    <a:cxn ang="f190">
                      <a:pos x="f315" y="f294"/>
                    </a:cxn>
                    <a:cxn ang="f190">
                      <a:pos x="f316" y="f307"/>
                    </a:cxn>
                    <a:cxn ang="f190">
                      <a:pos x="f317" y="f318"/>
                    </a:cxn>
                    <a:cxn ang="f190">
                      <a:pos x="f319" y="f320"/>
                    </a:cxn>
                    <a:cxn ang="f190">
                      <a:pos x="f321" y="f322"/>
                    </a:cxn>
                    <a:cxn ang="f190">
                      <a:pos x="f323" y="f324"/>
                    </a:cxn>
                    <a:cxn ang="f190">
                      <a:pos x="f325" y="f322"/>
                    </a:cxn>
                    <a:cxn ang="f190">
                      <a:pos x="f326" y="f320"/>
                    </a:cxn>
                    <a:cxn ang="f190">
                      <a:pos x="f327" y="f318"/>
                    </a:cxn>
                    <a:cxn ang="f190">
                      <a:pos x="f328" y="f307"/>
                    </a:cxn>
                    <a:cxn ang="f190">
                      <a:pos x="f328" y="f294"/>
                    </a:cxn>
                    <a:cxn ang="f190">
                      <a:pos x="f327" y="f329"/>
                    </a:cxn>
                    <a:cxn ang="f190">
                      <a:pos x="f330" y="f331"/>
                    </a:cxn>
                    <a:cxn ang="f190">
                      <a:pos x="f332" y="f333"/>
                    </a:cxn>
                    <a:cxn ang="f190">
                      <a:pos x="f334" y="f335"/>
                    </a:cxn>
                    <a:cxn ang="f190">
                      <a:pos x="f336" y="f333"/>
                    </a:cxn>
                    <a:cxn ang="f190">
                      <a:pos x="f337" y="f331"/>
                    </a:cxn>
                    <a:cxn ang="f190">
                      <a:pos x="f338" y="f329"/>
                    </a:cxn>
                    <a:cxn ang="f190">
                      <a:pos x="f339" y="f294"/>
                    </a:cxn>
                    <a:cxn ang="f190">
                      <a:pos x="f339" y="f307"/>
                    </a:cxn>
                  </a:cxnLst>
                  <a:rect l="f289" t="f292" r="f290" b="f291"/>
                  <a:pathLst>
                    <a:path w="121816" h="138953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4"/>
                      </a:cubicBezTo>
                      <a:cubicBezTo>
                        <a:pt x="f15" y="f16"/>
                        <a:pt x="f17" y="f18"/>
                        <a:pt x="f19" y="f20"/>
                      </a:cubicBezTo>
                      <a:cubicBezTo>
                        <a:pt x="f21" y="f22"/>
                        <a:pt x="f23" y="f24"/>
                        <a:pt x="f25" y="f26"/>
                      </a:cubicBezTo>
                      <a:cubicBezTo>
                        <a:pt x="f27" y="f28"/>
                        <a:pt x="f29" y="f5"/>
                        <a:pt x="f30" y="f5"/>
                      </a:cubicBezTo>
                      <a:cubicBezTo>
                        <a:pt x="f31" y="f5"/>
                        <a:pt x="f32" y="f28"/>
                        <a:pt x="f33" y="f26"/>
                      </a:cubicBezTo>
                      <a:cubicBezTo>
                        <a:pt x="f34" y="f24"/>
                        <a:pt x="f35" y="f22"/>
                        <a:pt x="f36" y="f20"/>
                      </a:cubicBezTo>
                      <a:cubicBezTo>
                        <a:pt x="f37" y="f18"/>
                        <a:pt x="f38" y="f16"/>
                        <a:pt x="f39" y="f14"/>
                      </a:cubicBezTo>
                      <a:cubicBezTo>
                        <a:pt x="f40" y="f12"/>
                        <a:pt x="f41" y="f42"/>
                        <a:pt x="f41" y="f9"/>
                      </a:cubicBezTo>
                      <a:lnTo>
                        <a:pt x="f41" y="f43"/>
                      </a:lnTo>
                      <a:cubicBezTo>
                        <a:pt x="f41" y="f44"/>
                        <a:pt x="f40" y="f45"/>
                        <a:pt x="f39" y="f46"/>
                      </a:cubicBezTo>
                      <a:cubicBezTo>
                        <a:pt x="f38" y="f47"/>
                        <a:pt x="f48" y="f49"/>
                        <a:pt x="f36" y="f50"/>
                      </a:cubicBezTo>
                      <a:cubicBezTo>
                        <a:pt x="f51" y="f52"/>
                        <a:pt x="f34" y="f53"/>
                        <a:pt x="f33" y="f54"/>
                      </a:cubicBezTo>
                      <a:cubicBezTo>
                        <a:pt x="f32" y="f55"/>
                        <a:pt x="f56" y="f7"/>
                        <a:pt x="f57" y="f7"/>
                      </a:cubicBezTo>
                      <a:cubicBezTo>
                        <a:pt x="f29" y="f7"/>
                        <a:pt x="f27" y="f55"/>
                        <a:pt x="f25" y="f54"/>
                      </a:cubicBezTo>
                      <a:cubicBezTo>
                        <a:pt x="f23" y="f53"/>
                        <a:pt x="f21" y="f58"/>
                        <a:pt x="f59" y="f50"/>
                      </a:cubicBezTo>
                      <a:cubicBezTo>
                        <a:pt x="f60" y="f49"/>
                        <a:pt x="f61" y="f62"/>
                        <a:pt x="f63" y="f46"/>
                      </a:cubicBezTo>
                      <a:cubicBezTo>
                        <a:pt x="f64" y="f45"/>
                        <a:pt x="f5" y="f65"/>
                        <a:pt x="f5" y="f43"/>
                      </a:cubicBezTo>
                      <a:lnTo>
                        <a:pt x="f5" y="f9"/>
                      </a:lnTo>
                      <a:close/>
                      <a:moveTo>
                        <a:pt x="f66" y="f43"/>
                      </a:moveTo>
                      <a:cubicBezTo>
                        <a:pt x="f66" y="f67"/>
                        <a:pt x="f68" y="f69"/>
                        <a:pt x="f70" y="f71"/>
                      </a:cubicBezTo>
                      <a:cubicBezTo>
                        <a:pt x="f72" y="f73"/>
                        <a:pt x="f74" y="f75"/>
                        <a:pt x="f76" y="f77"/>
                      </a:cubicBezTo>
                      <a:cubicBezTo>
                        <a:pt x="f78" y="f79"/>
                        <a:pt x="f80" y="f81"/>
                        <a:pt x="f82" y="f83"/>
                      </a:cubicBezTo>
                      <a:cubicBezTo>
                        <a:pt x="f84" y="f85"/>
                        <a:pt x="f86" y="f87"/>
                        <a:pt x="f88" y="f87"/>
                      </a:cubicBezTo>
                      <a:cubicBezTo>
                        <a:pt x="f89" y="f87"/>
                        <a:pt x="f90" y="f85"/>
                        <a:pt x="f91" y="f83"/>
                      </a:cubicBezTo>
                      <a:cubicBezTo>
                        <a:pt x="f92" y="f81"/>
                        <a:pt x="f33" y="f79"/>
                        <a:pt x="f93" y="f77"/>
                      </a:cubicBezTo>
                      <a:cubicBezTo>
                        <a:pt x="f94" y="f95"/>
                        <a:pt x="f96" y="f73"/>
                        <a:pt x="f97" y="f71"/>
                      </a:cubicBezTo>
                      <a:cubicBezTo>
                        <a:pt x="f98" y="f69"/>
                        <a:pt x="f99" y="f100"/>
                        <a:pt x="f99" y="f43"/>
                      </a:cubicBezTo>
                      <a:lnTo>
                        <a:pt x="f99" y="f9"/>
                      </a:lnTo>
                      <a:cubicBezTo>
                        <a:pt x="f99" y="f101"/>
                        <a:pt x="f98" y="f102"/>
                        <a:pt x="f97" y="f103"/>
                      </a:cubicBezTo>
                      <a:cubicBezTo>
                        <a:pt x="f96" y="f104"/>
                        <a:pt x="f94" y="f105"/>
                        <a:pt x="f106" y="f107"/>
                      </a:cubicBezTo>
                      <a:cubicBezTo>
                        <a:pt x="f108" y="f109"/>
                        <a:pt x="f110" y="f111"/>
                        <a:pt x="f112" y="f113"/>
                      </a:cubicBezTo>
                      <a:cubicBezTo>
                        <a:pt x="f114" y="f115"/>
                        <a:pt x="f116" y="f117"/>
                        <a:pt x="f118" y="f117"/>
                      </a:cubicBezTo>
                      <a:cubicBezTo>
                        <a:pt x="f119" y="f117"/>
                        <a:pt x="f120" y="f115"/>
                        <a:pt x="f121" y="f113"/>
                      </a:cubicBezTo>
                      <a:cubicBezTo>
                        <a:pt x="f122" y="f111"/>
                        <a:pt x="f25" y="f123"/>
                        <a:pt x="f124" y="f107"/>
                      </a:cubicBezTo>
                      <a:cubicBezTo>
                        <a:pt x="f74" y="f125"/>
                        <a:pt x="f126" y="f127"/>
                        <a:pt x="f128" y="f103"/>
                      </a:cubicBezTo>
                      <a:cubicBezTo>
                        <a:pt x="f129" y="f102"/>
                        <a:pt x="f130" y="f101"/>
                        <a:pt x="f130" y="f9"/>
                      </a:cubicBezTo>
                      <a:lnTo>
                        <a:pt x="f130" y="f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24" name="Freeform 41">
                  <a:extLst>
                    <a:ext uri="{FF2B5EF4-FFF2-40B4-BE49-F238E27FC236}">
                      <a16:creationId xmlns:a16="http://schemas.microsoft.com/office/drawing/2014/main" id="{E50238E8-4335-749B-58AA-E63B759073BB}"/>
                    </a:ext>
                  </a:extLst>
                </p:cNvPr>
                <p:cNvSpPr/>
                <p:nvPr/>
              </p:nvSpPr>
              <p:spPr>
                <a:xfrm>
                  <a:off x="9726171" y="1534427"/>
                  <a:ext cx="151808" cy="11048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87481"/>
                    <a:gd name="f7" fmla="val 136452"/>
                    <a:gd name="f8" fmla="val 21524"/>
                    <a:gd name="f9" fmla="val 2501"/>
                    <a:gd name="f10" fmla="val 22148"/>
                    <a:gd name="f11" fmla="val 17350"/>
                    <a:gd name="f12" fmla="val 26750"/>
                    <a:gd name="f13" fmla="val 11879"/>
                    <a:gd name="f14" fmla="val 32365"/>
                    <a:gd name="f15" fmla="val 7659"/>
                    <a:gd name="f16" fmla="val 38916"/>
                    <a:gd name="f17" fmla="val 4611"/>
                    <a:gd name="f18" fmla="val 45467"/>
                    <a:gd name="f19" fmla="val 1563"/>
                    <a:gd name="f20" fmla="val 53110"/>
                    <a:gd name="f21" fmla="val 61844"/>
                    <a:gd name="f22" fmla="val 70579"/>
                    <a:gd name="f23" fmla="val 78143"/>
                    <a:gd name="f24" fmla="val 1719"/>
                    <a:gd name="f25" fmla="val 84772"/>
                    <a:gd name="f26" fmla="val 5158"/>
                    <a:gd name="f27" fmla="val 91401"/>
                    <a:gd name="f28" fmla="val 8597"/>
                    <a:gd name="f29" fmla="val 96471"/>
                    <a:gd name="f30" fmla="val 14067"/>
                    <a:gd name="f31" fmla="val 100058"/>
                    <a:gd name="f32" fmla="val 21570"/>
                    <a:gd name="f33" fmla="val 104503"/>
                    <a:gd name="f34" fmla="val 15161"/>
                    <a:gd name="f35" fmla="val 110274"/>
                    <a:gd name="f36" fmla="val 9925"/>
                    <a:gd name="f37" fmla="val 117449"/>
                    <a:gd name="f38" fmla="val 5940"/>
                    <a:gd name="f39" fmla="val 124624"/>
                    <a:gd name="f40" fmla="val 1954"/>
                    <a:gd name="f41" fmla="val 132969"/>
                    <a:gd name="f42" fmla="val 142717"/>
                    <a:gd name="f43" fmla="val 149892"/>
                    <a:gd name="f44" fmla="val 156209"/>
                    <a:gd name="f45" fmla="val 938"/>
                    <a:gd name="f46" fmla="val 161746"/>
                    <a:gd name="f47" fmla="val 2813"/>
                    <a:gd name="f48" fmla="val 167283"/>
                    <a:gd name="f49" fmla="val 4689"/>
                    <a:gd name="f50" fmla="val 171962"/>
                    <a:gd name="f51" fmla="val 7581"/>
                    <a:gd name="f52" fmla="val 175784"/>
                    <a:gd name="f53" fmla="val 11566"/>
                    <a:gd name="f54" fmla="val 179605"/>
                    <a:gd name="f55" fmla="val 15552"/>
                    <a:gd name="f56" fmla="val 182491"/>
                    <a:gd name="f57" fmla="val 20554"/>
                    <a:gd name="f58" fmla="val 184519"/>
                    <a:gd name="f59" fmla="val 26650"/>
                    <a:gd name="f60" fmla="val 186546"/>
                    <a:gd name="f61" fmla="val 32745"/>
                    <a:gd name="f62" fmla="val 187482"/>
                    <a:gd name="f63" fmla="val 40014"/>
                    <a:gd name="f64" fmla="val 48454"/>
                    <a:gd name="f65" fmla="val 164632"/>
                    <a:gd name="f66" fmla="val 48298"/>
                    <a:gd name="f67" fmla="val 42671"/>
                    <a:gd name="f68" fmla="val 163930"/>
                    <a:gd name="f69" fmla="val 38060"/>
                    <a:gd name="f70" fmla="val 162604"/>
                    <a:gd name="f71" fmla="val 34308"/>
                    <a:gd name="f72" fmla="val 161278"/>
                    <a:gd name="f73" fmla="val 30557"/>
                    <a:gd name="f74" fmla="val 159329"/>
                    <a:gd name="f75" fmla="val 27587"/>
                    <a:gd name="f76" fmla="val 156833"/>
                    <a:gd name="f77" fmla="val 25399"/>
                    <a:gd name="f78" fmla="val 154337"/>
                    <a:gd name="f79" fmla="val 23133"/>
                    <a:gd name="f80" fmla="val 151374"/>
                    <a:gd name="f81" fmla="val 21648"/>
                    <a:gd name="f82" fmla="val 147786"/>
                    <a:gd name="f83" fmla="val 20788"/>
                    <a:gd name="f84" fmla="val 144199"/>
                    <a:gd name="f85" fmla="val 19929"/>
                    <a:gd name="f86" fmla="val 140300"/>
                    <a:gd name="f87" fmla="val 19460"/>
                    <a:gd name="f88" fmla="val 136088"/>
                    <a:gd name="f89" fmla="val 131409"/>
                    <a:gd name="f90" fmla="val 127198"/>
                    <a:gd name="f91" fmla="val 20241"/>
                    <a:gd name="f92" fmla="val 123610"/>
                    <a:gd name="f93" fmla="val 21726"/>
                    <a:gd name="f94" fmla="val 120023"/>
                    <a:gd name="f95" fmla="val 23211"/>
                    <a:gd name="f96" fmla="val 116903"/>
                    <a:gd name="f97" fmla="val 25243"/>
                    <a:gd name="f98" fmla="val 114252"/>
                    <a:gd name="f99" fmla="val 27744"/>
                    <a:gd name="f100" fmla="val 111678"/>
                    <a:gd name="f101" fmla="val 30245"/>
                    <a:gd name="f102" fmla="val 109572"/>
                    <a:gd name="f103" fmla="val 33214"/>
                    <a:gd name="f104" fmla="val 108091"/>
                    <a:gd name="f105" fmla="val 36653"/>
                    <a:gd name="f106" fmla="val 106609"/>
                    <a:gd name="f107" fmla="val 40092"/>
                    <a:gd name="f108" fmla="val 105595"/>
                    <a:gd name="f109" fmla="val 43765"/>
                    <a:gd name="f110" fmla="val 105205"/>
                    <a:gd name="f111" fmla="val 47594"/>
                    <a:gd name="f112" fmla="val 82199"/>
                    <a:gd name="f113" fmla="val 43218"/>
                    <a:gd name="f114" fmla="val 81497"/>
                    <a:gd name="f115" fmla="val 38841"/>
                    <a:gd name="f116" fmla="val 80171"/>
                    <a:gd name="f117" fmla="val 35168"/>
                    <a:gd name="f118" fmla="val 78845"/>
                    <a:gd name="f119" fmla="val 31495"/>
                    <a:gd name="f120" fmla="val 76896"/>
                    <a:gd name="f121" fmla="val 28525"/>
                    <a:gd name="f122" fmla="val 74400"/>
                    <a:gd name="f123" fmla="val 26181"/>
                    <a:gd name="f124" fmla="val 71905"/>
                    <a:gd name="f125" fmla="val 23836"/>
                    <a:gd name="f126" fmla="val 68941"/>
                    <a:gd name="f127" fmla="val 22195"/>
                    <a:gd name="f128" fmla="val 65431"/>
                    <a:gd name="f129" fmla="val 21101"/>
                    <a:gd name="f130" fmla="val 61922"/>
                    <a:gd name="f131" fmla="val 20007"/>
                    <a:gd name="f132" fmla="val 58023"/>
                    <a:gd name="f133" fmla="val 53655"/>
                    <a:gd name="f134" fmla="val 21257"/>
                    <a:gd name="f135" fmla="val 34002"/>
                    <a:gd name="f136" fmla="val 24774"/>
                    <a:gd name="f137" fmla="val 29089"/>
                    <a:gd name="f138" fmla="val 28291"/>
                    <a:gd name="f139" fmla="val 25346"/>
                    <a:gd name="f140" fmla="val 32980"/>
                    <a:gd name="f141" fmla="val 22850"/>
                    <a:gd name="f142" fmla="val 38607"/>
                    <a:gd name="f143" fmla="val 136374"/>
                    <a:gd name="f144" fmla="val 2423"/>
                    <a:gd name="f145" fmla="val 21602"/>
                    <a:gd name="f146" fmla="+- 0 0 -90"/>
                    <a:gd name="f147" fmla="*/ f3 1 187481"/>
                    <a:gd name="f148" fmla="*/ f4 1 136452"/>
                    <a:gd name="f149" fmla="val f5"/>
                    <a:gd name="f150" fmla="val f6"/>
                    <a:gd name="f151" fmla="val f7"/>
                    <a:gd name="f152" fmla="*/ f146 f0 1"/>
                    <a:gd name="f153" fmla="+- f151 0 f149"/>
                    <a:gd name="f154" fmla="+- f150 0 f149"/>
                    <a:gd name="f155" fmla="*/ f152 1 f2"/>
                    <a:gd name="f156" fmla="*/ f154 1 187481"/>
                    <a:gd name="f157" fmla="*/ f153 1 136452"/>
                    <a:gd name="f158" fmla="*/ 21524 f154 1"/>
                    <a:gd name="f159" fmla="*/ 2501 f153 1"/>
                    <a:gd name="f160" fmla="*/ 22148 f154 1"/>
                    <a:gd name="f161" fmla="*/ 17350 f153 1"/>
                    <a:gd name="f162" fmla="*/ 38916 f154 1"/>
                    <a:gd name="f163" fmla="*/ 4611 f153 1"/>
                    <a:gd name="f164" fmla="*/ 61844 f154 1"/>
                    <a:gd name="f165" fmla="*/ 0 f153 1"/>
                    <a:gd name="f166" fmla="*/ 84772 f154 1"/>
                    <a:gd name="f167" fmla="*/ 5158 f153 1"/>
                    <a:gd name="f168" fmla="*/ 100058 f154 1"/>
                    <a:gd name="f169" fmla="*/ 21570 f153 1"/>
                    <a:gd name="f170" fmla="*/ 117449 f154 1"/>
                    <a:gd name="f171" fmla="*/ 5940 f153 1"/>
                    <a:gd name="f172" fmla="*/ 142717 f154 1"/>
                    <a:gd name="f173" fmla="*/ 161746 f154 1"/>
                    <a:gd name="f174" fmla="*/ 2813 f153 1"/>
                    <a:gd name="f175" fmla="*/ 175784 f154 1"/>
                    <a:gd name="f176" fmla="*/ 11566 f153 1"/>
                    <a:gd name="f177" fmla="*/ 184519 f154 1"/>
                    <a:gd name="f178" fmla="*/ 26650 f153 1"/>
                    <a:gd name="f179" fmla="*/ 187482 f154 1"/>
                    <a:gd name="f180" fmla="*/ 48454 f153 1"/>
                    <a:gd name="f181" fmla="*/ 136452 f153 1"/>
                    <a:gd name="f182" fmla="*/ 164632 f154 1"/>
                    <a:gd name="f183" fmla="*/ 48298 f153 1"/>
                    <a:gd name="f184" fmla="*/ 162604 f154 1"/>
                    <a:gd name="f185" fmla="*/ 34308 f153 1"/>
                    <a:gd name="f186" fmla="*/ 156833 f154 1"/>
                    <a:gd name="f187" fmla="*/ 25399 f153 1"/>
                    <a:gd name="f188" fmla="*/ 147786 f154 1"/>
                    <a:gd name="f189" fmla="*/ 20788 f153 1"/>
                    <a:gd name="f190" fmla="*/ 136088 f154 1"/>
                    <a:gd name="f191" fmla="*/ 19460 f153 1"/>
                    <a:gd name="f192" fmla="*/ 123610 f154 1"/>
                    <a:gd name="f193" fmla="*/ 21726 f153 1"/>
                    <a:gd name="f194" fmla="*/ 114252 f154 1"/>
                    <a:gd name="f195" fmla="*/ 27744 f153 1"/>
                    <a:gd name="f196" fmla="*/ 108091 f154 1"/>
                    <a:gd name="f197" fmla="*/ 36653 f153 1"/>
                    <a:gd name="f198" fmla="*/ 105205 f154 1"/>
                    <a:gd name="f199" fmla="*/ 47594 f153 1"/>
                    <a:gd name="f200" fmla="*/ 82199 f154 1"/>
                    <a:gd name="f201" fmla="*/ 80171 f154 1"/>
                    <a:gd name="f202" fmla="*/ 35168 f153 1"/>
                    <a:gd name="f203" fmla="*/ 74400 f154 1"/>
                    <a:gd name="f204" fmla="*/ 26181 f153 1"/>
                    <a:gd name="f205" fmla="*/ 65431 f154 1"/>
                    <a:gd name="f206" fmla="*/ 21101 f153 1"/>
                    <a:gd name="f207" fmla="*/ 53655 f154 1"/>
                    <a:gd name="f208" fmla="*/ 34002 f154 1"/>
                    <a:gd name="f209" fmla="*/ 24774 f153 1"/>
                    <a:gd name="f210" fmla="*/ 22850 f154 1"/>
                    <a:gd name="f211" fmla="*/ 38607 f153 1"/>
                    <a:gd name="f212" fmla="*/ 136374 f153 1"/>
                    <a:gd name="f213" fmla="*/ 0 f154 1"/>
                    <a:gd name="f214" fmla="*/ 2423 f153 1"/>
                    <a:gd name="f215" fmla="*/ 21602 f154 1"/>
                    <a:gd name="f216" fmla="+- f155 0 f1"/>
                    <a:gd name="f217" fmla="*/ f158 1 187481"/>
                    <a:gd name="f218" fmla="*/ f159 1 136452"/>
                    <a:gd name="f219" fmla="*/ f160 1 187481"/>
                    <a:gd name="f220" fmla="*/ f161 1 136452"/>
                    <a:gd name="f221" fmla="*/ f162 1 187481"/>
                    <a:gd name="f222" fmla="*/ f163 1 136452"/>
                    <a:gd name="f223" fmla="*/ f164 1 187481"/>
                    <a:gd name="f224" fmla="*/ f165 1 136452"/>
                    <a:gd name="f225" fmla="*/ f166 1 187481"/>
                    <a:gd name="f226" fmla="*/ f167 1 136452"/>
                    <a:gd name="f227" fmla="*/ f168 1 187481"/>
                    <a:gd name="f228" fmla="*/ f169 1 136452"/>
                    <a:gd name="f229" fmla="*/ f170 1 187481"/>
                    <a:gd name="f230" fmla="*/ f171 1 136452"/>
                    <a:gd name="f231" fmla="*/ f172 1 187481"/>
                    <a:gd name="f232" fmla="*/ f173 1 187481"/>
                    <a:gd name="f233" fmla="*/ f174 1 136452"/>
                    <a:gd name="f234" fmla="*/ f175 1 187481"/>
                    <a:gd name="f235" fmla="*/ f176 1 136452"/>
                    <a:gd name="f236" fmla="*/ f177 1 187481"/>
                    <a:gd name="f237" fmla="*/ f178 1 136452"/>
                    <a:gd name="f238" fmla="*/ f179 1 187481"/>
                    <a:gd name="f239" fmla="*/ f180 1 136452"/>
                    <a:gd name="f240" fmla="*/ f181 1 136452"/>
                    <a:gd name="f241" fmla="*/ f182 1 187481"/>
                    <a:gd name="f242" fmla="*/ f183 1 136452"/>
                    <a:gd name="f243" fmla="*/ f184 1 187481"/>
                    <a:gd name="f244" fmla="*/ f185 1 136452"/>
                    <a:gd name="f245" fmla="*/ f186 1 187481"/>
                    <a:gd name="f246" fmla="*/ f187 1 136452"/>
                    <a:gd name="f247" fmla="*/ f188 1 187481"/>
                    <a:gd name="f248" fmla="*/ f189 1 136452"/>
                    <a:gd name="f249" fmla="*/ f190 1 187481"/>
                    <a:gd name="f250" fmla="*/ f191 1 136452"/>
                    <a:gd name="f251" fmla="*/ f192 1 187481"/>
                    <a:gd name="f252" fmla="*/ f193 1 136452"/>
                    <a:gd name="f253" fmla="*/ f194 1 187481"/>
                    <a:gd name="f254" fmla="*/ f195 1 136452"/>
                    <a:gd name="f255" fmla="*/ f196 1 187481"/>
                    <a:gd name="f256" fmla="*/ f197 1 136452"/>
                    <a:gd name="f257" fmla="*/ f198 1 187481"/>
                    <a:gd name="f258" fmla="*/ f199 1 136452"/>
                    <a:gd name="f259" fmla="*/ f200 1 187481"/>
                    <a:gd name="f260" fmla="*/ f201 1 187481"/>
                    <a:gd name="f261" fmla="*/ f202 1 136452"/>
                    <a:gd name="f262" fmla="*/ f203 1 187481"/>
                    <a:gd name="f263" fmla="*/ f204 1 136452"/>
                    <a:gd name="f264" fmla="*/ f205 1 187481"/>
                    <a:gd name="f265" fmla="*/ f206 1 136452"/>
                    <a:gd name="f266" fmla="*/ f207 1 187481"/>
                    <a:gd name="f267" fmla="*/ f208 1 187481"/>
                    <a:gd name="f268" fmla="*/ f209 1 136452"/>
                    <a:gd name="f269" fmla="*/ f210 1 187481"/>
                    <a:gd name="f270" fmla="*/ f211 1 136452"/>
                    <a:gd name="f271" fmla="*/ f212 1 136452"/>
                    <a:gd name="f272" fmla="*/ f213 1 187481"/>
                    <a:gd name="f273" fmla="*/ f214 1 136452"/>
                    <a:gd name="f274" fmla="*/ f215 1 187481"/>
                    <a:gd name="f275" fmla="*/ f149 1 f156"/>
                    <a:gd name="f276" fmla="*/ f150 1 f156"/>
                    <a:gd name="f277" fmla="*/ f149 1 f157"/>
                    <a:gd name="f278" fmla="*/ f151 1 f157"/>
                    <a:gd name="f279" fmla="*/ f217 1 f156"/>
                    <a:gd name="f280" fmla="*/ f218 1 f157"/>
                    <a:gd name="f281" fmla="*/ f219 1 f156"/>
                    <a:gd name="f282" fmla="*/ f220 1 f157"/>
                    <a:gd name="f283" fmla="*/ f221 1 f156"/>
                    <a:gd name="f284" fmla="*/ f222 1 f157"/>
                    <a:gd name="f285" fmla="*/ f223 1 f156"/>
                    <a:gd name="f286" fmla="*/ f224 1 f157"/>
                    <a:gd name="f287" fmla="*/ f225 1 f156"/>
                    <a:gd name="f288" fmla="*/ f226 1 f157"/>
                    <a:gd name="f289" fmla="*/ f227 1 f156"/>
                    <a:gd name="f290" fmla="*/ f228 1 f157"/>
                    <a:gd name="f291" fmla="*/ f229 1 f156"/>
                    <a:gd name="f292" fmla="*/ f230 1 f157"/>
                    <a:gd name="f293" fmla="*/ f231 1 f156"/>
                    <a:gd name="f294" fmla="*/ f232 1 f156"/>
                    <a:gd name="f295" fmla="*/ f233 1 f157"/>
                    <a:gd name="f296" fmla="*/ f234 1 f156"/>
                    <a:gd name="f297" fmla="*/ f235 1 f157"/>
                    <a:gd name="f298" fmla="*/ f236 1 f156"/>
                    <a:gd name="f299" fmla="*/ f237 1 f157"/>
                    <a:gd name="f300" fmla="*/ f238 1 f156"/>
                    <a:gd name="f301" fmla="*/ f239 1 f157"/>
                    <a:gd name="f302" fmla="*/ f240 1 f157"/>
                    <a:gd name="f303" fmla="*/ f241 1 f156"/>
                    <a:gd name="f304" fmla="*/ f242 1 f157"/>
                    <a:gd name="f305" fmla="*/ f243 1 f156"/>
                    <a:gd name="f306" fmla="*/ f244 1 f157"/>
                    <a:gd name="f307" fmla="*/ f245 1 f156"/>
                    <a:gd name="f308" fmla="*/ f246 1 f157"/>
                    <a:gd name="f309" fmla="*/ f247 1 f156"/>
                    <a:gd name="f310" fmla="*/ f248 1 f157"/>
                    <a:gd name="f311" fmla="*/ f249 1 f156"/>
                    <a:gd name="f312" fmla="*/ f250 1 f157"/>
                    <a:gd name="f313" fmla="*/ f251 1 f156"/>
                    <a:gd name="f314" fmla="*/ f252 1 f157"/>
                    <a:gd name="f315" fmla="*/ f253 1 f156"/>
                    <a:gd name="f316" fmla="*/ f254 1 f157"/>
                    <a:gd name="f317" fmla="*/ f255 1 f156"/>
                    <a:gd name="f318" fmla="*/ f256 1 f157"/>
                    <a:gd name="f319" fmla="*/ f257 1 f156"/>
                    <a:gd name="f320" fmla="*/ f258 1 f157"/>
                    <a:gd name="f321" fmla="*/ f259 1 f156"/>
                    <a:gd name="f322" fmla="*/ f260 1 f156"/>
                    <a:gd name="f323" fmla="*/ f261 1 f157"/>
                    <a:gd name="f324" fmla="*/ f262 1 f156"/>
                    <a:gd name="f325" fmla="*/ f263 1 f157"/>
                    <a:gd name="f326" fmla="*/ f264 1 f156"/>
                    <a:gd name="f327" fmla="*/ f265 1 f157"/>
                    <a:gd name="f328" fmla="*/ f266 1 f156"/>
                    <a:gd name="f329" fmla="*/ f267 1 f156"/>
                    <a:gd name="f330" fmla="*/ f268 1 f157"/>
                    <a:gd name="f331" fmla="*/ f269 1 f156"/>
                    <a:gd name="f332" fmla="*/ f270 1 f157"/>
                    <a:gd name="f333" fmla="*/ f271 1 f157"/>
                    <a:gd name="f334" fmla="*/ f272 1 f156"/>
                    <a:gd name="f335" fmla="*/ f273 1 f157"/>
                    <a:gd name="f336" fmla="*/ f274 1 f156"/>
                    <a:gd name="f337" fmla="*/ f275 f147 1"/>
                    <a:gd name="f338" fmla="*/ f276 f147 1"/>
                    <a:gd name="f339" fmla="*/ f278 f148 1"/>
                    <a:gd name="f340" fmla="*/ f277 f148 1"/>
                    <a:gd name="f341" fmla="*/ f279 f147 1"/>
                    <a:gd name="f342" fmla="*/ f280 f148 1"/>
                    <a:gd name="f343" fmla="*/ f281 f147 1"/>
                    <a:gd name="f344" fmla="*/ f282 f148 1"/>
                    <a:gd name="f345" fmla="*/ f283 f147 1"/>
                    <a:gd name="f346" fmla="*/ f284 f148 1"/>
                    <a:gd name="f347" fmla="*/ f285 f147 1"/>
                    <a:gd name="f348" fmla="*/ f286 f148 1"/>
                    <a:gd name="f349" fmla="*/ f287 f147 1"/>
                    <a:gd name="f350" fmla="*/ f288 f148 1"/>
                    <a:gd name="f351" fmla="*/ f289 f147 1"/>
                    <a:gd name="f352" fmla="*/ f290 f148 1"/>
                    <a:gd name="f353" fmla="*/ f291 f147 1"/>
                    <a:gd name="f354" fmla="*/ f292 f148 1"/>
                    <a:gd name="f355" fmla="*/ f293 f147 1"/>
                    <a:gd name="f356" fmla="*/ f294 f147 1"/>
                    <a:gd name="f357" fmla="*/ f295 f148 1"/>
                    <a:gd name="f358" fmla="*/ f296 f147 1"/>
                    <a:gd name="f359" fmla="*/ f297 f148 1"/>
                    <a:gd name="f360" fmla="*/ f298 f147 1"/>
                    <a:gd name="f361" fmla="*/ f299 f148 1"/>
                    <a:gd name="f362" fmla="*/ f300 f147 1"/>
                    <a:gd name="f363" fmla="*/ f301 f148 1"/>
                    <a:gd name="f364" fmla="*/ f302 f148 1"/>
                    <a:gd name="f365" fmla="*/ f303 f147 1"/>
                    <a:gd name="f366" fmla="*/ f304 f148 1"/>
                    <a:gd name="f367" fmla="*/ f305 f147 1"/>
                    <a:gd name="f368" fmla="*/ f306 f148 1"/>
                    <a:gd name="f369" fmla="*/ f307 f147 1"/>
                    <a:gd name="f370" fmla="*/ f308 f148 1"/>
                    <a:gd name="f371" fmla="*/ f309 f147 1"/>
                    <a:gd name="f372" fmla="*/ f310 f148 1"/>
                    <a:gd name="f373" fmla="*/ f311 f147 1"/>
                    <a:gd name="f374" fmla="*/ f312 f148 1"/>
                    <a:gd name="f375" fmla="*/ f313 f147 1"/>
                    <a:gd name="f376" fmla="*/ f314 f148 1"/>
                    <a:gd name="f377" fmla="*/ f315 f147 1"/>
                    <a:gd name="f378" fmla="*/ f316 f148 1"/>
                    <a:gd name="f379" fmla="*/ f317 f147 1"/>
                    <a:gd name="f380" fmla="*/ f318 f148 1"/>
                    <a:gd name="f381" fmla="*/ f319 f147 1"/>
                    <a:gd name="f382" fmla="*/ f320 f148 1"/>
                    <a:gd name="f383" fmla="*/ f321 f147 1"/>
                    <a:gd name="f384" fmla="*/ f322 f147 1"/>
                    <a:gd name="f385" fmla="*/ f323 f148 1"/>
                    <a:gd name="f386" fmla="*/ f324 f147 1"/>
                    <a:gd name="f387" fmla="*/ f325 f148 1"/>
                    <a:gd name="f388" fmla="*/ f326 f147 1"/>
                    <a:gd name="f389" fmla="*/ f327 f148 1"/>
                    <a:gd name="f390" fmla="*/ f328 f147 1"/>
                    <a:gd name="f391" fmla="*/ f329 f147 1"/>
                    <a:gd name="f392" fmla="*/ f330 f148 1"/>
                    <a:gd name="f393" fmla="*/ f331 f147 1"/>
                    <a:gd name="f394" fmla="*/ f332 f148 1"/>
                    <a:gd name="f395" fmla="*/ f333 f148 1"/>
                    <a:gd name="f396" fmla="*/ f334 f147 1"/>
                    <a:gd name="f397" fmla="*/ f335 f148 1"/>
                    <a:gd name="f398" fmla="*/ f336 f14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16">
                      <a:pos x="f341" y="f342"/>
                    </a:cxn>
                    <a:cxn ang="f216">
                      <a:pos x="f343" y="f344"/>
                    </a:cxn>
                    <a:cxn ang="f216">
                      <a:pos x="f345" y="f346"/>
                    </a:cxn>
                    <a:cxn ang="f216">
                      <a:pos x="f347" y="f348"/>
                    </a:cxn>
                    <a:cxn ang="f216">
                      <a:pos x="f349" y="f350"/>
                    </a:cxn>
                    <a:cxn ang="f216">
                      <a:pos x="f351" y="f352"/>
                    </a:cxn>
                    <a:cxn ang="f216">
                      <a:pos x="f353" y="f354"/>
                    </a:cxn>
                    <a:cxn ang="f216">
                      <a:pos x="f355" y="f348"/>
                    </a:cxn>
                    <a:cxn ang="f216">
                      <a:pos x="f356" y="f357"/>
                    </a:cxn>
                    <a:cxn ang="f216">
                      <a:pos x="f358" y="f359"/>
                    </a:cxn>
                    <a:cxn ang="f216">
                      <a:pos x="f360" y="f361"/>
                    </a:cxn>
                    <a:cxn ang="f216">
                      <a:pos x="f362" y="f363"/>
                    </a:cxn>
                    <a:cxn ang="f216">
                      <a:pos x="f362" y="f364"/>
                    </a:cxn>
                    <a:cxn ang="f216">
                      <a:pos x="f365" y="f364"/>
                    </a:cxn>
                    <a:cxn ang="f216">
                      <a:pos x="f365" y="f366"/>
                    </a:cxn>
                    <a:cxn ang="f216">
                      <a:pos x="f367" y="f368"/>
                    </a:cxn>
                    <a:cxn ang="f216">
                      <a:pos x="f369" y="f370"/>
                    </a:cxn>
                    <a:cxn ang="f216">
                      <a:pos x="f371" y="f372"/>
                    </a:cxn>
                    <a:cxn ang="f216">
                      <a:pos x="f373" y="f374"/>
                    </a:cxn>
                    <a:cxn ang="f216">
                      <a:pos x="f375" y="f376"/>
                    </a:cxn>
                    <a:cxn ang="f216">
                      <a:pos x="f377" y="f378"/>
                    </a:cxn>
                    <a:cxn ang="f216">
                      <a:pos x="f379" y="f380"/>
                    </a:cxn>
                    <a:cxn ang="f216">
                      <a:pos x="f381" y="f382"/>
                    </a:cxn>
                    <a:cxn ang="f216">
                      <a:pos x="f381" y="f364"/>
                    </a:cxn>
                    <a:cxn ang="f216">
                      <a:pos x="f383" y="f364"/>
                    </a:cxn>
                    <a:cxn ang="f216">
                      <a:pos x="f383" y="f363"/>
                    </a:cxn>
                    <a:cxn ang="f216">
                      <a:pos x="f384" y="f385"/>
                    </a:cxn>
                    <a:cxn ang="f216">
                      <a:pos x="f386" y="f387"/>
                    </a:cxn>
                    <a:cxn ang="f216">
                      <a:pos x="f388" y="f389"/>
                    </a:cxn>
                    <a:cxn ang="f216">
                      <a:pos x="f390" y="f374"/>
                    </a:cxn>
                    <a:cxn ang="f216">
                      <a:pos x="f391" y="f392"/>
                    </a:cxn>
                    <a:cxn ang="f216">
                      <a:pos x="f393" y="f394"/>
                    </a:cxn>
                    <a:cxn ang="f216">
                      <a:pos x="f393" y="f395"/>
                    </a:cxn>
                    <a:cxn ang="f216">
                      <a:pos x="f396" y="f395"/>
                    </a:cxn>
                    <a:cxn ang="f216">
                      <a:pos x="f396" y="f397"/>
                    </a:cxn>
                    <a:cxn ang="f216">
                      <a:pos x="f398" y="f397"/>
                    </a:cxn>
                  </a:cxnLst>
                  <a:rect l="f337" t="f340" r="f338" b="f339"/>
                  <a:pathLst>
                    <a:path w="187481" h="136452">
                      <a:moveTo>
                        <a:pt x="f8" y="f9"/>
                      </a:moveTo>
                      <a:lnTo>
                        <a:pt x="f10" y="f11"/>
                      </a:lnTo>
                      <a:cubicBezTo>
                        <a:pt x="f12" y="f13"/>
                        <a:pt x="f14" y="f15"/>
                        <a:pt x="f16" y="f17"/>
                      </a:cubicBezTo>
                      <a:cubicBezTo>
                        <a:pt x="f18" y="f19"/>
                        <a:pt x="f20" y="f5"/>
                        <a:pt x="f21" y="f5"/>
                      </a:cubicBezTo>
                      <a:cubicBezTo>
                        <a:pt x="f22" y="f5"/>
                        <a:pt x="f23" y="f24"/>
                        <a:pt x="f25" y="f26"/>
                      </a:cubicBezTo>
                      <a:cubicBezTo>
                        <a:pt x="f27" y="f28"/>
                        <a:pt x="f29" y="f30"/>
                        <a:pt x="f31" y="f32"/>
                      </a:cubicBezTo>
                      <a:cubicBezTo>
                        <a:pt x="f33" y="f34"/>
                        <a:pt x="f35" y="f36"/>
                        <a:pt x="f37" y="f38"/>
                      </a:cubicBezTo>
                      <a:cubicBezTo>
                        <a:pt x="f39" y="f40"/>
                        <a:pt x="f41" y="f5"/>
                        <a:pt x="f42" y="f5"/>
                      </a:cubicBezTo>
                      <a:cubicBezTo>
                        <a:pt x="f43" y="f5"/>
                        <a:pt x="f44" y="f45"/>
                        <a:pt x="f46" y="f47"/>
                      </a:cubicBezTo>
                      <a:cubicBezTo>
                        <a:pt x="f48" y="f49"/>
                        <a:pt x="f50" y="f51"/>
                        <a:pt x="f52" y="f53"/>
                      </a:cubicBezTo>
                      <a:cubicBezTo>
                        <a:pt x="f54" y="f55"/>
                        <a:pt x="f56" y="f57"/>
                        <a:pt x="f58" y="f59"/>
                      </a:cubicBezTo>
                      <a:cubicBezTo>
                        <a:pt x="f60" y="f61"/>
                        <a:pt x="f62" y="f63"/>
                        <a:pt x="f62" y="f64"/>
                      </a:cubicBezTo>
                      <a:lnTo>
                        <a:pt x="f62" y="f7"/>
                      </a:lnTo>
                      <a:lnTo>
                        <a:pt x="f65" y="f7"/>
                      </a:lnTo>
                      <a:lnTo>
                        <a:pt x="f65" y="f66"/>
                      </a:lnTo>
                      <a:cubicBezTo>
                        <a:pt x="f65" y="f67"/>
                        <a:pt x="f68" y="f69"/>
                        <a:pt x="f70" y="f71"/>
                      </a:cubicBezTo>
                      <a:cubicBezTo>
                        <a:pt x="f72" y="f73"/>
                        <a:pt x="f74" y="f75"/>
                        <a:pt x="f76" y="f77"/>
                      </a:cubicBezTo>
                      <a:cubicBezTo>
                        <a:pt x="f78" y="f79"/>
                        <a:pt x="f80" y="f81"/>
                        <a:pt x="f82" y="f83"/>
                      </a:cubicBezTo>
                      <a:cubicBezTo>
                        <a:pt x="f84" y="f85"/>
                        <a:pt x="f86" y="f87"/>
                        <a:pt x="f88" y="f87"/>
                      </a:cubicBezTo>
                      <a:cubicBezTo>
                        <a:pt x="f89" y="f87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9"/>
                      </a:cubicBezTo>
                      <a:cubicBezTo>
                        <a:pt x="f100" y="f101"/>
                        <a:pt x="f102" y="f103"/>
                        <a:pt x="f104" y="f105"/>
                      </a:cubicBezTo>
                      <a:cubicBezTo>
                        <a:pt x="f106" y="f107"/>
                        <a:pt x="f108" y="f109"/>
                        <a:pt x="f110" y="f111"/>
                      </a:cubicBezTo>
                      <a:lnTo>
                        <a:pt x="f110" y="f7"/>
                      </a:lnTo>
                      <a:lnTo>
                        <a:pt x="f112" y="f7"/>
                      </a:lnTo>
                      <a:lnTo>
                        <a:pt x="f112" y="f64"/>
                      </a:lnTo>
                      <a:cubicBezTo>
                        <a:pt x="f112" y="f113"/>
                        <a:pt x="f114" y="f115"/>
                        <a:pt x="f116" y="f117"/>
                      </a:cubicBezTo>
                      <a:cubicBezTo>
                        <a:pt x="f118" y="f119"/>
                        <a:pt x="f120" y="f121"/>
                        <a:pt x="f122" y="f123"/>
                      </a:cubicBezTo>
                      <a:cubicBezTo>
                        <a:pt x="f124" y="f125"/>
                        <a:pt x="f126" y="f127"/>
                        <a:pt x="f128" y="f129"/>
                      </a:cubicBezTo>
                      <a:cubicBezTo>
                        <a:pt x="f130" y="f131"/>
                        <a:pt x="f132" y="f87"/>
                        <a:pt x="f133" y="f87"/>
                      </a:cubicBezTo>
                      <a:cubicBezTo>
                        <a:pt x="f18" y="f87"/>
                        <a:pt x="f16" y="f134"/>
                        <a:pt x="f135" y="f136"/>
                      </a:cubicBezTo>
                      <a:cubicBezTo>
                        <a:pt x="f137" y="f138"/>
                        <a:pt x="f139" y="f140"/>
                        <a:pt x="f141" y="f142"/>
                      </a:cubicBezTo>
                      <a:lnTo>
                        <a:pt x="f141" y="f143"/>
                      </a:lnTo>
                      <a:lnTo>
                        <a:pt x="f5" y="f143"/>
                      </a:lnTo>
                      <a:lnTo>
                        <a:pt x="f5" y="f144"/>
                      </a:lnTo>
                      <a:lnTo>
                        <a:pt x="f145" y="f1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25" name="Freeform 42">
                  <a:extLst>
                    <a:ext uri="{FF2B5EF4-FFF2-40B4-BE49-F238E27FC236}">
                      <a16:creationId xmlns:a16="http://schemas.microsoft.com/office/drawing/2014/main" id="{3A0D470C-0226-0983-B96F-DF9FD79371FF}"/>
                    </a:ext>
                  </a:extLst>
                </p:cNvPr>
                <p:cNvSpPr/>
                <p:nvPr/>
              </p:nvSpPr>
              <p:spPr>
                <a:xfrm>
                  <a:off x="9905823" y="1534427"/>
                  <a:ext cx="91504" cy="1521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3004"/>
                    <a:gd name="f7" fmla="val 187954"/>
                    <a:gd name="f8" fmla="val 112848"/>
                    <a:gd name="f9" fmla="val 70961"/>
                    <a:gd name="f10" fmla="val 80809"/>
                    <a:gd name="f11" fmla="val 111678"/>
                    <a:gd name="f12" fmla="val 89874"/>
                    <a:gd name="f13" fmla="val 109417"/>
                    <a:gd name="f14" fmla="val 98158"/>
                    <a:gd name="f15" fmla="val 107077"/>
                    <a:gd name="f16" fmla="val 106442"/>
                    <a:gd name="f17" fmla="val 103724"/>
                    <a:gd name="f18" fmla="val 113632"/>
                    <a:gd name="f19" fmla="val 99356"/>
                    <a:gd name="f20" fmla="val 119728"/>
                    <a:gd name="f21" fmla="val 94989"/>
                    <a:gd name="f22" fmla="val 125824"/>
                    <a:gd name="f23" fmla="val 89530"/>
                    <a:gd name="f24" fmla="val 130513"/>
                    <a:gd name="f25" fmla="val 83135"/>
                    <a:gd name="f26" fmla="val 133873"/>
                    <a:gd name="f27" fmla="val 76740"/>
                    <a:gd name="f28" fmla="val 137234"/>
                    <a:gd name="f29" fmla="val 69409"/>
                    <a:gd name="f30" fmla="val 138953"/>
                    <a:gd name="f31" fmla="val 61142"/>
                    <a:gd name="f32" fmla="val 52876"/>
                    <a:gd name="f33" fmla="val 45389"/>
                    <a:gd name="f34" fmla="val 137625"/>
                    <a:gd name="f35" fmla="val 39072"/>
                    <a:gd name="f36" fmla="val 134967"/>
                    <a:gd name="f37" fmla="val 32755"/>
                    <a:gd name="f38" fmla="val 132310"/>
                    <a:gd name="f39" fmla="val 27374"/>
                    <a:gd name="f40" fmla="val 128481"/>
                    <a:gd name="f41" fmla="val 22851"/>
                    <a:gd name="f42" fmla="val 123479"/>
                    <a:gd name="f43" fmla="val 2501"/>
                    <a:gd name="f44" fmla="val 20901"/>
                    <a:gd name="f45" fmla="val 21993"/>
                    <a:gd name="f46" fmla="val 17350"/>
                    <a:gd name="f47" fmla="val 26516"/>
                    <a:gd name="f48" fmla="val 11723"/>
                    <a:gd name="f49" fmla="val 31975"/>
                    <a:gd name="f50" fmla="val 7424"/>
                    <a:gd name="f51" fmla="val 38448"/>
                    <a:gd name="f52" fmla="val 4455"/>
                    <a:gd name="f53" fmla="val 44921"/>
                    <a:gd name="f54" fmla="val 1485"/>
                    <a:gd name="f55" fmla="val 52330"/>
                    <a:gd name="f56" fmla="val 60830"/>
                    <a:gd name="f57" fmla="val 69331"/>
                    <a:gd name="f58" fmla="val 76662"/>
                    <a:gd name="f59" fmla="val 1641"/>
                    <a:gd name="f60" fmla="val 4924"/>
                    <a:gd name="f61" fmla="val 89608"/>
                    <a:gd name="f62" fmla="val 8206"/>
                    <a:gd name="f63" fmla="val 95067"/>
                    <a:gd name="f64" fmla="val 12895"/>
                    <a:gd name="f65" fmla="val 99512"/>
                    <a:gd name="f66" fmla="val 18835"/>
                    <a:gd name="f67" fmla="val 103958"/>
                    <a:gd name="f68" fmla="val 24774"/>
                    <a:gd name="f69" fmla="val 107311"/>
                    <a:gd name="f70" fmla="val 31964"/>
                    <a:gd name="f71" fmla="val 109573"/>
                    <a:gd name="f72" fmla="val 40404"/>
                    <a:gd name="f73" fmla="val 111834"/>
                    <a:gd name="f74" fmla="val 48767"/>
                    <a:gd name="f75" fmla="val 58067"/>
                    <a:gd name="f76" fmla="val 68304"/>
                    <a:gd name="f77" fmla="val 70883"/>
                    <a:gd name="f78" fmla="val 89998"/>
                    <a:gd name="f79" fmla="val 68382"/>
                    <a:gd name="f80" fmla="val 61661"/>
                    <a:gd name="f81" fmla="val 89296"/>
                    <a:gd name="f82" fmla="val 55409"/>
                    <a:gd name="f83" fmla="val 87892"/>
                    <a:gd name="f84" fmla="val 49470"/>
                    <a:gd name="f85" fmla="val 86488"/>
                    <a:gd name="f86" fmla="val 43608"/>
                    <a:gd name="f87" fmla="val 84305"/>
                    <a:gd name="f88" fmla="val 38372"/>
                    <a:gd name="f89" fmla="val 81341"/>
                    <a:gd name="f90" fmla="val 33918"/>
                    <a:gd name="f91" fmla="val 78378"/>
                    <a:gd name="f92" fmla="val 29463"/>
                    <a:gd name="f93" fmla="val 74634"/>
                    <a:gd name="f94" fmla="val 25946"/>
                    <a:gd name="f95" fmla="val 70111"/>
                    <a:gd name="f96" fmla="val 23367"/>
                    <a:gd name="f97" fmla="val 65588"/>
                    <a:gd name="f98" fmla="val 20788"/>
                    <a:gd name="f99" fmla="val 60206"/>
                    <a:gd name="f100" fmla="val 19460"/>
                    <a:gd name="f101" fmla="val 53889"/>
                    <a:gd name="f102" fmla="val 49990"/>
                    <a:gd name="f103" fmla="val 46481"/>
                    <a:gd name="f104" fmla="val 19929"/>
                    <a:gd name="f105" fmla="val 43361"/>
                    <a:gd name="f106" fmla="val 40242"/>
                    <a:gd name="f107" fmla="val 21648"/>
                    <a:gd name="f108" fmla="val 37356"/>
                    <a:gd name="f109" fmla="val 22977"/>
                    <a:gd name="f110" fmla="val 34783"/>
                    <a:gd name="f111" fmla="val 24618"/>
                    <a:gd name="f112" fmla="val 32209"/>
                    <a:gd name="f113" fmla="val 26259"/>
                    <a:gd name="f114" fmla="val 29947"/>
                    <a:gd name="f115" fmla="val 28213"/>
                    <a:gd name="f116" fmla="val 27998"/>
                    <a:gd name="f117" fmla="val 30479"/>
                    <a:gd name="f118" fmla="val 26048"/>
                    <a:gd name="f119" fmla="val 32745"/>
                    <a:gd name="f120" fmla="val 24254"/>
                    <a:gd name="f121" fmla="val 35168"/>
                    <a:gd name="f122" fmla="val 22772"/>
                    <a:gd name="f123" fmla="val 37825"/>
                    <a:gd name="f124" fmla="val 101831"/>
                    <a:gd name="f125" fmla="val 104488"/>
                    <a:gd name="f126" fmla="val 25970"/>
                    <a:gd name="f127" fmla="val 106911"/>
                    <a:gd name="f128" fmla="val 109177"/>
                    <a:gd name="f129" fmla="val 30025"/>
                    <a:gd name="f130" fmla="val 111444"/>
                    <a:gd name="f131" fmla="val 113398"/>
                    <a:gd name="f132" fmla="val 114961"/>
                    <a:gd name="f133" fmla="val 116602"/>
                    <a:gd name="f134" fmla="val 117852"/>
                    <a:gd name="f135" fmla="val 43439"/>
                    <a:gd name="f136" fmla="val 118712"/>
                    <a:gd name="f137" fmla="val 46637"/>
                    <a:gd name="f138" fmla="val 119572"/>
                    <a:gd name="f139" fmla="val 50224"/>
                    <a:gd name="f140" fmla="val 120041"/>
                    <a:gd name="f141" fmla="val 54201"/>
                    <a:gd name="f142" fmla="val 60363"/>
                    <a:gd name="f143" fmla="val 65744"/>
                    <a:gd name="f144" fmla="val 70189"/>
                    <a:gd name="f145" fmla="val 116055"/>
                    <a:gd name="f146" fmla="val 74712"/>
                    <a:gd name="f147" fmla="val 109881"/>
                    <a:gd name="f148" fmla="val 105426"/>
                    <a:gd name="f149" fmla="val 100972"/>
                    <a:gd name="f150" fmla="val 95735"/>
                    <a:gd name="f151" fmla="val 89796"/>
                    <a:gd name="f152" fmla="val 83778"/>
                    <a:gd name="f153" fmla="val 77448"/>
                    <a:gd name="f154" fmla="val 70805"/>
                    <a:gd name="f155" fmla="val 68226"/>
                    <a:gd name="f156" fmla="+- 0 0 -90"/>
                    <a:gd name="f157" fmla="*/ f3 1 113004"/>
                    <a:gd name="f158" fmla="*/ f4 1 187954"/>
                    <a:gd name="f159" fmla="val f5"/>
                    <a:gd name="f160" fmla="val f6"/>
                    <a:gd name="f161" fmla="val f7"/>
                    <a:gd name="f162" fmla="*/ f156 f0 1"/>
                    <a:gd name="f163" fmla="+- f161 0 f159"/>
                    <a:gd name="f164" fmla="+- f160 0 f159"/>
                    <a:gd name="f165" fmla="*/ f162 1 f2"/>
                    <a:gd name="f166" fmla="*/ f164 1 113004"/>
                    <a:gd name="f167" fmla="*/ f163 1 187954"/>
                    <a:gd name="f168" fmla="*/ 112848 f164 1"/>
                    <a:gd name="f169" fmla="*/ 70961 f163 1"/>
                    <a:gd name="f170" fmla="*/ 109417 f164 1"/>
                    <a:gd name="f171" fmla="*/ 98158 f163 1"/>
                    <a:gd name="f172" fmla="*/ 99356 f164 1"/>
                    <a:gd name="f173" fmla="*/ 119728 f163 1"/>
                    <a:gd name="f174" fmla="*/ 83135 f164 1"/>
                    <a:gd name="f175" fmla="*/ 133873 f163 1"/>
                    <a:gd name="f176" fmla="*/ 61142 f164 1"/>
                    <a:gd name="f177" fmla="*/ 138953 f163 1"/>
                    <a:gd name="f178" fmla="*/ 39072 f164 1"/>
                    <a:gd name="f179" fmla="*/ 134967 f163 1"/>
                    <a:gd name="f180" fmla="*/ 22851 f164 1"/>
                    <a:gd name="f181" fmla="*/ 123479 f163 1"/>
                    <a:gd name="f182" fmla="*/ 187954 f163 1"/>
                    <a:gd name="f183" fmla="*/ 0 f164 1"/>
                    <a:gd name="f184" fmla="*/ 2501 f163 1"/>
                    <a:gd name="f185" fmla="*/ 20901 f164 1"/>
                    <a:gd name="f186" fmla="*/ 21993 f164 1"/>
                    <a:gd name="f187" fmla="*/ 17350 f163 1"/>
                    <a:gd name="f188" fmla="*/ 38448 f164 1"/>
                    <a:gd name="f189" fmla="*/ 4455 f163 1"/>
                    <a:gd name="f190" fmla="*/ 60830 f164 1"/>
                    <a:gd name="f191" fmla="*/ 0 f163 1"/>
                    <a:gd name="f192" fmla="*/ 4924 f163 1"/>
                    <a:gd name="f193" fmla="*/ 99512 f164 1"/>
                    <a:gd name="f194" fmla="*/ 18835 f163 1"/>
                    <a:gd name="f195" fmla="*/ 109573 f164 1"/>
                    <a:gd name="f196" fmla="*/ 40404 f163 1"/>
                    <a:gd name="f197" fmla="*/ 113004 f164 1"/>
                    <a:gd name="f198" fmla="*/ 68304 f163 1"/>
                    <a:gd name="f199" fmla="*/ 70883 f163 1"/>
                    <a:gd name="f200" fmla="*/ 89998 f164 1"/>
                    <a:gd name="f201" fmla="*/ 68382 f163 1"/>
                    <a:gd name="f202" fmla="*/ 87892 f164 1"/>
                    <a:gd name="f203" fmla="*/ 49470 f163 1"/>
                    <a:gd name="f204" fmla="*/ 81341 f164 1"/>
                    <a:gd name="f205" fmla="*/ 33918 f163 1"/>
                    <a:gd name="f206" fmla="*/ 70111 f164 1"/>
                    <a:gd name="f207" fmla="*/ 23367 f163 1"/>
                    <a:gd name="f208" fmla="*/ 53889 f164 1"/>
                    <a:gd name="f209" fmla="*/ 19460 f163 1"/>
                    <a:gd name="f210" fmla="*/ 43361 f164 1"/>
                    <a:gd name="f211" fmla="*/ 20788 f163 1"/>
                    <a:gd name="f212" fmla="*/ 34783 f164 1"/>
                    <a:gd name="f213" fmla="*/ 24618 f163 1"/>
                    <a:gd name="f214" fmla="*/ 27998 f164 1"/>
                    <a:gd name="f215" fmla="*/ 30479 f163 1"/>
                    <a:gd name="f216" fmla="*/ 22772 f164 1"/>
                    <a:gd name="f217" fmla="*/ 37825 f163 1"/>
                    <a:gd name="f218" fmla="*/ 101831 f163 1"/>
                    <a:gd name="f219" fmla="*/ 109177 f163 1"/>
                    <a:gd name="f220" fmla="*/ 114961 f163 1"/>
                    <a:gd name="f221" fmla="*/ 43439 f164 1"/>
                    <a:gd name="f222" fmla="*/ 118712 f163 1"/>
                    <a:gd name="f223" fmla="*/ 54201 f164 1"/>
                    <a:gd name="f224" fmla="*/ 120041 f163 1"/>
                    <a:gd name="f225" fmla="*/ 70189 f164 1"/>
                    <a:gd name="f226" fmla="*/ 116055 f163 1"/>
                    <a:gd name="f227" fmla="*/ 105426 f163 1"/>
                    <a:gd name="f228" fmla="*/ 89796 f163 1"/>
                    <a:gd name="f229" fmla="*/ 70805 f163 1"/>
                    <a:gd name="f230" fmla="*/ 68226 f163 1"/>
                    <a:gd name="f231" fmla="+- f165 0 f1"/>
                    <a:gd name="f232" fmla="*/ f168 1 113004"/>
                    <a:gd name="f233" fmla="*/ f169 1 187954"/>
                    <a:gd name="f234" fmla="*/ f170 1 113004"/>
                    <a:gd name="f235" fmla="*/ f171 1 187954"/>
                    <a:gd name="f236" fmla="*/ f172 1 113004"/>
                    <a:gd name="f237" fmla="*/ f173 1 187954"/>
                    <a:gd name="f238" fmla="*/ f174 1 113004"/>
                    <a:gd name="f239" fmla="*/ f175 1 187954"/>
                    <a:gd name="f240" fmla="*/ f176 1 113004"/>
                    <a:gd name="f241" fmla="*/ f177 1 187954"/>
                    <a:gd name="f242" fmla="*/ f178 1 113004"/>
                    <a:gd name="f243" fmla="*/ f179 1 187954"/>
                    <a:gd name="f244" fmla="*/ f180 1 113004"/>
                    <a:gd name="f245" fmla="*/ f181 1 187954"/>
                    <a:gd name="f246" fmla="*/ f182 1 187954"/>
                    <a:gd name="f247" fmla="*/ f183 1 113004"/>
                    <a:gd name="f248" fmla="*/ f184 1 187954"/>
                    <a:gd name="f249" fmla="*/ f185 1 113004"/>
                    <a:gd name="f250" fmla="*/ f186 1 113004"/>
                    <a:gd name="f251" fmla="*/ f187 1 187954"/>
                    <a:gd name="f252" fmla="*/ f188 1 113004"/>
                    <a:gd name="f253" fmla="*/ f189 1 187954"/>
                    <a:gd name="f254" fmla="*/ f190 1 113004"/>
                    <a:gd name="f255" fmla="*/ f191 1 187954"/>
                    <a:gd name="f256" fmla="*/ f192 1 187954"/>
                    <a:gd name="f257" fmla="*/ f193 1 113004"/>
                    <a:gd name="f258" fmla="*/ f194 1 187954"/>
                    <a:gd name="f259" fmla="*/ f195 1 113004"/>
                    <a:gd name="f260" fmla="*/ f196 1 187954"/>
                    <a:gd name="f261" fmla="*/ f197 1 113004"/>
                    <a:gd name="f262" fmla="*/ f198 1 187954"/>
                    <a:gd name="f263" fmla="*/ f199 1 187954"/>
                    <a:gd name="f264" fmla="*/ f200 1 113004"/>
                    <a:gd name="f265" fmla="*/ f201 1 187954"/>
                    <a:gd name="f266" fmla="*/ f202 1 113004"/>
                    <a:gd name="f267" fmla="*/ f203 1 187954"/>
                    <a:gd name="f268" fmla="*/ f204 1 113004"/>
                    <a:gd name="f269" fmla="*/ f205 1 187954"/>
                    <a:gd name="f270" fmla="*/ f206 1 113004"/>
                    <a:gd name="f271" fmla="*/ f207 1 187954"/>
                    <a:gd name="f272" fmla="*/ f208 1 113004"/>
                    <a:gd name="f273" fmla="*/ f209 1 187954"/>
                    <a:gd name="f274" fmla="*/ f210 1 113004"/>
                    <a:gd name="f275" fmla="*/ f211 1 187954"/>
                    <a:gd name="f276" fmla="*/ f212 1 113004"/>
                    <a:gd name="f277" fmla="*/ f213 1 187954"/>
                    <a:gd name="f278" fmla="*/ f214 1 113004"/>
                    <a:gd name="f279" fmla="*/ f215 1 187954"/>
                    <a:gd name="f280" fmla="*/ f216 1 113004"/>
                    <a:gd name="f281" fmla="*/ f217 1 187954"/>
                    <a:gd name="f282" fmla="*/ f218 1 187954"/>
                    <a:gd name="f283" fmla="*/ f219 1 187954"/>
                    <a:gd name="f284" fmla="*/ f220 1 187954"/>
                    <a:gd name="f285" fmla="*/ f221 1 113004"/>
                    <a:gd name="f286" fmla="*/ f222 1 187954"/>
                    <a:gd name="f287" fmla="*/ f223 1 113004"/>
                    <a:gd name="f288" fmla="*/ f224 1 187954"/>
                    <a:gd name="f289" fmla="*/ f225 1 113004"/>
                    <a:gd name="f290" fmla="*/ f226 1 187954"/>
                    <a:gd name="f291" fmla="*/ f227 1 187954"/>
                    <a:gd name="f292" fmla="*/ f228 1 187954"/>
                    <a:gd name="f293" fmla="*/ f229 1 187954"/>
                    <a:gd name="f294" fmla="*/ f230 1 187954"/>
                    <a:gd name="f295" fmla="*/ f159 1 f166"/>
                    <a:gd name="f296" fmla="*/ f160 1 f166"/>
                    <a:gd name="f297" fmla="*/ f159 1 f167"/>
                    <a:gd name="f298" fmla="*/ f161 1 f167"/>
                    <a:gd name="f299" fmla="*/ f232 1 f166"/>
                    <a:gd name="f300" fmla="*/ f233 1 f167"/>
                    <a:gd name="f301" fmla="*/ f234 1 f166"/>
                    <a:gd name="f302" fmla="*/ f235 1 f167"/>
                    <a:gd name="f303" fmla="*/ f236 1 f166"/>
                    <a:gd name="f304" fmla="*/ f237 1 f167"/>
                    <a:gd name="f305" fmla="*/ f238 1 f166"/>
                    <a:gd name="f306" fmla="*/ f239 1 f167"/>
                    <a:gd name="f307" fmla="*/ f240 1 f166"/>
                    <a:gd name="f308" fmla="*/ f241 1 f167"/>
                    <a:gd name="f309" fmla="*/ f242 1 f166"/>
                    <a:gd name="f310" fmla="*/ f243 1 f167"/>
                    <a:gd name="f311" fmla="*/ f244 1 f166"/>
                    <a:gd name="f312" fmla="*/ f245 1 f167"/>
                    <a:gd name="f313" fmla="*/ f246 1 f167"/>
                    <a:gd name="f314" fmla="*/ f247 1 f166"/>
                    <a:gd name="f315" fmla="*/ f248 1 f167"/>
                    <a:gd name="f316" fmla="*/ f249 1 f166"/>
                    <a:gd name="f317" fmla="*/ f250 1 f166"/>
                    <a:gd name="f318" fmla="*/ f251 1 f167"/>
                    <a:gd name="f319" fmla="*/ f252 1 f166"/>
                    <a:gd name="f320" fmla="*/ f253 1 f167"/>
                    <a:gd name="f321" fmla="*/ f254 1 f166"/>
                    <a:gd name="f322" fmla="*/ f255 1 f167"/>
                    <a:gd name="f323" fmla="*/ f256 1 f167"/>
                    <a:gd name="f324" fmla="*/ f257 1 f166"/>
                    <a:gd name="f325" fmla="*/ f258 1 f167"/>
                    <a:gd name="f326" fmla="*/ f259 1 f166"/>
                    <a:gd name="f327" fmla="*/ f260 1 f167"/>
                    <a:gd name="f328" fmla="*/ f261 1 f166"/>
                    <a:gd name="f329" fmla="*/ f262 1 f167"/>
                    <a:gd name="f330" fmla="*/ f263 1 f167"/>
                    <a:gd name="f331" fmla="*/ f264 1 f166"/>
                    <a:gd name="f332" fmla="*/ f265 1 f167"/>
                    <a:gd name="f333" fmla="*/ f266 1 f166"/>
                    <a:gd name="f334" fmla="*/ f267 1 f167"/>
                    <a:gd name="f335" fmla="*/ f268 1 f166"/>
                    <a:gd name="f336" fmla="*/ f269 1 f167"/>
                    <a:gd name="f337" fmla="*/ f270 1 f166"/>
                    <a:gd name="f338" fmla="*/ f271 1 f167"/>
                    <a:gd name="f339" fmla="*/ f272 1 f166"/>
                    <a:gd name="f340" fmla="*/ f273 1 f167"/>
                    <a:gd name="f341" fmla="*/ f274 1 f166"/>
                    <a:gd name="f342" fmla="*/ f275 1 f167"/>
                    <a:gd name="f343" fmla="*/ f276 1 f166"/>
                    <a:gd name="f344" fmla="*/ f277 1 f167"/>
                    <a:gd name="f345" fmla="*/ f278 1 f166"/>
                    <a:gd name="f346" fmla="*/ f279 1 f167"/>
                    <a:gd name="f347" fmla="*/ f280 1 f166"/>
                    <a:gd name="f348" fmla="*/ f281 1 f167"/>
                    <a:gd name="f349" fmla="*/ f282 1 f167"/>
                    <a:gd name="f350" fmla="*/ f283 1 f167"/>
                    <a:gd name="f351" fmla="*/ f284 1 f167"/>
                    <a:gd name="f352" fmla="*/ f285 1 f166"/>
                    <a:gd name="f353" fmla="*/ f286 1 f167"/>
                    <a:gd name="f354" fmla="*/ f287 1 f166"/>
                    <a:gd name="f355" fmla="*/ f288 1 f167"/>
                    <a:gd name="f356" fmla="*/ f289 1 f166"/>
                    <a:gd name="f357" fmla="*/ f290 1 f167"/>
                    <a:gd name="f358" fmla="*/ f291 1 f167"/>
                    <a:gd name="f359" fmla="*/ f292 1 f167"/>
                    <a:gd name="f360" fmla="*/ f293 1 f167"/>
                    <a:gd name="f361" fmla="*/ f294 1 f167"/>
                    <a:gd name="f362" fmla="*/ f295 f157 1"/>
                    <a:gd name="f363" fmla="*/ f296 f157 1"/>
                    <a:gd name="f364" fmla="*/ f298 f158 1"/>
                    <a:gd name="f365" fmla="*/ f297 f158 1"/>
                    <a:gd name="f366" fmla="*/ f299 f157 1"/>
                    <a:gd name="f367" fmla="*/ f300 f158 1"/>
                    <a:gd name="f368" fmla="*/ f301 f157 1"/>
                    <a:gd name="f369" fmla="*/ f302 f158 1"/>
                    <a:gd name="f370" fmla="*/ f303 f157 1"/>
                    <a:gd name="f371" fmla="*/ f304 f158 1"/>
                    <a:gd name="f372" fmla="*/ f305 f157 1"/>
                    <a:gd name="f373" fmla="*/ f306 f158 1"/>
                    <a:gd name="f374" fmla="*/ f307 f157 1"/>
                    <a:gd name="f375" fmla="*/ f308 f158 1"/>
                    <a:gd name="f376" fmla="*/ f309 f157 1"/>
                    <a:gd name="f377" fmla="*/ f310 f158 1"/>
                    <a:gd name="f378" fmla="*/ f311 f157 1"/>
                    <a:gd name="f379" fmla="*/ f312 f158 1"/>
                    <a:gd name="f380" fmla="*/ f313 f158 1"/>
                    <a:gd name="f381" fmla="*/ f314 f157 1"/>
                    <a:gd name="f382" fmla="*/ f315 f158 1"/>
                    <a:gd name="f383" fmla="*/ f316 f157 1"/>
                    <a:gd name="f384" fmla="*/ f317 f157 1"/>
                    <a:gd name="f385" fmla="*/ f318 f158 1"/>
                    <a:gd name="f386" fmla="*/ f319 f157 1"/>
                    <a:gd name="f387" fmla="*/ f320 f158 1"/>
                    <a:gd name="f388" fmla="*/ f321 f157 1"/>
                    <a:gd name="f389" fmla="*/ f322 f158 1"/>
                    <a:gd name="f390" fmla="*/ f323 f158 1"/>
                    <a:gd name="f391" fmla="*/ f324 f157 1"/>
                    <a:gd name="f392" fmla="*/ f325 f158 1"/>
                    <a:gd name="f393" fmla="*/ f326 f157 1"/>
                    <a:gd name="f394" fmla="*/ f327 f158 1"/>
                    <a:gd name="f395" fmla="*/ f328 f157 1"/>
                    <a:gd name="f396" fmla="*/ f329 f158 1"/>
                    <a:gd name="f397" fmla="*/ f330 f158 1"/>
                    <a:gd name="f398" fmla="*/ f331 f157 1"/>
                    <a:gd name="f399" fmla="*/ f332 f158 1"/>
                    <a:gd name="f400" fmla="*/ f333 f157 1"/>
                    <a:gd name="f401" fmla="*/ f334 f158 1"/>
                    <a:gd name="f402" fmla="*/ f335 f157 1"/>
                    <a:gd name="f403" fmla="*/ f336 f158 1"/>
                    <a:gd name="f404" fmla="*/ f337 f157 1"/>
                    <a:gd name="f405" fmla="*/ f338 f158 1"/>
                    <a:gd name="f406" fmla="*/ f339 f157 1"/>
                    <a:gd name="f407" fmla="*/ f340 f158 1"/>
                    <a:gd name="f408" fmla="*/ f341 f157 1"/>
                    <a:gd name="f409" fmla="*/ f342 f158 1"/>
                    <a:gd name="f410" fmla="*/ f343 f157 1"/>
                    <a:gd name="f411" fmla="*/ f344 f158 1"/>
                    <a:gd name="f412" fmla="*/ f345 f157 1"/>
                    <a:gd name="f413" fmla="*/ f346 f158 1"/>
                    <a:gd name="f414" fmla="*/ f347 f157 1"/>
                    <a:gd name="f415" fmla="*/ f348 f158 1"/>
                    <a:gd name="f416" fmla="*/ f349 f158 1"/>
                    <a:gd name="f417" fmla="*/ f350 f158 1"/>
                    <a:gd name="f418" fmla="*/ f351 f158 1"/>
                    <a:gd name="f419" fmla="*/ f352 f157 1"/>
                    <a:gd name="f420" fmla="*/ f353 f158 1"/>
                    <a:gd name="f421" fmla="*/ f354 f157 1"/>
                    <a:gd name="f422" fmla="*/ f355 f158 1"/>
                    <a:gd name="f423" fmla="*/ f356 f157 1"/>
                    <a:gd name="f424" fmla="*/ f357 f158 1"/>
                    <a:gd name="f425" fmla="*/ f358 f158 1"/>
                    <a:gd name="f426" fmla="*/ f359 f158 1"/>
                    <a:gd name="f427" fmla="*/ f360 f158 1"/>
                    <a:gd name="f428" fmla="*/ f361 f15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1">
                      <a:pos x="f366" y="f367"/>
                    </a:cxn>
                    <a:cxn ang="f231">
                      <a:pos x="f368" y="f369"/>
                    </a:cxn>
                    <a:cxn ang="f231">
                      <a:pos x="f370" y="f371"/>
                    </a:cxn>
                    <a:cxn ang="f231">
                      <a:pos x="f372" y="f373"/>
                    </a:cxn>
                    <a:cxn ang="f231">
                      <a:pos x="f374" y="f375"/>
                    </a:cxn>
                    <a:cxn ang="f231">
                      <a:pos x="f376" y="f377"/>
                    </a:cxn>
                    <a:cxn ang="f231">
                      <a:pos x="f378" y="f379"/>
                    </a:cxn>
                    <a:cxn ang="f231">
                      <a:pos x="f378" y="f380"/>
                    </a:cxn>
                    <a:cxn ang="f231">
                      <a:pos x="f381" y="f380"/>
                    </a:cxn>
                    <a:cxn ang="f231">
                      <a:pos x="f381" y="f382"/>
                    </a:cxn>
                    <a:cxn ang="f231">
                      <a:pos x="f383" y="f382"/>
                    </a:cxn>
                    <a:cxn ang="f231">
                      <a:pos x="f384" y="f385"/>
                    </a:cxn>
                    <a:cxn ang="f231">
                      <a:pos x="f386" y="f387"/>
                    </a:cxn>
                    <a:cxn ang="f231">
                      <a:pos x="f388" y="f389"/>
                    </a:cxn>
                    <a:cxn ang="f231">
                      <a:pos x="f372" y="f390"/>
                    </a:cxn>
                    <a:cxn ang="f231">
                      <a:pos x="f391" y="f392"/>
                    </a:cxn>
                    <a:cxn ang="f231">
                      <a:pos x="f393" y="f394"/>
                    </a:cxn>
                    <a:cxn ang="f231">
                      <a:pos x="f395" y="f396"/>
                    </a:cxn>
                    <a:cxn ang="f231">
                      <a:pos x="f395" y="f397"/>
                    </a:cxn>
                    <a:cxn ang="f231">
                      <a:pos x="f398" y="f399"/>
                    </a:cxn>
                    <a:cxn ang="f231">
                      <a:pos x="f400" y="f401"/>
                    </a:cxn>
                    <a:cxn ang="f231">
                      <a:pos x="f402" y="f403"/>
                    </a:cxn>
                    <a:cxn ang="f231">
                      <a:pos x="f404" y="f405"/>
                    </a:cxn>
                    <a:cxn ang="f231">
                      <a:pos x="f406" y="f407"/>
                    </a:cxn>
                    <a:cxn ang="f231">
                      <a:pos x="f408" y="f409"/>
                    </a:cxn>
                    <a:cxn ang="f231">
                      <a:pos x="f410" y="f411"/>
                    </a:cxn>
                    <a:cxn ang="f231">
                      <a:pos x="f412" y="f413"/>
                    </a:cxn>
                    <a:cxn ang="f231">
                      <a:pos x="f414" y="f415"/>
                    </a:cxn>
                    <a:cxn ang="f231">
                      <a:pos x="f414" y="f416"/>
                    </a:cxn>
                    <a:cxn ang="f231">
                      <a:pos x="f412" y="f417"/>
                    </a:cxn>
                    <a:cxn ang="f231">
                      <a:pos x="f410" y="f418"/>
                    </a:cxn>
                    <a:cxn ang="f231">
                      <a:pos x="f419" y="f420"/>
                    </a:cxn>
                    <a:cxn ang="f231">
                      <a:pos x="f421" y="f422"/>
                    </a:cxn>
                    <a:cxn ang="f231">
                      <a:pos x="f423" y="f424"/>
                    </a:cxn>
                    <a:cxn ang="f231">
                      <a:pos x="f402" y="f425"/>
                    </a:cxn>
                    <a:cxn ang="f231">
                      <a:pos x="f400" y="f426"/>
                    </a:cxn>
                    <a:cxn ang="f231">
                      <a:pos x="f398" y="f427"/>
                    </a:cxn>
                    <a:cxn ang="f231">
                      <a:pos x="f398" y="f428"/>
                    </a:cxn>
                  </a:cxnLst>
                  <a:rect l="f362" t="f365" r="f363" b="f364"/>
                  <a:pathLst>
                    <a:path w="113004" h="187954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4"/>
                      </a:cubicBezTo>
                      <a:cubicBezTo>
                        <a:pt x="f15" y="f16"/>
                        <a:pt x="f17" y="f18"/>
                        <a:pt x="f19" y="f20"/>
                      </a:cubicBezTo>
                      <a:cubicBezTo>
                        <a:pt x="f21" y="f22"/>
                        <a:pt x="f23" y="f24"/>
                        <a:pt x="f25" y="f26"/>
                      </a:cubicBezTo>
                      <a:cubicBezTo>
                        <a:pt x="f27" y="f28"/>
                        <a:pt x="f29" y="f30"/>
                        <a:pt x="f31" y="f30"/>
                      </a:cubicBezTo>
                      <a:cubicBezTo>
                        <a:pt x="f32" y="f30"/>
                        <a:pt x="f33" y="f34"/>
                        <a:pt x="f35" y="f36"/>
                      </a:cubicBezTo>
                      <a:cubicBezTo>
                        <a:pt x="f37" y="f38"/>
                        <a:pt x="f39" y="f40"/>
                        <a:pt x="f41" y="f42"/>
                      </a:cubicBezTo>
                      <a:lnTo>
                        <a:pt x="f41" y="f7"/>
                      </a:lnTo>
                      <a:lnTo>
                        <a:pt x="f5" y="f7"/>
                      </a:lnTo>
                      <a:lnTo>
                        <a:pt x="f5" y="f43"/>
                      </a:lnTo>
                      <a:lnTo>
                        <a:pt x="f44" y="f43"/>
                      </a:lnTo>
                      <a:lnTo>
                        <a:pt x="f45" y="f46"/>
                      </a:lnTo>
                      <a:cubicBezTo>
                        <a:pt x="f47" y="f48"/>
                        <a:pt x="f49" y="f50"/>
                        <a:pt x="f51" y="f52"/>
                      </a:cubicBezTo>
                      <a:cubicBezTo>
                        <a:pt x="f53" y="f54"/>
                        <a:pt x="f55" y="f5"/>
                        <a:pt x="f56" y="f5"/>
                      </a:cubicBezTo>
                      <a:cubicBezTo>
                        <a:pt x="f57" y="f5"/>
                        <a:pt x="f58" y="f59"/>
                        <a:pt x="f25" y="f60"/>
                      </a:cubicBezTo>
                      <a:cubicBezTo>
                        <a:pt x="f61" y="f62"/>
                        <a:pt x="f63" y="f64"/>
                        <a:pt x="f65" y="f66"/>
                      </a:cubicBezTo>
                      <a:cubicBezTo>
                        <a:pt x="f67" y="f68"/>
                        <a:pt x="f69" y="f70"/>
                        <a:pt x="f71" y="f72"/>
                      </a:cubicBezTo>
                      <a:cubicBezTo>
                        <a:pt x="f73" y="f74"/>
                        <a:pt x="f6" y="f75"/>
                        <a:pt x="f6" y="f76"/>
                      </a:cubicBezTo>
                      <a:lnTo>
                        <a:pt x="f6" y="f77"/>
                      </a:lnTo>
                      <a:close/>
                      <a:moveTo>
                        <a:pt x="f78" y="f79"/>
                      </a:moveTo>
                      <a:cubicBezTo>
                        <a:pt x="f78" y="f80"/>
                        <a:pt x="f81" y="f82"/>
                        <a:pt x="f83" y="f84"/>
                      </a:cubicBezTo>
                      <a:cubicBezTo>
                        <a:pt x="f85" y="f86"/>
                        <a:pt x="f87" y="f88"/>
                        <a:pt x="f89" y="f90"/>
                      </a:cubicBezTo>
                      <a:cubicBezTo>
                        <a:pt x="f91" y="f92"/>
                        <a:pt x="f93" y="f94"/>
                        <a:pt x="f95" y="f96"/>
                      </a:cubicBezTo>
                      <a:cubicBezTo>
                        <a:pt x="f97" y="f98"/>
                        <a:pt x="f99" y="f100"/>
                        <a:pt x="f101" y="f100"/>
                      </a:cubicBezTo>
                      <a:cubicBezTo>
                        <a:pt x="f102" y="f100"/>
                        <a:pt x="f103" y="f104"/>
                        <a:pt x="f105" y="f98"/>
                      </a:cubicBezTo>
                      <a:cubicBezTo>
                        <a:pt x="f106" y="f107"/>
                        <a:pt x="f108" y="f109"/>
                        <a:pt x="f110" y="f111"/>
                      </a:cubicBezTo>
                      <a:cubicBezTo>
                        <a:pt x="f112" y="f113"/>
                        <a:pt x="f114" y="f115"/>
                        <a:pt x="f116" y="f117"/>
                      </a:cubicBezTo>
                      <a:cubicBezTo>
                        <a:pt x="f118" y="f119"/>
                        <a:pt x="f120" y="f121"/>
                        <a:pt x="f122" y="f123"/>
                      </a:cubicBezTo>
                      <a:lnTo>
                        <a:pt x="f122" y="f124"/>
                      </a:lnTo>
                      <a:cubicBezTo>
                        <a:pt x="f120" y="f125"/>
                        <a:pt x="f126" y="f127"/>
                        <a:pt x="f116" y="f128"/>
                      </a:cubicBezTo>
                      <a:cubicBezTo>
                        <a:pt x="f129" y="f130"/>
                        <a:pt x="f112" y="f131"/>
                        <a:pt x="f110" y="f132"/>
                      </a:cubicBezTo>
                      <a:cubicBezTo>
                        <a:pt x="f108" y="f133"/>
                        <a:pt x="f106" y="f134"/>
                        <a:pt x="f135" y="f136"/>
                      </a:cubicBezTo>
                      <a:cubicBezTo>
                        <a:pt x="f137" y="f138"/>
                        <a:pt x="f139" y="f140"/>
                        <a:pt x="f141" y="f140"/>
                      </a:cubicBezTo>
                      <a:cubicBezTo>
                        <a:pt x="f142" y="f140"/>
                        <a:pt x="f143" y="f136"/>
                        <a:pt x="f144" y="f145"/>
                      </a:cubicBezTo>
                      <a:cubicBezTo>
                        <a:pt x="f146" y="f131"/>
                        <a:pt x="f91" y="f147"/>
                        <a:pt x="f89" y="f148"/>
                      </a:cubicBezTo>
                      <a:cubicBezTo>
                        <a:pt x="f87" y="f149"/>
                        <a:pt x="f85" y="f150"/>
                        <a:pt x="f83" y="f151"/>
                      </a:cubicBezTo>
                      <a:cubicBezTo>
                        <a:pt x="f81" y="f152"/>
                        <a:pt x="f78" y="f153"/>
                        <a:pt x="f78" y="f154"/>
                      </a:cubicBezTo>
                      <a:lnTo>
                        <a:pt x="f78" y="f1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26" name="Freeform 43">
                  <a:extLst>
                    <a:ext uri="{FF2B5EF4-FFF2-40B4-BE49-F238E27FC236}">
                      <a16:creationId xmlns:a16="http://schemas.microsoft.com/office/drawing/2014/main" id="{8840DBA4-E0B8-8C0F-7144-A126BB713A15}"/>
                    </a:ext>
                  </a:extLst>
                </p:cNvPr>
                <p:cNvSpPr/>
                <p:nvPr/>
              </p:nvSpPr>
              <p:spPr>
                <a:xfrm>
                  <a:off x="10017791" y="1534363"/>
                  <a:ext cx="89227" cy="11258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0196"/>
                    <a:gd name="f7" fmla="val 139031"/>
                    <a:gd name="f8" fmla="val 86176"/>
                    <a:gd name="f9" fmla="val 136530"/>
                    <a:gd name="f10" fmla="val 85318"/>
                    <a:gd name="f11" fmla="val 134889"/>
                    <a:gd name="f12" fmla="val 84694"/>
                    <a:gd name="f13" fmla="val 132779"/>
                    <a:gd name="f14" fmla="val 84226"/>
                    <a:gd name="f15" fmla="val 130278"/>
                    <a:gd name="f16" fmla="val 83759"/>
                    <a:gd name="f17" fmla="val 127778"/>
                    <a:gd name="f18" fmla="val 83291"/>
                    <a:gd name="f19" fmla="val 125120"/>
                    <a:gd name="f20" fmla="val 82979"/>
                    <a:gd name="f21" fmla="val 122385"/>
                    <a:gd name="f22" fmla="val 80873"/>
                    <a:gd name="f23" fmla="val 124651"/>
                    <a:gd name="f24" fmla="val 78455"/>
                    <a:gd name="f25" fmla="val 126762"/>
                    <a:gd name="f26" fmla="val 75726"/>
                    <a:gd name="f27" fmla="val 128793"/>
                    <a:gd name="f28" fmla="val 72996"/>
                    <a:gd name="f29" fmla="val 130825"/>
                    <a:gd name="f30" fmla="val 70111"/>
                    <a:gd name="f31" fmla="val 132623"/>
                    <a:gd name="f32" fmla="val 66991"/>
                    <a:gd name="f33" fmla="val 134108"/>
                    <a:gd name="f34" fmla="val 63872"/>
                    <a:gd name="f35" fmla="val 135593"/>
                    <a:gd name="f36" fmla="val 60362"/>
                    <a:gd name="f37" fmla="val 136843"/>
                    <a:gd name="f38" fmla="val 56697"/>
                    <a:gd name="f39" fmla="val 137703"/>
                    <a:gd name="f40" fmla="val 52954"/>
                    <a:gd name="f41" fmla="val 138562"/>
                    <a:gd name="f42" fmla="val 49054"/>
                    <a:gd name="f43" fmla="val 44999"/>
                    <a:gd name="f44" fmla="val 38136"/>
                    <a:gd name="f45" fmla="val 31975"/>
                    <a:gd name="f46" fmla="val 138015"/>
                    <a:gd name="f47" fmla="val 26438"/>
                    <a:gd name="f48" fmla="val 135905"/>
                    <a:gd name="f49" fmla="val 20901"/>
                    <a:gd name="f50" fmla="val 133795"/>
                    <a:gd name="f51" fmla="val 16143"/>
                    <a:gd name="f52" fmla="val 131060"/>
                    <a:gd name="f53" fmla="val 12244"/>
                    <a:gd name="f54" fmla="val 127465"/>
                    <a:gd name="f55" fmla="val 8345"/>
                    <a:gd name="f56" fmla="val 123870"/>
                    <a:gd name="f57" fmla="val 5303"/>
                    <a:gd name="f58" fmla="val 119728"/>
                    <a:gd name="f59" fmla="val 3198"/>
                    <a:gd name="f60" fmla="val 114883"/>
                    <a:gd name="f61" fmla="val 1092"/>
                    <a:gd name="f62" fmla="val 110037"/>
                    <a:gd name="f63" fmla="val 104879"/>
                    <a:gd name="f64" fmla="val 99330"/>
                    <a:gd name="f65" fmla="val 92140"/>
                    <a:gd name="f66" fmla="val 1404"/>
                    <a:gd name="f67" fmla="val 85810"/>
                    <a:gd name="f68" fmla="val 4211"/>
                    <a:gd name="f69" fmla="val 80340"/>
                    <a:gd name="f70" fmla="val 7019"/>
                    <a:gd name="f71" fmla="val 74869"/>
                    <a:gd name="f72" fmla="val 10996"/>
                    <a:gd name="f73" fmla="val 70258"/>
                    <a:gd name="f74" fmla="val 16221"/>
                    <a:gd name="f75" fmla="val 66507"/>
                    <a:gd name="f76" fmla="val 21447"/>
                    <a:gd name="f77" fmla="val 62756"/>
                    <a:gd name="f78" fmla="val 27764"/>
                    <a:gd name="f79" fmla="val 60020"/>
                    <a:gd name="f80" fmla="val 35172"/>
                    <a:gd name="f81" fmla="val 58066"/>
                    <a:gd name="f82" fmla="val 42581"/>
                    <a:gd name="f83" fmla="val 56113"/>
                    <a:gd name="f84" fmla="val 50848"/>
                    <a:gd name="f85" fmla="val 55253"/>
                    <a:gd name="f86" fmla="val 59972"/>
                    <a:gd name="f87" fmla="val 82667"/>
                    <a:gd name="f88" fmla="val 44703"/>
                    <a:gd name="f89" fmla="val 36731"/>
                    <a:gd name="f90" fmla="val 80249"/>
                    <a:gd name="f91" fmla="val 30323"/>
                    <a:gd name="f92" fmla="val 75492"/>
                    <a:gd name="f93" fmla="val 25556"/>
                    <a:gd name="f94" fmla="val 70735"/>
                    <a:gd name="f95" fmla="val 20788"/>
                    <a:gd name="f96" fmla="val 63638"/>
                    <a:gd name="f97" fmla="val 18444"/>
                    <a:gd name="f98" fmla="val 54357"/>
                    <a:gd name="f99" fmla="val 50068"/>
                    <a:gd name="f100" fmla="val 46168"/>
                    <a:gd name="f101" fmla="val 18991"/>
                    <a:gd name="f102" fmla="val 42659"/>
                    <a:gd name="f103" fmla="val 20163"/>
                    <a:gd name="f104" fmla="val 39150"/>
                    <a:gd name="f105" fmla="val 21335"/>
                    <a:gd name="f106" fmla="val 36108"/>
                    <a:gd name="f107" fmla="val 22898"/>
                    <a:gd name="f108" fmla="val 33613"/>
                    <a:gd name="f109" fmla="val 24774"/>
                    <a:gd name="f110" fmla="val 31117"/>
                    <a:gd name="f111" fmla="val 26650"/>
                    <a:gd name="f112" fmla="val 29167"/>
                    <a:gd name="f113" fmla="val 28994"/>
                    <a:gd name="f114" fmla="val 31495"/>
                    <a:gd name="f115" fmla="val 26360"/>
                    <a:gd name="f116" fmla="val 33996"/>
                    <a:gd name="f117" fmla="val 25658"/>
                    <a:gd name="f118" fmla="val 39545"/>
                    <a:gd name="f119" fmla="val 2652"/>
                    <a:gd name="f120" fmla="val 34777"/>
                    <a:gd name="f121" fmla="val 3899"/>
                    <a:gd name="f122" fmla="val 30010"/>
                    <a:gd name="f123" fmla="val 6395"/>
                    <a:gd name="f124" fmla="val 25321"/>
                    <a:gd name="f125" fmla="val 8890"/>
                    <a:gd name="f126" fmla="val 20632"/>
                    <a:gd name="f127" fmla="val 12478"/>
                    <a:gd name="f128" fmla="val 16412"/>
                    <a:gd name="f129" fmla="val 17079"/>
                    <a:gd name="f130" fmla="val 12660"/>
                    <a:gd name="f131" fmla="val 21681"/>
                    <a:gd name="f132" fmla="val 8909"/>
                    <a:gd name="f133" fmla="val 27296"/>
                    <a:gd name="f134" fmla="val 5861"/>
                    <a:gd name="f135" fmla="val 33847"/>
                    <a:gd name="f136" fmla="val 3517"/>
                    <a:gd name="f137" fmla="val 40397"/>
                    <a:gd name="f138" fmla="val 1172"/>
                    <a:gd name="f139" fmla="val 47728"/>
                    <a:gd name="f140" fmla="val 55761"/>
                    <a:gd name="f141" fmla="val 63014"/>
                    <a:gd name="f142" fmla="val 69721"/>
                    <a:gd name="f143" fmla="val 938"/>
                    <a:gd name="f144" fmla="val 75804"/>
                    <a:gd name="f145" fmla="val 2813"/>
                    <a:gd name="f146" fmla="val 81965"/>
                    <a:gd name="f147" fmla="val 4689"/>
                    <a:gd name="f148" fmla="val 87190"/>
                    <a:gd name="f149" fmla="val 7502"/>
                    <a:gd name="f150" fmla="val 91557"/>
                    <a:gd name="f151" fmla="val 11254"/>
                    <a:gd name="f152" fmla="val 95925"/>
                    <a:gd name="f153" fmla="val 15005"/>
                    <a:gd name="f154" fmla="val 99356"/>
                    <a:gd name="f155" fmla="val 19694"/>
                    <a:gd name="f156" fmla="val 101774"/>
                    <a:gd name="f157" fmla="val 104191"/>
                    <a:gd name="f158" fmla="val 30948"/>
                    <a:gd name="f159" fmla="val 105517"/>
                    <a:gd name="f160" fmla="val 37513"/>
                    <a:gd name="f161" fmla="val 45015"/>
                    <a:gd name="f162" fmla="val 107302"/>
                    <a:gd name="f163" fmla="val 111835"/>
                    <a:gd name="f164" fmla="val 105907"/>
                    <a:gd name="f165" fmla="val 116602"/>
                    <a:gd name="f166" fmla="val 106687"/>
                    <a:gd name="f167" fmla="val 121604"/>
                    <a:gd name="f168" fmla="val 107467"/>
                    <a:gd name="f169" fmla="val 126605"/>
                    <a:gd name="f170" fmla="val 108637"/>
                    <a:gd name="f171" fmla="val 130904"/>
                    <a:gd name="f172" fmla="val 134577"/>
                    <a:gd name="f173" fmla="val 86254"/>
                    <a:gd name="f174" fmla="val 48274"/>
                    <a:gd name="f175" fmla="val 119103"/>
                    <a:gd name="f176" fmla="val 52408"/>
                    <a:gd name="f177" fmla="val 56229"/>
                    <a:gd name="f178" fmla="val 118556"/>
                    <a:gd name="f179" fmla="val 59894"/>
                    <a:gd name="f180" fmla="val 117383"/>
                    <a:gd name="f181" fmla="val 63482"/>
                    <a:gd name="f182" fmla="val 116211"/>
                    <a:gd name="f183" fmla="val 66835"/>
                    <a:gd name="f184" fmla="val 114726"/>
                    <a:gd name="f185" fmla="val 69799"/>
                    <a:gd name="f186" fmla="val 112851"/>
                    <a:gd name="f187" fmla="val 72762"/>
                    <a:gd name="f188" fmla="val 110975"/>
                    <a:gd name="f189" fmla="val 75336"/>
                    <a:gd name="f190" fmla="val 108865"/>
                    <a:gd name="f191" fmla="val 77520"/>
                    <a:gd name="f192" fmla="val 106442"/>
                    <a:gd name="f193" fmla="val 79703"/>
                    <a:gd name="f194" fmla="val 104019"/>
                    <a:gd name="f195" fmla="val 81419"/>
                    <a:gd name="f196" fmla="val 101597"/>
                    <a:gd name="f197" fmla="val 99018"/>
                    <a:gd name="f198" fmla="val 71508"/>
                    <a:gd name="f199" fmla="val 50536"/>
                    <a:gd name="f200" fmla="val 40476"/>
                    <a:gd name="f201" fmla="val 73540"/>
                    <a:gd name="f202" fmla="val 33379"/>
                    <a:gd name="f203" fmla="val 77604"/>
                    <a:gd name="f204" fmla="val 26282"/>
                    <a:gd name="f205" fmla="val 81668"/>
                    <a:gd name="f206" fmla="val 22772"/>
                    <a:gd name="f207" fmla="val 87842"/>
                    <a:gd name="f208" fmla="val 96126"/>
                    <a:gd name="f209" fmla="val 23318"/>
                    <a:gd name="f210" fmla="val 102378"/>
                    <a:gd name="f211" fmla="val 24410"/>
                    <a:gd name="f212" fmla="val 105192"/>
                    <a:gd name="f213" fmla="val 25502"/>
                    <a:gd name="f214" fmla="val 108005"/>
                    <a:gd name="f215" fmla="val 27140"/>
                    <a:gd name="f216" fmla="val 110428"/>
                    <a:gd name="f217" fmla="val 29323"/>
                    <a:gd name="f218" fmla="val 112460"/>
                    <a:gd name="f219" fmla="val 31507"/>
                    <a:gd name="f220" fmla="val 114492"/>
                    <a:gd name="f221" fmla="val 34159"/>
                    <a:gd name="f222" fmla="val 116055"/>
                    <a:gd name="f223" fmla="val 37356"/>
                    <a:gd name="f224" fmla="val 117305"/>
                    <a:gd name="f225" fmla="val 40554"/>
                    <a:gd name="f226" fmla="val 44219"/>
                    <a:gd name="f227" fmla="val 48430"/>
                    <a:gd name="f228" fmla="+- 0 0 -90"/>
                    <a:gd name="f229" fmla="*/ f3 1 110196"/>
                    <a:gd name="f230" fmla="*/ f4 1 139031"/>
                    <a:gd name="f231" fmla="val f5"/>
                    <a:gd name="f232" fmla="val f6"/>
                    <a:gd name="f233" fmla="val f7"/>
                    <a:gd name="f234" fmla="*/ f228 f0 1"/>
                    <a:gd name="f235" fmla="+- f233 0 f231"/>
                    <a:gd name="f236" fmla="+- f232 0 f231"/>
                    <a:gd name="f237" fmla="*/ f234 1 f2"/>
                    <a:gd name="f238" fmla="*/ f236 1 110196"/>
                    <a:gd name="f239" fmla="*/ f235 1 139031"/>
                    <a:gd name="f240" fmla="*/ 86176 f236 1"/>
                    <a:gd name="f241" fmla="*/ 136530 f235 1"/>
                    <a:gd name="f242" fmla="*/ 84226 f236 1"/>
                    <a:gd name="f243" fmla="*/ 130278 f235 1"/>
                    <a:gd name="f244" fmla="*/ 82979 f236 1"/>
                    <a:gd name="f245" fmla="*/ 122385 f235 1"/>
                    <a:gd name="f246" fmla="*/ 75726 f236 1"/>
                    <a:gd name="f247" fmla="*/ 128793 f235 1"/>
                    <a:gd name="f248" fmla="*/ 66991 f236 1"/>
                    <a:gd name="f249" fmla="*/ 134108 f235 1"/>
                    <a:gd name="f250" fmla="*/ 56697 f236 1"/>
                    <a:gd name="f251" fmla="*/ 137703 f235 1"/>
                    <a:gd name="f252" fmla="*/ 44999 f236 1"/>
                    <a:gd name="f253" fmla="*/ 139031 f235 1"/>
                    <a:gd name="f254" fmla="*/ 26438 f236 1"/>
                    <a:gd name="f255" fmla="*/ 135905 f235 1"/>
                    <a:gd name="f256" fmla="*/ 12244 f236 1"/>
                    <a:gd name="f257" fmla="*/ 127465 f235 1"/>
                    <a:gd name="f258" fmla="*/ 3198 f236 1"/>
                    <a:gd name="f259" fmla="*/ 114883 f235 1"/>
                    <a:gd name="f260" fmla="*/ 0 f236 1"/>
                    <a:gd name="f261" fmla="*/ 99330 f235 1"/>
                    <a:gd name="f262" fmla="*/ 4211 f236 1"/>
                    <a:gd name="f263" fmla="*/ 80340 f235 1"/>
                    <a:gd name="f264" fmla="*/ 16221 f236 1"/>
                    <a:gd name="f265" fmla="*/ 66507 f235 1"/>
                    <a:gd name="f266" fmla="*/ 35172 f236 1"/>
                    <a:gd name="f267" fmla="*/ 58066 f235 1"/>
                    <a:gd name="f268" fmla="*/ 59972 f236 1"/>
                    <a:gd name="f269" fmla="*/ 55253 f235 1"/>
                    <a:gd name="f270" fmla="*/ 82667 f236 1"/>
                    <a:gd name="f271" fmla="*/ 44703 f235 1"/>
                    <a:gd name="f272" fmla="*/ 75492 f236 1"/>
                    <a:gd name="f273" fmla="*/ 25556 f235 1"/>
                    <a:gd name="f274" fmla="*/ 54357 f236 1"/>
                    <a:gd name="f275" fmla="*/ 18444 f235 1"/>
                    <a:gd name="f276" fmla="*/ 42659 f236 1"/>
                    <a:gd name="f277" fmla="*/ 20163 f235 1"/>
                    <a:gd name="f278" fmla="*/ 33613 f236 1"/>
                    <a:gd name="f279" fmla="*/ 24774 f235 1"/>
                    <a:gd name="f280" fmla="*/ 27764 f236 1"/>
                    <a:gd name="f281" fmla="*/ 31495 f235 1"/>
                    <a:gd name="f282" fmla="*/ 25658 f236 1"/>
                    <a:gd name="f283" fmla="*/ 39545 f235 1"/>
                    <a:gd name="f284" fmla="*/ 2652 f236 1"/>
                    <a:gd name="f285" fmla="*/ 6395 f236 1"/>
                    <a:gd name="f286" fmla="*/ 25321 f235 1"/>
                    <a:gd name="f287" fmla="*/ 17079 f236 1"/>
                    <a:gd name="f288" fmla="*/ 12660 f235 1"/>
                    <a:gd name="f289" fmla="*/ 33847 f236 1"/>
                    <a:gd name="f290" fmla="*/ 3517 f235 1"/>
                    <a:gd name="f291" fmla="*/ 55761 f236 1"/>
                    <a:gd name="f292" fmla="*/ 0 f235 1"/>
                    <a:gd name="f293" fmla="*/ 75804 f236 1"/>
                    <a:gd name="f294" fmla="*/ 2813 f235 1"/>
                    <a:gd name="f295" fmla="*/ 91557 f236 1"/>
                    <a:gd name="f296" fmla="*/ 11254 f235 1"/>
                    <a:gd name="f297" fmla="*/ 101774 f236 1"/>
                    <a:gd name="f298" fmla="*/ 105517 f236 1"/>
                    <a:gd name="f299" fmla="*/ 45015 f235 1"/>
                    <a:gd name="f300" fmla="*/ 107302 f235 1"/>
                    <a:gd name="f301" fmla="*/ 106687 f236 1"/>
                    <a:gd name="f302" fmla="*/ 121604 f235 1"/>
                    <a:gd name="f303" fmla="*/ 110196 f236 1"/>
                    <a:gd name="f304" fmla="*/ 134577 f235 1"/>
                    <a:gd name="f305" fmla="*/ 86254 f236 1"/>
                    <a:gd name="f306" fmla="*/ 48274 f236 1"/>
                    <a:gd name="f307" fmla="*/ 119103 f235 1"/>
                    <a:gd name="f308" fmla="*/ 59894 f236 1"/>
                    <a:gd name="f309" fmla="*/ 117383 f235 1"/>
                    <a:gd name="f310" fmla="*/ 69799 f236 1"/>
                    <a:gd name="f311" fmla="*/ 112851 f235 1"/>
                    <a:gd name="f312" fmla="*/ 77520 f236 1"/>
                    <a:gd name="f313" fmla="*/ 106442 f235 1"/>
                    <a:gd name="f314" fmla="*/ 99018 f235 1"/>
                    <a:gd name="f315" fmla="*/ 71508 f235 1"/>
                    <a:gd name="f316" fmla="*/ 63638 f236 1"/>
                    <a:gd name="f317" fmla="*/ 33379 f236 1"/>
                    <a:gd name="f318" fmla="*/ 77604 f235 1"/>
                    <a:gd name="f319" fmla="*/ 22772 f236 1"/>
                    <a:gd name="f320" fmla="*/ 96126 f235 1"/>
                    <a:gd name="f321" fmla="*/ 24410 f236 1"/>
                    <a:gd name="f322" fmla="*/ 105192 f235 1"/>
                    <a:gd name="f323" fmla="*/ 29323 f236 1"/>
                    <a:gd name="f324" fmla="*/ 112460 f235 1"/>
                    <a:gd name="f325" fmla="*/ 37356 f236 1"/>
                    <a:gd name="f326" fmla="*/ 117305 f235 1"/>
                    <a:gd name="f327" fmla="*/ 48430 f236 1"/>
                    <a:gd name="f328" fmla="+- f237 0 f1"/>
                    <a:gd name="f329" fmla="*/ f240 1 110196"/>
                    <a:gd name="f330" fmla="*/ f241 1 139031"/>
                    <a:gd name="f331" fmla="*/ f242 1 110196"/>
                    <a:gd name="f332" fmla="*/ f243 1 139031"/>
                    <a:gd name="f333" fmla="*/ f244 1 110196"/>
                    <a:gd name="f334" fmla="*/ f245 1 139031"/>
                    <a:gd name="f335" fmla="*/ f246 1 110196"/>
                    <a:gd name="f336" fmla="*/ f247 1 139031"/>
                    <a:gd name="f337" fmla="*/ f248 1 110196"/>
                    <a:gd name="f338" fmla="*/ f249 1 139031"/>
                    <a:gd name="f339" fmla="*/ f250 1 110196"/>
                    <a:gd name="f340" fmla="*/ f251 1 139031"/>
                    <a:gd name="f341" fmla="*/ f252 1 110196"/>
                    <a:gd name="f342" fmla="*/ f253 1 139031"/>
                    <a:gd name="f343" fmla="*/ f254 1 110196"/>
                    <a:gd name="f344" fmla="*/ f255 1 139031"/>
                    <a:gd name="f345" fmla="*/ f256 1 110196"/>
                    <a:gd name="f346" fmla="*/ f257 1 139031"/>
                    <a:gd name="f347" fmla="*/ f258 1 110196"/>
                    <a:gd name="f348" fmla="*/ f259 1 139031"/>
                    <a:gd name="f349" fmla="*/ f260 1 110196"/>
                    <a:gd name="f350" fmla="*/ f261 1 139031"/>
                    <a:gd name="f351" fmla="*/ f262 1 110196"/>
                    <a:gd name="f352" fmla="*/ f263 1 139031"/>
                    <a:gd name="f353" fmla="*/ f264 1 110196"/>
                    <a:gd name="f354" fmla="*/ f265 1 139031"/>
                    <a:gd name="f355" fmla="*/ f266 1 110196"/>
                    <a:gd name="f356" fmla="*/ f267 1 139031"/>
                    <a:gd name="f357" fmla="*/ f268 1 110196"/>
                    <a:gd name="f358" fmla="*/ f269 1 139031"/>
                    <a:gd name="f359" fmla="*/ f270 1 110196"/>
                    <a:gd name="f360" fmla="*/ f271 1 139031"/>
                    <a:gd name="f361" fmla="*/ f272 1 110196"/>
                    <a:gd name="f362" fmla="*/ f273 1 139031"/>
                    <a:gd name="f363" fmla="*/ f274 1 110196"/>
                    <a:gd name="f364" fmla="*/ f275 1 139031"/>
                    <a:gd name="f365" fmla="*/ f276 1 110196"/>
                    <a:gd name="f366" fmla="*/ f277 1 139031"/>
                    <a:gd name="f367" fmla="*/ f278 1 110196"/>
                    <a:gd name="f368" fmla="*/ f279 1 139031"/>
                    <a:gd name="f369" fmla="*/ f280 1 110196"/>
                    <a:gd name="f370" fmla="*/ f281 1 139031"/>
                    <a:gd name="f371" fmla="*/ f282 1 110196"/>
                    <a:gd name="f372" fmla="*/ f283 1 139031"/>
                    <a:gd name="f373" fmla="*/ f284 1 110196"/>
                    <a:gd name="f374" fmla="*/ f285 1 110196"/>
                    <a:gd name="f375" fmla="*/ f286 1 139031"/>
                    <a:gd name="f376" fmla="*/ f287 1 110196"/>
                    <a:gd name="f377" fmla="*/ f288 1 139031"/>
                    <a:gd name="f378" fmla="*/ f289 1 110196"/>
                    <a:gd name="f379" fmla="*/ f290 1 139031"/>
                    <a:gd name="f380" fmla="*/ f291 1 110196"/>
                    <a:gd name="f381" fmla="*/ f292 1 139031"/>
                    <a:gd name="f382" fmla="*/ f293 1 110196"/>
                    <a:gd name="f383" fmla="*/ f294 1 139031"/>
                    <a:gd name="f384" fmla="*/ f295 1 110196"/>
                    <a:gd name="f385" fmla="*/ f296 1 139031"/>
                    <a:gd name="f386" fmla="*/ f297 1 110196"/>
                    <a:gd name="f387" fmla="*/ f298 1 110196"/>
                    <a:gd name="f388" fmla="*/ f299 1 139031"/>
                    <a:gd name="f389" fmla="*/ f300 1 139031"/>
                    <a:gd name="f390" fmla="*/ f301 1 110196"/>
                    <a:gd name="f391" fmla="*/ f302 1 139031"/>
                    <a:gd name="f392" fmla="*/ f303 1 110196"/>
                    <a:gd name="f393" fmla="*/ f304 1 139031"/>
                    <a:gd name="f394" fmla="*/ f305 1 110196"/>
                    <a:gd name="f395" fmla="*/ f306 1 110196"/>
                    <a:gd name="f396" fmla="*/ f307 1 139031"/>
                    <a:gd name="f397" fmla="*/ f308 1 110196"/>
                    <a:gd name="f398" fmla="*/ f309 1 139031"/>
                    <a:gd name="f399" fmla="*/ f310 1 110196"/>
                    <a:gd name="f400" fmla="*/ f311 1 139031"/>
                    <a:gd name="f401" fmla="*/ f312 1 110196"/>
                    <a:gd name="f402" fmla="*/ f313 1 139031"/>
                    <a:gd name="f403" fmla="*/ f314 1 139031"/>
                    <a:gd name="f404" fmla="*/ f315 1 139031"/>
                    <a:gd name="f405" fmla="*/ f316 1 110196"/>
                    <a:gd name="f406" fmla="*/ f317 1 110196"/>
                    <a:gd name="f407" fmla="*/ f318 1 139031"/>
                    <a:gd name="f408" fmla="*/ f319 1 110196"/>
                    <a:gd name="f409" fmla="*/ f320 1 139031"/>
                    <a:gd name="f410" fmla="*/ f321 1 110196"/>
                    <a:gd name="f411" fmla="*/ f322 1 139031"/>
                    <a:gd name="f412" fmla="*/ f323 1 110196"/>
                    <a:gd name="f413" fmla="*/ f324 1 139031"/>
                    <a:gd name="f414" fmla="*/ f325 1 110196"/>
                    <a:gd name="f415" fmla="*/ f326 1 139031"/>
                    <a:gd name="f416" fmla="*/ f327 1 110196"/>
                    <a:gd name="f417" fmla="*/ f231 1 f238"/>
                    <a:gd name="f418" fmla="*/ f232 1 f238"/>
                    <a:gd name="f419" fmla="*/ f231 1 f239"/>
                    <a:gd name="f420" fmla="*/ f233 1 f239"/>
                    <a:gd name="f421" fmla="*/ f329 1 f238"/>
                    <a:gd name="f422" fmla="*/ f330 1 f239"/>
                    <a:gd name="f423" fmla="*/ f331 1 f238"/>
                    <a:gd name="f424" fmla="*/ f332 1 f239"/>
                    <a:gd name="f425" fmla="*/ f333 1 f238"/>
                    <a:gd name="f426" fmla="*/ f334 1 f239"/>
                    <a:gd name="f427" fmla="*/ f335 1 f238"/>
                    <a:gd name="f428" fmla="*/ f336 1 f239"/>
                    <a:gd name="f429" fmla="*/ f337 1 f238"/>
                    <a:gd name="f430" fmla="*/ f338 1 f239"/>
                    <a:gd name="f431" fmla="*/ f339 1 f238"/>
                    <a:gd name="f432" fmla="*/ f340 1 f239"/>
                    <a:gd name="f433" fmla="*/ f341 1 f238"/>
                    <a:gd name="f434" fmla="*/ f342 1 f239"/>
                    <a:gd name="f435" fmla="*/ f343 1 f238"/>
                    <a:gd name="f436" fmla="*/ f344 1 f239"/>
                    <a:gd name="f437" fmla="*/ f345 1 f238"/>
                    <a:gd name="f438" fmla="*/ f346 1 f239"/>
                    <a:gd name="f439" fmla="*/ f347 1 f238"/>
                    <a:gd name="f440" fmla="*/ f348 1 f239"/>
                    <a:gd name="f441" fmla="*/ f349 1 f238"/>
                    <a:gd name="f442" fmla="*/ f350 1 f239"/>
                    <a:gd name="f443" fmla="*/ f351 1 f238"/>
                    <a:gd name="f444" fmla="*/ f352 1 f239"/>
                    <a:gd name="f445" fmla="*/ f353 1 f238"/>
                    <a:gd name="f446" fmla="*/ f354 1 f239"/>
                    <a:gd name="f447" fmla="*/ f355 1 f238"/>
                    <a:gd name="f448" fmla="*/ f356 1 f239"/>
                    <a:gd name="f449" fmla="*/ f357 1 f238"/>
                    <a:gd name="f450" fmla="*/ f358 1 f239"/>
                    <a:gd name="f451" fmla="*/ f359 1 f238"/>
                    <a:gd name="f452" fmla="*/ f360 1 f239"/>
                    <a:gd name="f453" fmla="*/ f361 1 f238"/>
                    <a:gd name="f454" fmla="*/ f362 1 f239"/>
                    <a:gd name="f455" fmla="*/ f363 1 f238"/>
                    <a:gd name="f456" fmla="*/ f364 1 f239"/>
                    <a:gd name="f457" fmla="*/ f365 1 f238"/>
                    <a:gd name="f458" fmla="*/ f366 1 f239"/>
                    <a:gd name="f459" fmla="*/ f367 1 f238"/>
                    <a:gd name="f460" fmla="*/ f368 1 f239"/>
                    <a:gd name="f461" fmla="*/ f369 1 f238"/>
                    <a:gd name="f462" fmla="*/ f370 1 f239"/>
                    <a:gd name="f463" fmla="*/ f371 1 f238"/>
                    <a:gd name="f464" fmla="*/ f372 1 f239"/>
                    <a:gd name="f465" fmla="*/ f373 1 f238"/>
                    <a:gd name="f466" fmla="*/ f374 1 f238"/>
                    <a:gd name="f467" fmla="*/ f375 1 f239"/>
                    <a:gd name="f468" fmla="*/ f376 1 f238"/>
                    <a:gd name="f469" fmla="*/ f377 1 f239"/>
                    <a:gd name="f470" fmla="*/ f378 1 f238"/>
                    <a:gd name="f471" fmla="*/ f379 1 f239"/>
                    <a:gd name="f472" fmla="*/ f380 1 f238"/>
                    <a:gd name="f473" fmla="*/ f381 1 f239"/>
                    <a:gd name="f474" fmla="*/ f382 1 f238"/>
                    <a:gd name="f475" fmla="*/ f383 1 f239"/>
                    <a:gd name="f476" fmla="*/ f384 1 f238"/>
                    <a:gd name="f477" fmla="*/ f385 1 f239"/>
                    <a:gd name="f478" fmla="*/ f386 1 f238"/>
                    <a:gd name="f479" fmla="*/ f387 1 f238"/>
                    <a:gd name="f480" fmla="*/ f388 1 f239"/>
                    <a:gd name="f481" fmla="*/ f389 1 f239"/>
                    <a:gd name="f482" fmla="*/ f390 1 f238"/>
                    <a:gd name="f483" fmla="*/ f391 1 f239"/>
                    <a:gd name="f484" fmla="*/ f392 1 f238"/>
                    <a:gd name="f485" fmla="*/ f393 1 f239"/>
                    <a:gd name="f486" fmla="*/ f394 1 f238"/>
                    <a:gd name="f487" fmla="*/ f395 1 f238"/>
                    <a:gd name="f488" fmla="*/ f396 1 f239"/>
                    <a:gd name="f489" fmla="*/ f397 1 f238"/>
                    <a:gd name="f490" fmla="*/ f398 1 f239"/>
                    <a:gd name="f491" fmla="*/ f399 1 f238"/>
                    <a:gd name="f492" fmla="*/ f400 1 f239"/>
                    <a:gd name="f493" fmla="*/ f401 1 f238"/>
                    <a:gd name="f494" fmla="*/ f402 1 f239"/>
                    <a:gd name="f495" fmla="*/ f403 1 f239"/>
                    <a:gd name="f496" fmla="*/ f404 1 f239"/>
                    <a:gd name="f497" fmla="*/ f405 1 f238"/>
                    <a:gd name="f498" fmla="*/ f406 1 f238"/>
                    <a:gd name="f499" fmla="*/ f407 1 f239"/>
                    <a:gd name="f500" fmla="*/ f408 1 f238"/>
                    <a:gd name="f501" fmla="*/ f409 1 f239"/>
                    <a:gd name="f502" fmla="*/ f410 1 f238"/>
                    <a:gd name="f503" fmla="*/ f411 1 f239"/>
                    <a:gd name="f504" fmla="*/ f412 1 f238"/>
                    <a:gd name="f505" fmla="*/ f413 1 f239"/>
                    <a:gd name="f506" fmla="*/ f414 1 f238"/>
                    <a:gd name="f507" fmla="*/ f415 1 f239"/>
                    <a:gd name="f508" fmla="*/ f416 1 f238"/>
                    <a:gd name="f509" fmla="*/ f417 f229 1"/>
                    <a:gd name="f510" fmla="*/ f418 f229 1"/>
                    <a:gd name="f511" fmla="*/ f420 f230 1"/>
                    <a:gd name="f512" fmla="*/ f419 f230 1"/>
                    <a:gd name="f513" fmla="*/ f421 f229 1"/>
                    <a:gd name="f514" fmla="*/ f422 f230 1"/>
                    <a:gd name="f515" fmla="*/ f423 f229 1"/>
                    <a:gd name="f516" fmla="*/ f424 f230 1"/>
                    <a:gd name="f517" fmla="*/ f425 f229 1"/>
                    <a:gd name="f518" fmla="*/ f426 f230 1"/>
                    <a:gd name="f519" fmla="*/ f427 f229 1"/>
                    <a:gd name="f520" fmla="*/ f428 f230 1"/>
                    <a:gd name="f521" fmla="*/ f429 f229 1"/>
                    <a:gd name="f522" fmla="*/ f430 f230 1"/>
                    <a:gd name="f523" fmla="*/ f431 f229 1"/>
                    <a:gd name="f524" fmla="*/ f432 f230 1"/>
                    <a:gd name="f525" fmla="*/ f433 f229 1"/>
                    <a:gd name="f526" fmla="*/ f434 f230 1"/>
                    <a:gd name="f527" fmla="*/ f435 f229 1"/>
                    <a:gd name="f528" fmla="*/ f436 f230 1"/>
                    <a:gd name="f529" fmla="*/ f437 f229 1"/>
                    <a:gd name="f530" fmla="*/ f438 f230 1"/>
                    <a:gd name="f531" fmla="*/ f439 f229 1"/>
                    <a:gd name="f532" fmla="*/ f440 f230 1"/>
                    <a:gd name="f533" fmla="*/ f441 f229 1"/>
                    <a:gd name="f534" fmla="*/ f442 f230 1"/>
                    <a:gd name="f535" fmla="*/ f443 f229 1"/>
                    <a:gd name="f536" fmla="*/ f444 f230 1"/>
                    <a:gd name="f537" fmla="*/ f445 f229 1"/>
                    <a:gd name="f538" fmla="*/ f446 f230 1"/>
                    <a:gd name="f539" fmla="*/ f447 f229 1"/>
                    <a:gd name="f540" fmla="*/ f448 f230 1"/>
                    <a:gd name="f541" fmla="*/ f449 f229 1"/>
                    <a:gd name="f542" fmla="*/ f450 f230 1"/>
                    <a:gd name="f543" fmla="*/ f451 f229 1"/>
                    <a:gd name="f544" fmla="*/ f452 f230 1"/>
                    <a:gd name="f545" fmla="*/ f453 f229 1"/>
                    <a:gd name="f546" fmla="*/ f454 f230 1"/>
                    <a:gd name="f547" fmla="*/ f455 f229 1"/>
                    <a:gd name="f548" fmla="*/ f456 f230 1"/>
                    <a:gd name="f549" fmla="*/ f457 f229 1"/>
                    <a:gd name="f550" fmla="*/ f458 f230 1"/>
                    <a:gd name="f551" fmla="*/ f459 f229 1"/>
                    <a:gd name="f552" fmla="*/ f460 f230 1"/>
                    <a:gd name="f553" fmla="*/ f461 f229 1"/>
                    <a:gd name="f554" fmla="*/ f462 f230 1"/>
                    <a:gd name="f555" fmla="*/ f463 f229 1"/>
                    <a:gd name="f556" fmla="*/ f464 f230 1"/>
                    <a:gd name="f557" fmla="*/ f465 f229 1"/>
                    <a:gd name="f558" fmla="*/ f466 f229 1"/>
                    <a:gd name="f559" fmla="*/ f467 f230 1"/>
                    <a:gd name="f560" fmla="*/ f468 f229 1"/>
                    <a:gd name="f561" fmla="*/ f469 f230 1"/>
                    <a:gd name="f562" fmla="*/ f470 f229 1"/>
                    <a:gd name="f563" fmla="*/ f471 f230 1"/>
                    <a:gd name="f564" fmla="*/ f472 f229 1"/>
                    <a:gd name="f565" fmla="*/ f473 f230 1"/>
                    <a:gd name="f566" fmla="*/ f474 f229 1"/>
                    <a:gd name="f567" fmla="*/ f475 f230 1"/>
                    <a:gd name="f568" fmla="*/ f476 f229 1"/>
                    <a:gd name="f569" fmla="*/ f477 f230 1"/>
                    <a:gd name="f570" fmla="*/ f478 f229 1"/>
                    <a:gd name="f571" fmla="*/ f479 f229 1"/>
                    <a:gd name="f572" fmla="*/ f480 f230 1"/>
                    <a:gd name="f573" fmla="*/ f481 f230 1"/>
                    <a:gd name="f574" fmla="*/ f482 f229 1"/>
                    <a:gd name="f575" fmla="*/ f483 f230 1"/>
                    <a:gd name="f576" fmla="*/ f484 f229 1"/>
                    <a:gd name="f577" fmla="*/ f485 f230 1"/>
                    <a:gd name="f578" fmla="*/ f486 f229 1"/>
                    <a:gd name="f579" fmla="*/ f487 f229 1"/>
                    <a:gd name="f580" fmla="*/ f488 f230 1"/>
                    <a:gd name="f581" fmla="*/ f489 f229 1"/>
                    <a:gd name="f582" fmla="*/ f490 f230 1"/>
                    <a:gd name="f583" fmla="*/ f491 f229 1"/>
                    <a:gd name="f584" fmla="*/ f492 f230 1"/>
                    <a:gd name="f585" fmla="*/ f493 f229 1"/>
                    <a:gd name="f586" fmla="*/ f494 f230 1"/>
                    <a:gd name="f587" fmla="*/ f495 f230 1"/>
                    <a:gd name="f588" fmla="*/ f496 f230 1"/>
                    <a:gd name="f589" fmla="*/ f497 f229 1"/>
                    <a:gd name="f590" fmla="*/ f498 f229 1"/>
                    <a:gd name="f591" fmla="*/ f499 f230 1"/>
                    <a:gd name="f592" fmla="*/ f500 f229 1"/>
                    <a:gd name="f593" fmla="*/ f501 f230 1"/>
                    <a:gd name="f594" fmla="*/ f502 f229 1"/>
                    <a:gd name="f595" fmla="*/ f503 f230 1"/>
                    <a:gd name="f596" fmla="*/ f504 f229 1"/>
                    <a:gd name="f597" fmla="*/ f505 f230 1"/>
                    <a:gd name="f598" fmla="*/ f506 f229 1"/>
                    <a:gd name="f599" fmla="*/ f507 f230 1"/>
                    <a:gd name="f600" fmla="*/ f508 f22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8">
                      <a:pos x="f513" y="f514"/>
                    </a:cxn>
                    <a:cxn ang="f328">
                      <a:pos x="f515" y="f516"/>
                    </a:cxn>
                    <a:cxn ang="f328">
                      <a:pos x="f517" y="f518"/>
                    </a:cxn>
                    <a:cxn ang="f328">
                      <a:pos x="f519" y="f520"/>
                    </a:cxn>
                    <a:cxn ang="f328">
                      <a:pos x="f521" y="f522"/>
                    </a:cxn>
                    <a:cxn ang="f328">
                      <a:pos x="f523" y="f524"/>
                    </a:cxn>
                    <a:cxn ang="f328">
                      <a:pos x="f525" y="f526"/>
                    </a:cxn>
                    <a:cxn ang="f328">
                      <a:pos x="f527" y="f528"/>
                    </a:cxn>
                    <a:cxn ang="f328">
                      <a:pos x="f529" y="f530"/>
                    </a:cxn>
                    <a:cxn ang="f328">
                      <a:pos x="f531" y="f532"/>
                    </a:cxn>
                    <a:cxn ang="f328">
                      <a:pos x="f533" y="f534"/>
                    </a:cxn>
                    <a:cxn ang="f328">
                      <a:pos x="f535" y="f536"/>
                    </a:cxn>
                    <a:cxn ang="f328">
                      <a:pos x="f537" y="f538"/>
                    </a:cxn>
                    <a:cxn ang="f328">
                      <a:pos x="f539" y="f540"/>
                    </a:cxn>
                    <a:cxn ang="f328">
                      <a:pos x="f541" y="f542"/>
                    </a:cxn>
                    <a:cxn ang="f328">
                      <a:pos x="f543" y="f542"/>
                    </a:cxn>
                    <a:cxn ang="f328">
                      <a:pos x="f543" y="f544"/>
                    </a:cxn>
                    <a:cxn ang="f328">
                      <a:pos x="f545" y="f546"/>
                    </a:cxn>
                    <a:cxn ang="f328">
                      <a:pos x="f547" y="f548"/>
                    </a:cxn>
                    <a:cxn ang="f328">
                      <a:pos x="f549" y="f550"/>
                    </a:cxn>
                    <a:cxn ang="f328">
                      <a:pos x="f551" y="f552"/>
                    </a:cxn>
                    <a:cxn ang="f328">
                      <a:pos x="f553" y="f554"/>
                    </a:cxn>
                    <a:cxn ang="f328">
                      <a:pos x="f555" y="f556"/>
                    </a:cxn>
                    <a:cxn ang="f328">
                      <a:pos x="f557" y="f556"/>
                    </a:cxn>
                    <a:cxn ang="f328">
                      <a:pos x="f558" y="f559"/>
                    </a:cxn>
                    <a:cxn ang="f328">
                      <a:pos x="f560" y="f561"/>
                    </a:cxn>
                    <a:cxn ang="f328">
                      <a:pos x="f562" y="f563"/>
                    </a:cxn>
                    <a:cxn ang="f328">
                      <a:pos x="f564" y="f565"/>
                    </a:cxn>
                    <a:cxn ang="f328">
                      <a:pos x="f566" y="f567"/>
                    </a:cxn>
                    <a:cxn ang="f328">
                      <a:pos x="f568" y="f569"/>
                    </a:cxn>
                    <a:cxn ang="f328">
                      <a:pos x="f570" y="f559"/>
                    </a:cxn>
                    <a:cxn ang="f328">
                      <a:pos x="f571" y="f572"/>
                    </a:cxn>
                    <a:cxn ang="f328">
                      <a:pos x="f571" y="f573"/>
                    </a:cxn>
                    <a:cxn ang="f328">
                      <a:pos x="f574" y="f575"/>
                    </a:cxn>
                    <a:cxn ang="f328">
                      <a:pos x="f576" y="f577"/>
                    </a:cxn>
                    <a:cxn ang="f328">
                      <a:pos x="f576" y="f514"/>
                    </a:cxn>
                    <a:cxn ang="f328">
                      <a:pos x="f578" y="f514"/>
                    </a:cxn>
                    <a:cxn ang="f328">
                      <a:pos x="f579" y="f580"/>
                    </a:cxn>
                    <a:cxn ang="f328">
                      <a:pos x="f581" y="f582"/>
                    </a:cxn>
                    <a:cxn ang="f328">
                      <a:pos x="f583" y="f584"/>
                    </a:cxn>
                    <a:cxn ang="f328">
                      <a:pos x="f585" y="f586"/>
                    </a:cxn>
                    <a:cxn ang="f328">
                      <a:pos x="f543" y="f587"/>
                    </a:cxn>
                    <a:cxn ang="f328">
                      <a:pos x="f543" y="f588"/>
                    </a:cxn>
                    <a:cxn ang="f328">
                      <a:pos x="f589" y="f588"/>
                    </a:cxn>
                    <a:cxn ang="f328">
                      <a:pos x="f590" y="f591"/>
                    </a:cxn>
                    <a:cxn ang="f328">
                      <a:pos x="f592" y="f593"/>
                    </a:cxn>
                    <a:cxn ang="f328">
                      <a:pos x="f594" y="f595"/>
                    </a:cxn>
                    <a:cxn ang="f328">
                      <a:pos x="f596" y="f597"/>
                    </a:cxn>
                    <a:cxn ang="f328">
                      <a:pos x="f598" y="f599"/>
                    </a:cxn>
                    <a:cxn ang="f328">
                      <a:pos x="f600" y="f580"/>
                    </a:cxn>
                  </a:cxnLst>
                  <a:rect l="f509" t="f512" r="f510" b="f511"/>
                  <a:pathLst>
                    <a:path w="110196" h="139031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4" y="f15"/>
                      </a:cubicBezTo>
                      <a:cubicBezTo>
                        <a:pt x="f16" y="f17"/>
                        <a:pt x="f18" y="f19"/>
                        <a:pt x="f20" y="f21"/>
                      </a:cubicBezTo>
                      <a:cubicBezTo>
                        <a:pt x="f22" y="f23"/>
                        <a:pt x="f24" y="f25"/>
                        <a:pt x="f26" y="f27"/>
                      </a:cubicBezTo>
                      <a:cubicBezTo>
                        <a:pt x="f28" y="f29"/>
                        <a:pt x="f30" y="f31"/>
                        <a:pt x="f32" y="f33"/>
                      </a:cubicBezTo>
                      <a:cubicBezTo>
                        <a:pt x="f34" y="f35"/>
                        <a:pt x="f36" y="f37"/>
                        <a:pt x="f38" y="f39"/>
                      </a:cubicBezTo>
                      <a:cubicBezTo>
                        <a:pt x="f40" y="f41"/>
                        <a:pt x="f42" y="f7"/>
                        <a:pt x="f43" y="f7"/>
                      </a:cubicBezTo>
                      <a:cubicBezTo>
                        <a:pt x="f44" y="f7"/>
                        <a:pt x="f45" y="f46"/>
                        <a:pt x="f47" y="f48"/>
                      </a:cubicBezTo>
                      <a:cubicBezTo>
                        <a:pt x="f49" y="f50"/>
                        <a:pt x="f51" y="f52"/>
                        <a:pt x="f53" y="f54"/>
                      </a:cubicBezTo>
                      <a:cubicBezTo>
                        <a:pt x="f55" y="f56"/>
                        <a:pt x="f57" y="f58"/>
                        <a:pt x="f59" y="f60"/>
                      </a:cubicBezTo>
                      <a:cubicBezTo>
                        <a:pt x="f61" y="f62"/>
                        <a:pt x="f5" y="f63"/>
                        <a:pt x="f5" y="f64"/>
                      </a:cubicBezTo>
                      <a:cubicBezTo>
                        <a:pt x="f5" y="f65"/>
                        <a:pt x="f66" y="f67"/>
                        <a:pt x="f68" y="f69"/>
                      </a:cubicBezTo>
                      <a:cubicBezTo>
                        <a:pt x="f70" y="f71"/>
                        <a:pt x="f72" y="f73"/>
                        <a:pt x="f74" y="f75"/>
                      </a:cubicBezTo>
                      <a:cubicBezTo>
                        <a:pt x="f76" y="f77"/>
                        <a:pt x="f78" y="f79"/>
                        <a:pt x="f80" y="f81"/>
                      </a:cubicBezTo>
                      <a:cubicBezTo>
                        <a:pt x="f82" y="f83"/>
                        <a:pt x="f84" y="f85"/>
                        <a:pt x="f86" y="f85"/>
                      </a:cubicBezTo>
                      <a:lnTo>
                        <a:pt x="f87" y="f85"/>
                      </a:lnTo>
                      <a:lnTo>
                        <a:pt x="f87" y="f88"/>
                      </a:lnTo>
                      <a:cubicBezTo>
                        <a:pt x="f87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7"/>
                      </a:cubicBezTo>
                      <a:cubicBezTo>
                        <a:pt x="f99" y="f97"/>
                        <a:pt x="f100" y="f101"/>
                        <a:pt x="f102" y="f103"/>
                      </a:cubicBezTo>
                      <a:cubicBezTo>
                        <a:pt x="f104" y="f105"/>
                        <a:pt x="f106" y="f107"/>
                        <a:pt x="f108" y="f109"/>
                      </a:cubicBezTo>
                      <a:cubicBezTo>
                        <a:pt x="f110" y="f111"/>
                        <a:pt x="f112" y="f113"/>
                        <a:pt x="f78" y="f114"/>
                      </a:cubicBezTo>
                      <a:cubicBezTo>
                        <a:pt x="f115" y="f116"/>
                        <a:pt x="f117" y="f89"/>
                        <a:pt x="f117" y="f118"/>
                      </a:cubicBezTo>
                      <a:lnTo>
                        <a:pt x="f119" y="f118"/>
                      </a:lnTo>
                      <a:cubicBezTo>
                        <a:pt x="f119" y="f120"/>
                        <a:pt x="f121" y="f122"/>
                        <a:pt x="f123" y="f124"/>
                      </a:cubicBezTo>
                      <a:cubicBezTo>
                        <a:pt x="f125" y="f126"/>
                        <a:pt x="f127" y="f128"/>
                        <a:pt x="f129" y="f130"/>
                      </a:cubicBezTo>
                      <a:cubicBezTo>
                        <a:pt x="f131" y="f132"/>
                        <a:pt x="f133" y="f134"/>
                        <a:pt x="f135" y="f136"/>
                      </a:cubicBezTo>
                      <a:cubicBezTo>
                        <a:pt x="f137" y="f138"/>
                        <a:pt x="f139" y="f5"/>
                        <a:pt x="f140" y="f5"/>
                      </a:cubicBezTo>
                      <a:cubicBezTo>
                        <a:pt x="f141" y="f5"/>
                        <a:pt x="f142" y="f143"/>
                        <a:pt x="f144" y="f145"/>
                      </a:cubicBezTo>
                      <a:cubicBezTo>
                        <a:pt x="f146" y="f147"/>
                        <a:pt x="f148" y="f149"/>
                        <a:pt x="f150" y="f151"/>
                      </a:cubicBezTo>
                      <a:cubicBezTo>
                        <a:pt x="f152" y="f153"/>
                        <a:pt x="f154" y="f155"/>
                        <a:pt x="f156" y="f124"/>
                      </a:cubicBezTo>
                      <a:cubicBezTo>
                        <a:pt x="f157" y="f158"/>
                        <a:pt x="f159" y="f160"/>
                        <a:pt x="f159" y="f161"/>
                      </a:cubicBezTo>
                      <a:lnTo>
                        <a:pt x="f159" y="f162"/>
                      </a:lnTo>
                      <a:cubicBezTo>
                        <a:pt x="f159" y="f163"/>
                        <a:pt x="f164" y="f165"/>
                        <a:pt x="f166" y="f167"/>
                      </a:cubicBezTo>
                      <a:cubicBezTo>
                        <a:pt x="f168" y="f169"/>
                        <a:pt x="f170" y="f171"/>
                        <a:pt x="f6" y="f172"/>
                      </a:cubicBezTo>
                      <a:lnTo>
                        <a:pt x="f6" y="f9"/>
                      </a:lnTo>
                      <a:lnTo>
                        <a:pt x="f173" y="f9"/>
                      </a:lnTo>
                      <a:close/>
                      <a:moveTo>
                        <a:pt x="f174" y="f175"/>
                      </a:moveTo>
                      <a:cubicBezTo>
                        <a:pt x="f176" y="f175"/>
                        <a:pt x="f177" y="f178"/>
                        <a:pt x="f179" y="f180"/>
                      </a:cubicBezTo>
                      <a:cubicBezTo>
                        <a:pt x="f181" y="f182"/>
                        <a:pt x="f183" y="f184"/>
                        <a:pt x="f185" y="f186"/>
                      </a:cubicBezTo>
                      <a:cubicBezTo>
                        <a:pt x="f187" y="f188"/>
                        <a:pt x="f189" y="f190"/>
                        <a:pt x="f191" y="f192"/>
                      </a:cubicBezTo>
                      <a:cubicBezTo>
                        <a:pt x="f193" y="f194"/>
                        <a:pt x="f195" y="f196"/>
                        <a:pt x="f87" y="f197"/>
                      </a:cubicBezTo>
                      <a:lnTo>
                        <a:pt x="f87" y="f198"/>
                      </a:lnTo>
                      <a:lnTo>
                        <a:pt x="f96" y="f198"/>
                      </a:lnTo>
                      <a:cubicBezTo>
                        <a:pt x="f199" y="f198"/>
                        <a:pt x="f200" y="f201"/>
                        <a:pt x="f202" y="f203"/>
                      </a:cubicBezTo>
                      <a:cubicBezTo>
                        <a:pt x="f204" y="f205"/>
                        <a:pt x="f206" y="f207"/>
                        <a:pt x="f206" y="f208"/>
                      </a:cubicBezTo>
                      <a:cubicBezTo>
                        <a:pt x="f206" y="f64"/>
                        <a:pt x="f209" y="f210"/>
                        <a:pt x="f211" y="f212"/>
                      </a:cubicBezTo>
                      <a:cubicBezTo>
                        <a:pt x="f213" y="f214"/>
                        <a:pt x="f215" y="f216"/>
                        <a:pt x="f217" y="f218"/>
                      </a:cubicBezTo>
                      <a:cubicBezTo>
                        <a:pt x="f219" y="f220"/>
                        <a:pt x="f221" y="f222"/>
                        <a:pt x="f223" y="f224"/>
                      </a:cubicBezTo>
                      <a:cubicBezTo>
                        <a:pt x="f225" y="f178"/>
                        <a:pt x="f226" y="f175"/>
                        <a:pt x="f227" y="f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27" name="Freeform 44">
                  <a:extLst>
                    <a:ext uri="{FF2B5EF4-FFF2-40B4-BE49-F238E27FC236}">
                      <a16:creationId xmlns:a16="http://schemas.microsoft.com/office/drawing/2014/main" id="{88AC0D99-8215-45E4-5FED-B5D937DF88D0}"/>
                    </a:ext>
                  </a:extLst>
                </p:cNvPr>
                <p:cNvSpPr/>
                <p:nvPr/>
              </p:nvSpPr>
              <p:spPr>
                <a:xfrm>
                  <a:off x="10132210" y="1534427"/>
                  <a:ext cx="85121" cy="1104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05127"/>
                    <a:gd name="f7" fmla="val 136374"/>
                    <a:gd name="f8" fmla="val 21525"/>
                    <a:gd name="f9" fmla="val 2501"/>
                    <a:gd name="f10" fmla="val 22305"/>
                    <a:gd name="f11" fmla="val 19303"/>
                    <a:gd name="f12" fmla="val 27062"/>
                    <a:gd name="f13" fmla="val 13286"/>
                    <a:gd name="f14" fmla="val 32833"/>
                    <a:gd name="f15" fmla="val 8519"/>
                    <a:gd name="f16" fmla="val 39618"/>
                    <a:gd name="f17" fmla="val 5158"/>
                    <a:gd name="f18" fmla="val 46403"/>
                    <a:gd name="f19" fmla="val 1719"/>
                    <a:gd name="f20" fmla="val 53967"/>
                    <a:gd name="f21" fmla="val 62312"/>
                    <a:gd name="f22" fmla="val 68785"/>
                    <a:gd name="f23" fmla="val 74712"/>
                    <a:gd name="f24" fmla="val 860"/>
                    <a:gd name="f25" fmla="val 80015"/>
                    <a:gd name="f26" fmla="val 2657"/>
                    <a:gd name="f27" fmla="val 85318"/>
                    <a:gd name="f28" fmla="val 4455"/>
                    <a:gd name="f29" fmla="val 89764"/>
                    <a:gd name="f30" fmla="val 7268"/>
                    <a:gd name="f31" fmla="val 93507"/>
                    <a:gd name="f32" fmla="val 11176"/>
                    <a:gd name="f33" fmla="val 97250"/>
                    <a:gd name="f34" fmla="val 15083"/>
                    <a:gd name="f35" fmla="val 100058"/>
                    <a:gd name="f36" fmla="val 20163"/>
                    <a:gd name="f37" fmla="val 102086"/>
                    <a:gd name="f38" fmla="val 26259"/>
                    <a:gd name="f39" fmla="val 104113"/>
                    <a:gd name="f40" fmla="val 32355"/>
                    <a:gd name="f41" fmla="val 39857"/>
                    <a:gd name="f42" fmla="val 48610"/>
                    <a:gd name="f43" fmla="val 82277"/>
                    <a:gd name="f44" fmla="val 48376"/>
                    <a:gd name="f45" fmla="val 43140"/>
                    <a:gd name="f46" fmla="val 81731"/>
                    <a:gd name="f47" fmla="val 38763"/>
                    <a:gd name="f48" fmla="val 80561"/>
                    <a:gd name="f49" fmla="val 35090"/>
                    <a:gd name="f50" fmla="val 79391"/>
                    <a:gd name="f51" fmla="val 31417"/>
                    <a:gd name="f52" fmla="val 77676"/>
                    <a:gd name="f53" fmla="val 28447"/>
                    <a:gd name="f54" fmla="val 75414"/>
                    <a:gd name="f55" fmla="val 26103"/>
                    <a:gd name="f56" fmla="val 73152"/>
                    <a:gd name="f57" fmla="val 23758"/>
                    <a:gd name="f58" fmla="val 70345"/>
                    <a:gd name="f59" fmla="val 22117"/>
                    <a:gd name="f60" fmla="val 66991"/>
                    <a:gd name="f61" fmla="val 21023"/>
                    <a:gd name="f62" fmla="val 63638"/>
                    <a:gd name="f63" fmla="val 19929"/>
                    <a:gd name="f64" fmla="val 59817"/>
                    <a:gd name="f65" fmla="val 19382"/>
                    <a:gd name="f66" fmla="val 55449"/>
                    <a:gd name="f67" fmla="val 48040"/>
                    <a:gd name="f68" fmla="val 41489"/>
                    <a:gd name="f69" fmla="val 21335"/>
                    <a:gd name="f70" fmla="val 35952"/>
                    <a:gd name="f71" fmla="val 25321"/>
                    <a:gd name="f72" fmla="val 30415"/>
                    <a:gd name="f73" fmla="val 29307"/>
                    <a:gd name="f74" fmla="val 25970"/>
                    <a:gd name="f75" fmla="val 34465"/>
                    <a:gd name="f76" fmla="val 22850"/>
                    <a:gd name="f77" fmla="val 40951"/>
                    <a:gd name="f78" fmla="val 2423"/>
                    <a:gd name="f79" fmla="val 21602"/>
                    <a:gd name="f80" fmla="+- 0 0 -90"/>
                    <a:gd name="f81" fmla="*/ f3 1 105127"/>
                    <a:gd name="f82" fmla="*/ f4 1 136374"/>
                    <a:gd name="f83" fmla="val f5"/>
                    <a:gd name="f84" fmla="val f6"/>
                    <a:gd name="f85" fmla="val f7"/>
                    <a:gd name="f86" fmla="*/ f80 f0 1"/>
                    <a:gd name="f87" fmla="+- f85 0 f83"/>
                    <a:gd name="f88" fmla="+- f84 0 f83"/>
                    <a:gd name="f89" fmla="*/ f86 1 f2"/>
                    <a:gd name="f90" fmla="*/ f88 1 105127"/>
                    <a:gd name="f91" fmla="*/ f87 1 136374"/>
                    <a:gd name="f92" fmla="*/ 21525 f88 1"/>
                    <a:gd name="f93" fmla="*/ 2501 f87 1"/>
                    <a:gd name="f94" fmla="*/ 22305 f88 1"/>
                    <a:gd name="f95" fmla="*/ 19303 f87 1"/>
                    <a:gd name="f96" fmla="*/ 39618 f88 1"/>
                    <a:gd name="f97" fmla="*/ 5158 f87 1"/>
                    <a:gd name="f98" fmla="*/ 62312 f88 1"/>
                    <a:gd name="f99" fmla="*/ 0 f87 1"/>
                    <a:gd name="f100" fmla="*/ 80015 f88 1"/>
                    <a:gd name="f101" fmla="*/ 2657 f87 1"/>
                    <a:gd name="f102" fmla="*/ 93507 f88 1"/>
                    <a:gd name="f103" fmla="*/ 11176 f87 1"/>
                    <a:gd name="f104" fmla="*/ 102086 f88 1"/>
                    <a:gd name="f105" fmla="*/ 26259 f87 1"/>
                    <a:gd name="f106" fmla="*/ 105127 f88 1"/>
                    <a:gd name="f107" fmla="*/ 48610 f87 1"/>
                    <a:gd name="f108" fmla="*/ 136374 f87 1"/>
                    <a:gd name="f109" fmla="*/ 82277 f88 1"/>
                    <a:gd name="f110" fmla="*/ 48376 f87 1"/>
                    <a:gd name="f111" fmla="*/ 80561 f88 1"/>
                    <a:gd name="f112" fmla="*/ 35090 f87 1"/>
                    <a:gd name="f113" fmla="*/ 75414 f88 1"/>
                    <a:gd name="f114" fmla="*/ 26103 f87 1"/>
                    <a:gd name="f115" fmla="*/ 66991 f88 1"/>
                    <a:gd name="f116" fmla="*/ 21023 f87 1"/>
                    <a:gd name="f117" fmla="*/ 55449 f88 1"/>
                    <a:gd name="f118" fmla="*/ 19382 f87 1"/>
                    <a:gd name="f119" fmla="*/ 35952 f88 1"/>
                    <a:gd name="f120" fmla="*/ 25321 f87 1"/>
                    <a:gd name="f121" fmla="*/ 22850 f88 1"/>
                    <a:gd name="f122" fmla="*/ 40951 f87 1"/>
                    <a:gd name="f123" fmla="*/ 0 f88 1"/>
                    <a:gd name="f124" fmla="*/ 2423 f87 1"/>
                    <a:gd name="f125" fmla="*/ 21602 f88 1"/>
                    <a:gd name="f126" fmla="+- f89 0 f1"/>
                    <a:gd name="f127" fmla="*/ f92 1 105127"/>
                    <a:gd name="f128" fmla="*/ f93 1 136374"/>
                    <a:gd name="f129" fmla="*/ f94 1 105127"/>
                    <a:gd name="f130" fmla="*/ f95 1 136374"/>
                    <a:gd name="f131" fmla="*/ f96 1 105127"/>
                    <a:gd name="f132" fmla="*/ f97 1 136374"/>
                    <a:gd name="f133" fmla="*/ f98 1 105127"/>
                    <a:gd name="f134" fmla="*/ f99 1 136374"/>
                    <a:gd name="f135" fmla="*/ f100 1 105127"/>
                    <a:gd name="f136" fmla="*/ f101 1 136374"/>
                    <a:gd name="f137" fmla="*/ f102 1 105127"/>
                    <a:gd name="f138" fmla="*/ f103 1 136374"/>
                    <a:gd name="f139" fmla="*/ f104 1 105127"/>
                    <a:gd name="f140" fmla="*/ f105 1 136374"/>
                    <a:gd name="f141" fmla="*/ f106 1 105127"/>
                    <a:gd name="f142" fmla="*/ f107 1 136374"/>
                    <a:gd name="f143" fmla="*/ f108 1 136374"/>
                    <a:gd name="f144" fmla="*/ f109 1 105127"/>
                    <a:gd name="f145" fmla="*/ f110 1 136374"/>
                    <a:gd name="f146" fmla="*/ f111 1 105127"/>
                    <a:gd name="f147" fmla="*/ f112 1 136374"/>
                    <a:gd name="f148" fmla="*/ f113 1 105127"/>
                    <a:gd name="f149" fmla="*/ f114 1 136374"/>
                    <a:gd name="f150" fmla="*/ f115 1 105127"/>
                    <a:gd name="f151" fmla="*/ f116 1 136374"/>
                    <a:gd name="f152" fmla="*/ f117 1 105127"/>
                    <a:gd name="f153" fmla="*/ f118 1 136374"/>
                    <a:gd name="f154" fmla="*/ f119 1 105127"/>
                    <a:gd name="f155" fmla="*/ f120 1 136374"/>
                    <a:gd name="f156" fmla="*/ f121 1 105127"/>
                    <a:gd name="f157" fmla="*/ f122 1 136374"/>
                    <a:gd name="f158" fmla="*/ f123 1 105127"/>
                    <a:gd name="f159" fmla="*/ f124 1 136374"/>
                    <a:gd name="f160" fmla="*/ f125 1 105127"/>
                    <a:gd name="f161" fmla="*/ f83 1 f90"/>
                    <a:gd name="f162" fmla="*/ f84 1 f90"/>
                    <a:gd name="f163" fmla="*/ f83 1 f91"/>
                    <a:gd name="f164" fmla="*/ f85 1 f91"/>
                    <a:gd name="f165" fmla="*/ f127 1 f90"/>
                    <a:gd name="f166" fmla="*/ f128 1 f91"/>
                    <a:gd name="f167" fmla="*/ f129 1 f90"/>
                    <a:gd name="f168" fmla="*/ f130 1 f91"/>
                    <a:gd name="f169" fmla="*/ f131 1 f90"/>
                    <a:gd name="f170" fmla="*/ f132 1 f91"/>
                    <a:gd name="f171" fmla="*/ f133 1 f90"/>
                    <a:gd name="f172" fmla="*/ f134 1 f91"/>
                    <a:gd name="f173" fmla="*/ f135 1 f90"/>
                    <a:gd name="f174" fmla="*/ f136 1 f91"/>
                    <a:gd name="f175" fmla="*/ f137 1 f90"/>
                    <a:gd name="f176" fmla="*/ f138 1 f91"/>
                    <a:gd name="f177" fmla="*/ f139 1 f90"/>
                    <a:gd name="f178" fmla="*/ f140 1 f91"/>
                    <a:gd name="f179" fmla="*/ f141 1 f90"/>
                    <a:gd name="f180" fmla="*/ f142 1 f91"/>
                    <a:gd name="f181" fmla="*/ f143 1 f91"/>
                    <a:gd name="f182" fmla="*/ f144 1 f90"/>
                    <a:gd name="f183" fmla="*/ f145 1 f91"/>
                    <a:gd name="f184" fmla="*/ f146 1 f90"/>
                    <a:gd name="f185" fmla="*/ f147 1 f91"/>
                    <a:gd name="f186" fmla="*/ f148 1 f90"/>
                    <a:gd name="f187" fmla="*/ f149 1 f91"/>
                    <a:gd name="f188" fmla="*/ f150 1 f90"/>
                    <a:gd name="f189" fmla="*/ f151 1 f91"/>
                    <a:gd name="f190" fmla="*/ f152 1 f90"/>
                    <a:gd name="f191" fmla="*/ f153 1 f91"/>
                    <a:gd name="f192" fmla="*/ f154 1 f90"/>
                    <a:gd name="f193" fmla="*/ f155 1 f91"/>
                    <a:gd name="f194" fmla="*/ f156 1 f90"/>
                    <a:gd name="f195" fmla="*/ f157 1 f91"/>
                    <a:gd name="f196" fmla="*/ f158 1 f90"/>
                    <a:gd name="f197" fmla="*/ f159 1 f91"/>
                    <a:gd name="f198" fmla="*/ f160 1 f90"/>
                    <a:gd name="f199" fmla="*/ f161 f81 1"/>
                    <a:gd name="f200" fmla="*/ f162 f81 1"/>
                    <a:gd name="f201" fmla="*/ f164 f82 1"/>
                    <a:gd name="f202" fmla="*/ f163 f82 1"/>
                    <a:gd name="f203" fmla="*/ f165 f81 1"/>
                    <a:gd name="f204" fmla="*/ f166 f82 1"/>
                    <a:gd name="f205" fmla="*/ f167 f81 1"/>
                    <a:gd name="f206" fmla="*/ f168 f82 1"/>
                    <a:gd name="f207" fmla="*/ f169 f81 1"/>
                    <a:gd name="f208" fmla="*/ f170 f82 1"/>
                    <a:gd name="f209" fmla="*/ f171 f81 1"/>
                    <a:gd name="f210" fmla="*/ f172 f82 1"/>
                    <a:gd name="f211" fmla="*/ f173 f81 1"/>
                    <a:gd name="f212" fmla="*/ f174 f82 1"/>
                    <a:gd name="f213" fmla="*/ f175 f81 1"/>
                    <a:gd name="f214" fmla="*/ f176 f82 1"/>
                    <a:gd name="f215" fmla="*/ f177 f81 1"/>
                    <a:gd name="f216" fmla="*/ f178 f82 1"/>
                    <a:gd name="f217" fmla="*/ f179 f81 1"/>
                    <a:gd name="f218" fmla="*/ f180 f82 1"/>
                    <a:gd name="f219" fmla="*/ f181 f82 1"/>
                    <a:gd name="f220" fmla="*/ f182 f81 1"/>
                    <a:gd name="f221" fmla="*/ f183 f82 1"/>
                    <a:gd name="f222" fmla="*/ f184 f81 1"/>
                    <a:gd name="f223" fmla="*/ f185 f82 1"/>
                    <a:gd name="f224" fmla="*/ f186 f81 1"/>
                    <a:gd name="f225" fmla="*/ f187 f82 1"/>
                    <a:gd name="f226" fmla="*/ f188 f81 1"/>
                    <a:gd name="f227" fmla="*/ f189 f82 1"/>
                    <a:gd name="f228" fmla="*/ f190 f81 1"/>
                    <a:gd name="f229" fmla="*/ f191 f82 1"/>
                    <a:gd name="f230" fmla="*/ f192 f81 1"/>
                    <a:gd name="f231" fmla="*/ f193 f82 1"/>
                    <a:gd name="f232" fmla="*/ f194 f81 1"/>
                    <a:gd name="f233" fmla="*/ f195 f82 1"/>
                    <a:gd name="f234" fmla="*/ f196 f81 1"/>
                    <a:gd name="f235" fmla="*/ f197 f82 1"/>
                    <a:gd name="f236" fmla="*/ f198 f8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26">
                      <a:pos x="f203" y="f204"/>
                    </a:cxn>
                    <a:cxn ang="f126">
                      <a:pos x="f205" y="f206"/>
                    </a:cxn>
                    <a:cxn ang="f126">
                      <a:pos x="f207" y="f208"/>
                    </a:cxn>
                    <a:cxn ang="f126">
                      <a:pos x="f209" y="f210"/>
                    </a:cxn>
                    <a:cxn ang="f126">
                      <a:pos x="f211" y="f212"/>
                    </a:cxn>
                    <a:cxn ang="f126">
                      <a:pos x="f213" y="f214"/>
                    </a:cxn>
                    <a:cxn ang="f126">
                      <a:pos x="f215" y="f216"/>
                    </a:cxn>
                    <a:cxn ang="f126">
                      <a:pos x="f217" y="f218"/>
                    </a:cxn>
                    <a:cxn ang="f126">
                      <a:pos x="f217" y="f219"/>
                    </a:cxn>
                    <a:cxn ang="f126">
                      <a:pos x="f220" y="f219"/>
                    </a:cxn>
                    <a:cxn ang="f126">
                      <a:pos x="f220" y="f221"/>
                    </a:cxn>
                    <a:cxn ang="f126">
                      <a:pos x="f222" y="f223"/>
                    </a:cxn>
                    <a:cxn ang="f126">
                      <a:pos x="f224" y="f225"/>
                    </a:cxn>
                    <a:cxn ang="f126">
                      <a:pos x="f226" y="f227"/>
                    </a:cxn>
                    <a:cxn ang="f126">
                      <a:pos x="f228" y="f229"/>
                    </a:cxn>
                    <a:cxn ang="f126">
                      <a:pos x="f230" y="f231"/>
                    </a:cxn>
                    <a:cxn ang="f126">
                      <a:pos x="f232" y="f233"/>
                    </a:cxn>
                    <a:cxn ang="f126">
                      <a:pos x="f232" y="f219"/>
                    </a:cxn>
                    <a:cxn ang="f126">
                      <a:pos x="f234" y="f219"/>
                    </a:cxn>
                    <a:cxn ang="f126">
                      <a:pos x="f234" y="f235"/>
                    </a:cxn>
                    <a:cxn ang="f126">
                      <a:pos x="f236" y="f235"/>
                    </a:cxn>
                  </a:cxnLst>
                  <a:rect l="f199" t="f202" r="f200" b="f201"/>
                  <a:pathLst>
                    <a:path w="105127" h="136374">
                      <a:moveTo>
                        <a:pt x="f8" y="f9"/>
                      </a:moveTo>
                      <a:lnTo>
                        <a:pt x="f10" y="f11"/>
                      </a:lnTo>
                      <a:cubicBezTo>
                        <a:pt x="f12" y="f13"/>
                        <a:pt x="f14" y="f15"/>
                        <a:pt x="f16" y="f17"/>
                      </a:cubicBezTo>
                      <a:cubicBezTo>
                        <a:pt x="f18" y="f19"/>
                        <a:pt x="f20" y="f5"/>
                        <a:pt x="f21" y="f5"/>
                      </a:cubicBezTo>
                      <a:cubicBezTo>
                        <a:pt x="f22" y="f5"/>
                        <a:pt x="f23" y="f24"/>
                        <a:pt x="f25" y="f26"/>
                      </a:cubicBezTo>
                      <a:cubicBezTo>
                        <a:pt x="f27" y="f28"/>
                        <a:pt x="f29" y="f30"/>
                        <a:pt x="f31" y="f32"/>
                      </a:cubicBezTo>
                      <a:cubicBezTo>
                        <a:pt x="f33" y="f34"/>
                        <a:pt x="f35" y="f36"/>
                        <a:pt x="f37" y="f38"/>
                      </a:cubicBezTo>
                      <a:cubicBezTo>
                        <a:pt x="f39" y="f40"/>
                        <a:pt x="f6" y="f41"/>
                        <a:pt x="f6" y="f42"/>
                      </a:cubicBezTo>
                      <a:lnTo>
                        <a:pt x="f6" y="f7"/>
                      </a:lnTo>
                      <a:lnTo>
                        <a:pt x="f43" y="f7"/>
                      </a:lnTo>
                      <a:lnTo>
                        <a:pt x="f43" y="f44"/>
                      </a:lnTo>
                      <a:cubicBezTo>
                        <a:pt x="f43" y="f45"/>
                        <a:pt x="f46" y="f47"/>
                        <a:pt x="f48" y="f49"/>
                      </a:cubicBezTo>
                      <a:cubicBezTo>
                        <a:pt x="f50" y="f51"/>
                        <a:pt x="f52" y="f53"/>
                        <a:pt x="f54" y="f55"/>
                      </a:cubicBezTo>
                      <a:cubicBezTo>
                        <a:pt x="f56" y="f57"/>
                        <a:pt x="f58" y="f59"/>
                        <a:pt x="f60" y="f61"/>
                      </a:cubicBezTo>
                      <a:cubicBezTo>
                        <a:pt x="f62" y="f63"/>
                        <a:pt x="f64" y="f65"/>
                        <a:pt x="f66" y="f65"/>
                      </a:cubicBezTo>
                      <a:cubicBezTo>
                        <a:pt x="f67" y="f65"/>
                        <a:pt x="f68" y="f69"/>
                        <a:pt x="f70" y="f71"/>
                      </a:cubicBezTo>
                      <a:cubicBezTo>
                        <a:pt x="f72" y="f73"/>
                        <a:pt x="f74" y="f75"/>
                        <a:pt x="f76" y="f77"/>
                      </a:cubicBezTo>
                      <a:lnTo>
                        <a:pt x="f76" y="f7"/>
                      </a:lnTo>
                      <a:lnTo>
                        <a:pt x="f5" y="f7"/>
                      </a:lnTo>
                      <a:lnTo>
                        <a:pt x="f5" y="f78"/>
                      </a:lnTo>
                      <a:lnTo>
                        <a:pt x="f79" y="f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257F07ED-AB3C-8365-0970-A3194A85E411}"/>
                    </a:ext>
                  </a:extLst>
                </p:cNvPr>
                <p:cNvGrpSpPr/>
                <p:nvPr/>
              </p:nvGrpSpPr>
              <p:grpSpPr>
                <a:xfrm>
                  <a:off x="8586014" y="1534363"/>
                  <a:ext cx="199613" cy="112580"/>
                  <a:chOff x="8586014" y="1534363"/>
                  <a:chExt cx="199613" cy="112580"/>
                </a:xfrm>
              </p:grpSpPr>
              <p:sp>
                <p:nvSpPr>
                  <p:cNvPr id="29" name="Freeform 47">
                    <a:extLst>
                      <a:ext uri="{FF2B5EF4-FFF2-40B4-BE49-F238E27FC236}">
                        <a16:creationId xmlns:a16="http://schemas.microsoft.com/office/drawing/2014/main" id="{92F62928-D350-B012-F91E-65A78F93712F}"/>
                      </a:ext>
                    </a:extLst>
                  </p:cNvPr>
                  <p:cNvSpPr/>
                  <p:nvPr/>
                </p:nvSpPr>
                <p:spPr>
                  <a:xfrm>
                    <a:off x="8586014" y="1534363"/>
                    <a:ext cx="89227" cy="112580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10196"/>
                      <a:gd name="f7" fmla="val 139031"/>
                      <a:gd name="f8" fmla="val 86176"/>
                      <a:gd name="f9" fmla="val 136530"/>
                      <a:gd name="f10" fmla="val 85318"/>
                      <a:gd name="f11" fmla="val 134889"/>
                      <a:gd name="f12" fmla="val 84694"/>
                      <a:gd name="f13" fmla="val 132779"/>
                      <a:gd name="f14" fmla="val 84226"/>
                      <a:gd name="f15" fmla="val 130278"/>
                      <a:gd name="f16" fmla="val 83759"/>
                      <a:gd name="f17" fmla="val 127778"/>
                      <a:gd name="f18" fmla="val 83291"/>
                      <a:gd name="f19" fmla="val 125120"/>
                      <a:gd name="f20" fmla="val 82979"/>
                      <a:gd name="f21" fmla="val 122385"/>
                      <a:gd name="f22" fmla="val 80873"/>
                      <a:gd name="f23" fmla="val 124651"/>
                      <a:gd name="f24" fmla="val 78455"/>
                      <a:gd name="f25" fmla="val 126762"/>
                      <a:gd name="f26" fmla="val 75726"/>
                      <a:gd name="f27" fmla="val 128793"/>
                      <a:gd name="f28" fmla="val 72996"/>
                      <a:gd name="f29" fmla="val 130825"/>
                      <a:gd name="f30" fmla="val 70111"/>
                      <a:gd name="f31" fmla="val 132623"/>
                      <a:gd name="f32" fmla="val 66991"/>
                      <a:gd name="f33" fmla="val 134108"/>
                      <a:gd name="f34" fmla="val 63872"/>
                      <a:gd name="f35" fmla="val 135593"/>
                      <a:gd name="f36" fmla="val 60362"/>
                      <a:gd name="f37" fmla="val 136843"/>
                      <a:gd name="f38" fmla="val 56697"/>
                      <a:gd name="f39" fmla="val 137703"/>
                      <a:gd name="f40" fmla="val 52953"/>
                      <a:gd name="f41" fmla="val 138562"/>
                      <a:gd name="f42" fmla="val 49054"/>
                      <a:gd name="f43" fmla="val 44999"/>
                      <a:gd name="f44" fmla="val 38136"/>
                      <a:gd name="f45" fmla="val 31975"/>
                      <a:gd name="f46" fmla="val 138015"/>
                      <a:gd name="f47" fmla="val 26438"/>
                      <a:gd name="f48" fmla="val 135905"/>
                      <a:gd name="f49" fmla="val 20901"/>
                      <a:gd name="f50" fmla="val 133795"/>
                      <a:gd name="f51" fmla="val 16143"/>
                      <a:gd name="f52" fmla="val 131060"/>
                      <a:gd name="f53" fmla="val 12244"/>
                      <a:gd name="f54" fmla="val 127465"/>
                      <a:gd name="f55" fmla="val 8345"/>
                      <a:gd name="f56" fmla="val 123870"/>
                      <a:gd name="f57" fmla="val 5303"/>
                      <a:gd name="f58" fmla="val 119728"/>
                      <a:gd name="f59" fmla="val 3197"/>
                      <a:gd name="f60" fmla="val 114883"/>
                      <a:gd name="f61" fmla="val 1092"/>
                      <a:gd name="f62" fmla="val 110037"/>
                      <a:gd name="f63" fmla="val 104879"/>
                      <a:gd name="f64" fmla="val 99330"/>
                      <a:gd name="f65" fmla="val 92140"/>
                      <a:gd name="f66" fmla="val 1404"/>
                      <a:gd name="f67" fmla="val 85810"/>
                      <a:gd name="f68" fmla="val 4211"/>
                      <a:gd name="f69" fmla="val 80340"/>
                      <a:gd name="f70" fmla="val 7019"/>
                      <a:gd name="f71" fmla="val 74869"/>
                      <a:gd name="f72" fmla="val 10996"/>
                      <a:gd name="f73" fmla="val 70258"/>
                      <a:gd name="f74" fmla="val 16221"/>
                      <a:gd name="f75" fmla="val 66507"/>
                      <a:gd name="f76" fmla="val 21447"/>
                      <a:gd name="f77" fmla="val 62756"/>
                      <a:gd name="f78" fmla="val 27764"/>
                      <a:gd name="f79" fmla="val 60020"/>
                      <a:gd name="f80" fmla="val 35172"/>
                      <a:gd name="f81" fmla="val 58066"/>
                      <a:gd name="f82" fmla="val 42581"/>
                      <a:gd name="f83" fmla="val 56113"/>
                      <a:gd name="f84" fmla="val 50848"/>
                      <a:gd name="f85" fmla="val 55253"/>
                      <a:gd name="f86" fmla="val 59972"/>
                      <a:gd name="f87" fmla="val 82667"/>
                      <a:gd name="f88" fmla="val 44703"/>
                      <a:gd name="f89" fmla="val 36731"/>
                      <a:gd name="f90" fmla="val 80249"/>
                      <a:gd name="f91" fmla="val 30323"/>
                      <a:gd name="f92" fmla="val 75492"/>
                      <a:gd name="f93" fmla="val 25556"/>
                      <a:gd name="f94" fmla="val 70735"/>
                      <a:gd name="f95" fmla="val 20788"/>
                      <a:gd name="f96" fmla="val 63638"/>
                      <a:gd name="f97" fmla="val 18444"/>
                      <a:gd name="f98" fmla="val 54357"/>
                      <a:gd name="f99" fmla="val 50068"/>
                      <a:gd name="f100" fmla="val 46169"/>
                      <a:gd name="f101" fmla="val 18991"/>
                      <a:gd name="f102" fmla="val 42659"/>
                      <a:gd name="f103" fmla="val 20163"/>
                      <a:gd name="f104" fmla="val 39150"/>
                      <a:gd name="f105" fmla="val 21335"/>
                      <a:gd name="f106" fmla="val 36108"/>
                      <a:gd name="f107" fmla="val 22898"/>
                      <a:gd name="f108" fmla="val 33613"/>
                      <a:gd name="f109" fmla="val 24774"/>
                      <a:gd name="f110" fmla="val 31117"/>
                      <a:gd name="f111" fmla="val 26650"/>
                      <a:gd name="f112" fmla="val 29167"/>
                      <a:gd name="f113" fmla="val 28994"/>
                      <a:gd name="f114" fmla="val 31495"/>
                      <a:gd name="f115" fmla="val 26360"/>
                      <a:gd name="f116" fmla="val 33996"/>
                      <a:gd name="f117" fmla="val 25658"/>
                      <a:gd name="f118" fmla="val 39545"/>
                      <a:gd name="f119" fmla="val 2652"/>
                      <a:gd name="f120" fmla="val 34777"/>
                      <a:gd name="f121" fmla="val 3899"/>
                      <a:gd name="f122" fmla="val 30010"/>
                      <a:gd name="f123" fmla="val 6395"/>
                      <a:gd name="f124" fmla="val 25321"/>
                      <a:gd name="f125" fmla="val 8891"/>
                      <a:gd name="f126" fmla="val 20632"/>
                      <a:gd name="f127" fmla="val 12478"/>
                      <a:gd name="f128" fmla="val 16412"/>
                      <a:gd name="f129" fmla="val 17079"/>
                      <a:gd name="f130" fmla="val 12660"/>
                      <a:gd name="f131" fmla="val 21681"/>
                      <a:gd name="f132" fmla="val 8909"/>
                      <a:gd name="f133" fmla="val 27296"/>
                      <a:gd name="f134" fmla="val 5861"/>
                      <a:gd name="f135" fmla="val 33847"/>
                      <a:gd name="f136" fmla="val 3517"/>
                      <a:gd name="f137" fmla="val 40397"/>
                      <a:gd name="f138" fmla="val 1172"/>
                      <a:gd name="f139" fmla="val 47728"/>
                      <a:gd name="f140" fmla="val 55761"/>
                      <a:gd name="f141" fmla="val 63014"/>
                      <a:gd name="f142" fmla="val 69721"/>
                      <a:gd name="f143" fmla="val 938"/>
                      <a:gd name="f144" fmla="val 75804"/>
                      <a:gd name="f145" fmla="val 2813"/>
                      <a:gd name="f146" fmla="val 81887"/>
                      <a:gd name="f147" fmla="val 4689"/>
                      <a:gd name="f148" fmla="val 87190"/>
                      <a:gd name="f149" fmla="val 7502"/>
                      <a:gd name="f150" fmla="val 91557"/>
                      <a:gd name="f151" fmla="val 11254"/>
                      <a:gd name="f152" fmla="val 95925"/>
                      <a:gd name="f153" fmla="val 15005"/>
                      <a:gd name="f154" fmla="val 99356"/>
                      <a:gd name="f155" fmla="val 19694"/>
                      <a:gd name="f156" fmla="val 101774"/>
                      <a:gd name="f157" fmla="val 104269"/>
                      <a:gd name="f158" fmla="val 30948"/>
                      <a:gd name="f159" fmla="val 105517"/>
                      <a:gd name="f160" fmla="val 37513"/>
                      <a:gd name="f161" fmla="val 45015"/>
                      <a:gd name="f162" fmla="val 107302"/>
                      <a:gd name="f163" fmla="val 111835"/>
                      <a:gd name="f164" fmla="val 105907"/>
                      <a:gd name="f165" fmla="val 116602"/>
                      <a:gd name="f166" fmla="val 106687"/>
                      <a:gd name="f167" fmla="val 121604"/>
                      <a:gd name="f168" fmla="val 107467"/>
                      <a:gd name="f169" fmla="val 126605"/>
                      <a:gd name="f170" fmla="val 108637"/>
                      <a:gd name="f171" fmla="val 130904"/>
                      <a:gd name="f172" fmla="val 134577"/>
                      <a:gd name="f173" fmla="val 86254"/>
                      <a:gd name="f174" fmla="val 48274"/>
                      <a:gd name="f175" fmla="val 119103"/>
                      <a:gd name="f176" fmla="val 52408"/>
                      <a:gd name="f177" fmla="val 56229"/>
                      <a:gd name="f178" fmla="val 118556"/>
                      <a:gd name="f179" fmla="val 59894"/>
                      <a:gd name="f180" fmla="val 117383"/>
                      <a:gd name="f181" fmla="val 63482"/>
                      <a:gd name="f182" fmla="val 116211"/>
                      <a:gd name="f183" fmla="val 66835"/>
                      <a:gd name="f184" fmla="val 114726"/>
                      <a:gd name="f185" fmla="val 69799"/>
                      <a:gd name="f186" fmla="val 112851"/>
                      <a:gd name="f187" fmla="val 72762"/>
                      <a:gd name="f188" fmla="val 110975"/>
                      <a:gd name="f189" fmla="val 75336"/>
                      <a:gd name="f190" fmla="val 108865"/>
                      <a:gd name="f191" fmla="val 77520"/>
                      <a:gd name="f192" fmla="val 106442"/>
                      <a:gd name="f193" fmla="val 79703"/>
                      <a:gd name="f194" fmla="val 104019"/>
                      <a:gd name="f195" fmla="val 81419"/>
                      <a:gd name="f196" fmla="val 101597"/>
                      <a:gd name="f197" fmla="val 99018"/>
                      <a:gd name="f198" fmla="val 71508"/>
                      <a:gd name="f199" fmla="val 50536"/>
                      <a:gd name="f200" fmla="val 40475"/>
                      <a:gd name="f201" fmla="val 73540"/>
                      <a:gd name="f202" fmla="val 33379"/>
                      <a:gd name="f203" fmla="val 77604"/>
                      <a:gd name="f204" fmla="val 26282"/>
                      <a:gd name="f205" fmla="val 81668"/>
                      <a:gd name="f206" fmla="val 22772"/>
                      <a:gd name="f207" fmla="val 87842"/>
                      <a:gd name="f208" fmla="val 96126"/>
                      <a:gd name="f209" fmla="val 23318"/>
                      <a:gd name="f210" fmla="val 102378"/>
                      <a:gd name="f211" fmla="val 24410"/>
                      <a:gd name="f212" fmla="val 105192"/>
                      <a:gd name="f213" fmla="val 25502"/>
                      <a:gd name="f214" fmla="val 108005"/>
                      <a:gd name="f215" fmla="val 27140"/>
                      <a:gd name="f216" fmla="val 110428"/>
                      <a:gd name="f217" fmla="val 29323"/>
                      <a:gd name="f218" fmla="val 112460"/>
                      <a:gd name="f219" fmla="val 31507"/>
                      <a:gd name="f220" fmla="val 114492"/>
                      <a:gd name="f221" fmla="val 34158"/>
                      <a:gd name="f222" fmla="val 116055"/>
                      <a:gd name="f223" fmla="val 37356"/>
                      <a:gd name="f224" fmla="val 117305"/>
                      <a:gd name="f225" fmla="val 40554"/>
                      <a:gd name="f226" fmla="val 44219"/>
                      <a:gd name="f227" fmla="val 48430"/>
                      <a:gd name="f228" fmla="+- 0 0 -90"/>
                      <a:gd name="f229" fmla="*/ f3 1 110196"/>
                      <a:gd name="f230" fmla="*/ f4 1 139031"/>
                      <a:gd name="f231" fmla="val f5"/>
                      <a:gd name="f232" fmla="val f6"/>
                      <a:gd name="f233" fmla="val f7"/>
                      <a:gd name="f234" fmla="*/ f228 f0 1"/>
                      <a:gd name="f235" fmla="+- f233 0 f231"/>
                      <a:gd name="f236" fmla="+- f232 0 f231"/>
                      <a:gd name="f237" fmla="*/ f234 1 f2"/>
                      <a:gd name="f238" fmla="*/ f236 1 110196"/>
                      <a:gd name="f239" fmla="*/ f235 1 139031"/>
                      <a:gd name="f240" fmla="*/ 86176 f236 1"/>
                      <a:gd name="f241" fmla="*/ 136530 f235 1"/>
                      <a:gd name="f242" fmla="*/ 84226 f236 1"/>
                      <a:gd name="f243" fmla="*/ 130278 f235 1"/>
                      <a:gd name="f244" fmla="*/ 82979 f236 1"/>
                      <a:gd name="f245" fmla="*/ 122385 f235 1"/>
                      <a:gd name="f246" fmla="*/ 75726 f236 1"/>
                      <a:gd name="f247" fmla="*/ 128793 f235 1"/>
                      <a:gd name="f248" fmla="*/ 66991 f236 1"/>
                      <a:gd name="f249" fmla="*/ 134108 f235 1"/>
                      <a:gd name="f250" fmla="*/ 56697 f236 1"/>
                      <a:gd name="f251" fmla="*/ 137703 f235 1"/>
                      <a:gd name="f252" fmla="*/ 44999 f236 1"/>
                      <a:gd name="f253" fmla="*/ 139031 f235 1"/>
                      <a:gd name="f254" fmla="*/ 26438 f236 1"/>
                      <a:gd name="f255" fmla="*/ 135905 f235 1"/>
                      <a:gd name="f256" fmla="*/ 12244 f236 1"/>
                      <a:gd name="f257" fmla="*/ 127465 f235 1"/>
                      <a:gd name="f258" fmla="*/ 3197 f236 1"/>
                      <a:gd name="f259" fmla="*/ 114883 f235 1"/>
                      <a:gd name="f260" fmla="*/ 0 f236 1"/>
                      <a:gd name="f261" fmla="*/ 99330 f235 1"/>
                      <a:gd name="f262" fmla="*/ 4211 f236 1"/>
                      <a:gd name="f263" fmla="*/ 80340 f235 1"/>
                      <a:gd name="f264" fmla="*/ 16221 f236 1"/>
                      <a:gd name="f265" fmla="*/ 66507 f235 1"/>
                      <a:gd name="f266" fmla="*/ 35172 f236 1"/>
                      <a:gd name="f267" fmla="*/ 58066 f235 1"/>
                      <a:gd name="f268" fmla="*/ 59972 f236 1"/>
                      <a:gd name="f269" fmla="*/ 55253 f235 1"/>
                      <a:gd name="f270" fmla="*/ 82667 f236 1"/>
                      <a:gd name="f271" fmla="*/ 44703 f235 1"/>
                      <a:gd name="f272" fmla="*/ 75492 f236 1"/>
                      <a:gd name="f273" fmla="*/ 25556 f235 1"/>
                      <a:gd name="f274" fmla="*/ 54357 f236 1"/>
                      <a:gd name="f275" fmla="*/ 18444 f235 1"/>
                      <a:gd name="f276" fmla="*/ 42659 f236 1"/>
                      <a:gd name="f277" fmla="*/ 20163 f235 1"/>
                      <a:gd name="f278" fmla="*/ 33613 f236 1"/>
                      <a:gd name="f279" fmla="*/ 24774 f235 1"/>
                      <a:gd name="f280" fmla="*/ 27764 f236 1"/>
                      <a:gd name="f281" fmla="*/ 31495 f235 1"/>
                      <a:gd name="f282" fmla="*/ 25658 f236 1"/>
                      <a:gd name="f283" fmla="*/ 39545 f235 1"/>
                      <a:gd name="f284" fmla="*/ 2652 f236 1"/>
                      <a:gd name="f285" fmla="*/ 6395 f236 1"/>
                      <a:gd name="f286" fmla="*/ 25321 f235 1"/>
                      <a:gd name="f287" fmla="*/ 17079 f236 1"/>
                      <a:gd name="f288" fmla="*/ 12660 f235 1"/>
                      <a:gd name="f289" fmla="*/ 33847 f236 1"/>
                      <a:gd name="f290" fmla="*/ 3517 f235 1"/>
                      <a:gd name="f291" fmla="*/ 55761 f236 1"/>
                      <a:gd name="f292" fmla="*/ 0 f235 1"/>
                      <a:gd name="f293" fmla="*/ 75804 f236 1"/>
                      <a:gd name="f294" fmla="*/ 2813 f235 1"/>
                      <a:gd name="f295" fmla="*/ 91557 f236 1"/>
                      <a:gd name="f296" fmla="*/ 11254 f235 1"/>
                      <a:gd name="f297" fmla="*/ 101774 f236 1"/>
                      <a:gd name="f298" fmla="*/ 105517 f236 1"/>
                      <a:gd name="f299" fmla="*/ 45015 f235 1"/>
                      <a:gd name="f300" fmla="*/ 107302 f235 1"/>
                      <a:gd name="f301" fmla="*/ 106687 f236 1"/>
                      <a:gd name="f302" fmla="*/ 121604 f235 1"/>
                      <a:gd name="f303" fmla="*/ 110196 f236 1"/>
                      <a:gd name="f304" fmla="*/ 134577 f235 1"/>
                      <a:gd name="f305" fmla="*/ 86254 f236 1"/>
                      <a:gd name="f306" fmla="*/ 48274 f236 1"/>
                      <a:gd name="f307" fmla="*/ 119103 f235 1"/>
                      <a:gd name="f308" fmla="*/ 59894 f236 1"/>
                      <a:gd name="f309" fmla="*/ 117383 f235 1"/>
                      <a:gd name="f310" fmla="*/ 69799 f236 1"/>
                      <a:gd name="f311" fmla="*/ 112851 f235 1"/>
                      <a:gd name="f312" fmla="*/ 77520 f236 1"/>
                      <a:gd name="f313" fmla="*/ 106442 f235 1"/>
                      <a:gd name="f314" fmla="*/ 99018 f235 1"/>
                      <a:gd name="f315" fmla="*/ 71508 f235 1"/>
                      <a:gd name="f316" fmla="*/ 63638 f236 1"/>
                      <a:gd name="f317" fmla="*/ 33379 f236 1"/>
                      <a:gd name="f318" fmla="*/ 77604 f235 1"/>
                      <a:gd name="f319" fmla="*/ 22772 f236 1"/>
                      <a:gd name="f320" fmla="*/ 96126 f235 1"/>
                      <a:gd name="f321" fmla="*/ 24410 f236 1"/>
                      <a:gd name="f322" fmla="*/ 105192 f235 1"/>
                      <a:gd name="f323" fmla="*/ 29323 f236 1"/>
                      <a:gd name="f324" fmla="*/ 112460 f235 1"/>
                      <a:gd name="f325" fmla="*/ 37356 f236 1"/>
                      <a:gd name="f326" fmla="*/ 117305 f235 1"/>
                      <a:gd name="f327" fmla="*/ 48430 f236 1"/>
                      <a:gd name="f328" fmla="+- f237 0 f1"/>
                      <a:gd name="f329" fmla="*/ f240 1 110196"/>
                      <a:gd name="f330" fmla="*/ f241 1 139031"/>
                      <a:gd name="f331" fmla="*/ f242 1 110196"/>
                      <a:gd name="f332" fmla="*/ f243 1 139031"/>
                      <a:gd name="f333" fmla="*/ f244 1 110196"/>
                      <a:gd name="f334" fmla="*/ f245 1 139031"/>
                      <a:gd name="f335" fmla="*/ f246 1 110196"/>
                      <a:gd name="f336" fmla="*/ f247 1 139031"/>
                      <a:gd name="f337" fmla="*/ f248 1 110196"/>
                      <a:gd name="f338" fmla="*/ f249 1 139031"/>
                      <a:gd name="f339" fmla="*/ f250 1 110196"/>
                      <a:gd name="f340" fmla="*/ f251 1 139031"/>
                      <a:gd name="f341" fmla="*/ f252 1 110196"/>
                      <a:gd name="f342" fmla="*/ f253 1 139031"/>
                      <a:gd name="f343" fmla="*/ f254 1 110196"/>
                      <a:gd name="f344" fmla="*/ f255 1 139031"/>
                      <a:gd name="f345" fmla="*/ f256 1 110196"/>
                      <a:gd name="f346" fmla="*/ f257 1 139031"/>
                      <a:gd name="f347" fmla="*/ f258 1 110196"/>
                      <a:gd name="f348" fmla="*/ f259 1 139031"/>
                      <a:gd name="f349" fmla="*/ f260 1 110196"/>
                      <a:gd name="f350" fmla="*/ f261 1 139031"/>
                      <a:gd name="f351" fmla="*/ f262 1 110196"/>
                      <a:gd name="f352" fmla="*/ f263 1 139031"/>
                      <a:gd name="f353" fmla="*/ f264 1 110196"/>
                      <a:gd name="f354" fmla="*/ f265 1 139031"/>
                      <a:gd name="f355" fmla="*/ f266 1 110196"/>
                      <a:gd name="f356" fmla="*/ f267 1 139031"/>
                      <a:gd name="f357" fmla="*/ f268 1 110196"/>
                      <a:gd name="f358" fmla="*/ f269 1 139031"/>
                      <a:gd name="f359" fmla="*/ f270 1 110196"/>
                      <a:gd name="f360" fmla="*/ f271 1 139031"/>
                      <a:gd name="f361" fmla="*/ f272 1 110196"/>
                      <a:gd name="f362" fmla="*/ f273 1 139031"/>
                      <a:gd name="f363" fmla="*/ f274 1 110196"/>
                      <a:gd name="f364" fmla="*/ f275 1 139031"/>
                      <a:gd name="f365" fmla="*/ f276 1 110196"/>
                      <a:gd name="f366" fmla="*/ f277 1 139031"/>
                      <a:gd name="f367" fmla="*/ f278 1 110196"/>
                      <a:gd name="f368" fmla="*/ f279 1 139031"/>
                      <a:gd name="f369" fmla="*/ f280 1 110196"/>
                      <a:gd name="f370" fmla="*/ f281 1 139031"/>
                      <a:gd name="f371" fmla="*/ f282 1 110196"/>
                      <a:gd name="f372" fmla="*/ f283 1 139031"/>
                      <a:gd name="f373" fmla="*/ f284 1 110196"/>
                      <a:gd name="f374" fmla="*/ f285 1 110196"/>
                      <a:gd name="f375" fmla="*/ f286 1 139031"/>
                      <a:gd name="f376" fmla="*/ f287 1 110196"/>
                      <a:gd name="f377" fmla="*/ f288 1 139031"/>
                      <a:gd name="f378" fmla="*/ f289 1 110196"/>
                      <a:gd name="f379" fmla="*/ f290 1 139031"/>
                      <a:gd name="f380" fmla="*/ f291 1 110196"/>
                      <a:gd name="f381" fmla="*/ f292 1 139031"/>
                      <a:gd name="f382" fmla="*/ f293 1 110196"/>
                      <a:gd name="f383" fmla="*/ f294 1 139031"/>
                      <a:gd name="f384" fmla="*/ f295 1 110196"/>
                      <a:gd name="f385" fmla="*/ f296 1 139031"/>
                      <a:gd name="f386" fmla="*/ f297 1 110196"/>
                      <a:gd name="f387" fmla="*/ f298 1 110196"/>
                      <a:gd name="f388" fmla="*/ f299 1 139031"/>
                      <a:gd name="f389" fmla="*/ f300 1 139031"/>
                      <a:gd name="f390" fmla="*/ f301 1 110196"/>
                      <a:gd name="f391" fmla="*/ f302 1 139031"/>
                      <a:gd name="f392" fmla="*/ f303 1 110196"/>
                      <a:gd name="f393" fmla="*/ f304 1 139031"/>
                      <a:gd name="f394" fmla="*/ f305 1 110196"/>
                      <a:gd name="f395" fmla="*/ f306 1 110196"/>
                      <a:gd name="f396" fmla="*/ f307 1 139031"/>
                      <a:gd name="f397" fmla="*/ f308 1 110196"/>
                      <a:gd name="f398" fmla="*/ f309 1 139031"/>
                      <a:gd name="f399" fmla="*/ f310 1 110196"/>
                      <a:gd name="f400" fmla="*/ f311 1 139031"/>
                      <a:gd name="f401" fmla="*/ f312 1 110196"/>
                      <a:gd name="f402" fmla="*/ f313 1 139031"/>
                      <a:gd name="f403" fmla="*/ f314 1 139031"/>
                      <a:gd name="f404" fmla="*/ f315 1 139031"/>
                      <a:gd name="f405" fmla="*/ f316 1 110196"/>
                      <a:gd name="f406" fmla="*/ f317 1 110196"/>
                      <a:gd name="f407" fmla="*/ f318 1 139031"/>
                      <a:gd name="f408" fmla="*/ f319 1 110196"/>
                      <a:gd name="f409" fmla="*/ f320 1 139031"/>
                      <a:gd name="f410" fmla="*/ f321 1 110196"/>
                      <a:gd name="f411" fmla="*/ f322 1 139031"/>
                      <a:gd name="f412" fmla="*/ f323 1 110196"/>
                      <a:gd name="f413" fmla="*/ f324 1 139031"/>
                      <a:gd name="f414" fmla="*/ f325 1 110196"/>
                      <a:gd name="f415" fmla="*/ f326 1 139031"/>
                      <a:gd name="f416" fmla="*/ f327 1 110196"/>
                      <a:gd name="f417" fmla="*/ f231 1 f238"/>
                      <a:gd name="f418" fmla="*/ f232 1 f238"/>
                      <a:gd name="f419" fmla="*/ f231 1 f239"/>
                      <a:gd name="f420" fmla="*/ f233 1 f239"/>
                      <a:gd name="f421" fmla="*/ f329 1 f238"/>
                      <a:gd name="f422" fmla="*/ f330 1 f239"/>
                      <a:gd name="f423" fmla="*/ f331 1 f238"/>
                      <a:gd name="f424" fmla="*/ f332 1 f239"/>
                      <a:gd name="f425" fmla="*/ f333 1 f238"/>
                      <a:gd name="f426" fmla="*/ f334 1 f239"/>
                      <a:gd name="f427" fmla="*/ f335 1 f238"/>
                      <a:gd name="f428" fmla="*/ f336 1 f239"/>
                      <a:gd name="f429" fmla="*/ f337 1 f238"/>
                      <a:gd name="f430" fmla="*/ f338 1 f239"/>
                      <a:gd name="f431" fmla="*/ f339 1 f238"/>
                      <a:gd name="f432" fmla="*/ f340 1 f239"/>
                      <a:gd name="f433" fmla="*/ f341 1 f238"/>
                      <a:gd name="f434" fmla="*/ f342 1 f239"/>
                      <a:gd name="f435" fmla="*/ f343 1 f238"/>
                      <a:gd name="f436" fmla="*/ f344 1 f239"/>
                      <a:gd name="f437" fmla="*/ f345 1 f238"/>
                      <a:gd name="f438" fmla="*/ f346 1 f239"/>
                      <a:gd name="f439" fmla="*/ f347 1 f238"/>
                      <a:gd name="f440" fmla="*/ f348 1 f239"/>
                      <a:gd name="f441" fmla="*/ f349 1 f238"/>
                      <a:gd name="f442" fmla="*/ f350 1 f239"/>
                      <a:gd name="f443" fmla="*/ f351 1 f238"/>
                      <a:gd name="f444" fmla="*/ f352 1 f239"/>
                      <a:gd name="f445" fmla="*/ f353 1 f238"/>
                      <a:gd name="f446" fmla="*/ f354 1 f239"/>
                      <a:gd name="f447" fmla="*/ f355 1 f238"/>
                      <a:gd name="f448" fmla="*/ f356 1 f239"/>
                      <a:gd name="f449" fmla="*/ f357 1 f238"/>
                      <a:gd name="f450" fmla="*/ f358 1 f239"/>
                      <a:gd name="f451" fmla="*/ f359 1 f238"/>
                      <a:gd name="f452" fmla="*/ f360 1 f239"/>
                      <a:gd name="f453" fmla="*/ f361 1 f238"/>
                      <a:gd name="f454" fmla="*/ f362 1 f239"/>
                      <a:gd name="f455" fmla="*/ f363 1 f238"/>
                      <a:gd name="f456" fmla="*/ f364 1 f239"/>
                      <a:gd name="f457" fmla="*/ f365 1 f238"/>
                      <a:gd name="f458" fmla="*/ f366 1 f239"/>
                      <a:gd name="f459" fmla="*/ f367 1 f238"/>
                      <a:gd name="f460" fmla="*/ f368 1 f239"/>
                      <a:gd name="f461" fmla="*/ f369 1 f238"/>
                      <a:gd name="f462" fmla="*/ f370 1 f239"/>
                      <a:gd name="f463" fmla="*/ f371 1 f238"/>
                      <a:gd name="f464" fmla="*/ f372 1 f239"/>
                      <a:gd name="f465" fmla="*/ f373 1 f238"/>
                      <a:gd name="f466" fmla="*/ f374 1 f238"/>
                      <a:gd name="f467" fmla="*/ f375 1 f239"/>
                      <a:gd name="f468" fmla="*/ f376 1 f238"/>
                      <a:gd name="f469" fmla="*/ f377 1 f239"/>
                      <a:gd name="f470" fmla="*/ f378 1 f238"/>
                      <a:gd name="f471" fmla="*/ f379 1 f239"/>
                      <a:gd name="f472" fmla="*/ f380 1 f238"/>
                      <a:gd name="f473" fmla="*/ f381 1 f239"/>
                      <a:gd name="f474" fmla="*/ f382 1 f238"/>
                      <a:gd name="f475" fmla="*/ f383 1 f239"/>
                      <a:gd name="f476" fmla="*/ f384 1 f238"/>
                      <a:gd name="f477" fmla="*/ f385 1 f239"/>
                      <a:gd name="f478" fmla="*/ f386 1 f238"/>
                      <a:gd name="f479" fmla="*/ f387 1 f238"/>
                      <a:gd name="f480" fmla="*/ f388 1 f239"/>
                      <a:gd name="f481" fmla="*/ f389 1 f239"/>
                      <a:gd name="f482" fmla="*/ f390 1 f238"/>
                      <a:gd name="f483" fmla="*/ f391 1 f239"/>
                      <a:gd name="f484" fmla="*/ f392 1 f238"/>
                      <a:gd name="f485" fmla="*/ f393 1 f239"/>
                      <a:gd name="f486" fmla="*/ f394 1 f238"/>
                      <a:gd name="f487" fmla="*/ f395 1 f238"/>
                      <a:gd name="f488" fmla="*/ f396 1 f239"/>
                      <a:gd name="f489" fmla="*/ f397 1 f238"/>
                      <a:gd name="f490" fmla="*/ f398 1 f239"/>
                      <a:gd name="f491" fmla="*/ f399 1 f238"/>
                      <a:gd name="f492" fmla="*/ f400 1 f239"/>
                      <a:gd name="f493" fmla="*/ f401 1 f238"/>
                      <a:gd name="f494" fmla="*/ f402 1 f239"/>
                      <a:gd name="f495" fmla="*/ f403 1 f239"/>
                      <a:gd name="f496" fmla="*/ f404 1 f239"/>
                      <a:gd name="f497" fmla="*/ f405 1 f238"/>
                      <a:gd name="f498" fmla="*/ f406 1 f238"/>
                      <a:gd name="f499" fmla="*/ f407 1 f239"/>
                      <a:gd name="f500" fmla="*/ f408 1 f238"/>
                      <a:gd name="f501" fmla="*/ f409 1 f239"/>
                      <a:gd name="f502" fmla="*/ f410 1 f238"/>
                      <a:gd name="f503" fmla="*/ f411 1 f239"/>
                      <a:gd name="f504" fmla="*/ f412 1 f238"/>
                      <a:gd name="f505" fmla="*/ f413 1 f239"/>
                      <a:gd name="f506" fmla="*/ f414 1 f238"/>
                      <a:gd name="f507" fmla="*/ f415 1 f239"/>
                      <a:gd name="f508" fmla="*/ f416 1 f238"/>
                      <a:gd name="f509" fmla="*/ f417 f229 1"/>
                      <a:gd name="f510" fmla="*/ f418 f229 1"/>
                      <a:gd name="f511" fmla="*/ f420 f230 1"/>
                      <a:gd name="f512" fmla="*/ f419 f230 1"/>
                      <a:gd name="f513" fmla="*/ f421 f229 1"/>
                      <a:gd name="f514" fmla="*/ f422 f230 1"/>
                      <a:gd name="f515" fmla="*/ f423 f229 1"/>
                      <a:gd name="f516" fmla="*/ f424 f230 1"/>
                      <a:gd name="f517" fmla="*/ f425 f229 1"/>
                      <a:gd name="f518" fmla="*/ f426 f230 1"/>
                      <a:gd name="f519" fmla="*/ f427 f229 1"/>
                      <a:gd name="f520" fmla="*/ f428 f230 1"/>
                      <a:gd name="f521" fmla="*/ f429 f229 1"/>
                      <a:gd name="f522" fmla="*/ f430 f230 1"/>
                      <a:gd name="f523" fmla="*/ f431 f229 1"/>
                      <a:gd name="f524" fmla="*/ f432 f230 1"/>
                      <a:gd name="f525" fmla="*/ f433 f229 1"/>
                      <a:gd name="f526" fmla="*/ f434 f230 1"/>
                      <a:gd name="f527" fmla="*/ f435 f229 1"/>
                      <a:gd name="f528" fmla="*/ f436 f230 1"/>
                      <a:gd name="f529" fmla="*/ f437 f229 1"/>
                      <a:gd name="f530" fmla="*/ f438 f230 1"/>
                      <a:gd name="f531" fmla="*/ f439 f229 1"/>
                      <a:gd name="f532" fmla="*/ f440 f230 1"/>
                      <a:gd name="f533" fmla="*/ f441 f229 1"/>
                      <a:gd name="f534" fmla="*/ f442 f230 1"/>
                      <a:gd name="f535" fmla="*/ f443 f229 1"/>
                      <a:gd name="f536" fmla="*/ f444 f230 1"/>
                      <a:gd name="f537" fmla="*/ f445 f229 1"/>
                      <a:gd name="f538" fmla="*/ f446 f230 1"/>
                      <a:gd name="f539" fmla="*/ f447 f229 1"/>
                      <a:gd name="f540" fmla="*/ f448 f230 1"/>
                      <a:gd name="f541" fmla="*/ f449 f229 1"/>
                      <a:gd name="f542" fmla="*/ f450 f230 1"/>
                      <a:gd name="f543" fmla="*/ f451 f229 1"/>
                      <a:gd name="f544" fmla="*/ f452 f230 1"/>
                      <a:gd name="f545" fmla="*/ f453 f229 1"/>
                      <a:gd name="f546" fmla="*/ f454 f230 1"/>
                      <a:gd name="f547" fmla="*/ f455 f229 1"/>
                      <a:gd name="f548" fmla="*/ f456 f230 1"/>
                      <a:gd name="f549" fmla="*/ f457 f229 1"/>
                      <a:gd name="f550" fmla="*/ f458 f230 1"/>
                      <a:gd name="f551" fmla="*/ f459 f229 1"/>
                      <a:gd name="f552" fmla="*/ f460 f230 1"/>
                      <a:gd name="f553" fmla="*/ f461 f229 1"/>
                      <a:gd name="f554" fmla="*/ f462 f230 1"/>
                      <a:gd name="f555" fmla="*/ f463 f229 1"/>
                      <a:gd name="f556" fmla="*/ f464 f230 1"/>
                      <a:gd name="f557" fmla="*/ f465 f229 1"/>
                      <a:gd name="f558" fmla="*/ f466 f229 1"/>
                      <a:gd name="f559" fmla="*/ f467 f230 1"/>
                      <a:gd name="f560" fmla="*/ f468 f229 1"/>
                      <a:gd name="f561" fmla="*/ f469 f230 1"/>
                      <a:gd name="f562" fmla="*/ f470 f229 1"/>
                      <a:gd name="f563" fmla="*/ f471 f230 1"/>
                      <a:gd name="f564" fmla="*/ f472 f229 1"/>
                      <a:gd name="f565" fmla="*/ f473 f230 1"/>
                      <a:gd name="f566" fmla="*/ f474 f229 1"/>
                      <a:gd name="f567" fmla="*/ f475 f230 1"/>
                      <a:gd name="f568" fmla="*/ f476 f229 1"/>
                      <a:gd name="f569" fmla="*/ f477 f230 1"/>
                      <a:gd name="f570" fmla="*/ f478 f229 1"/>
                      <a:gd name="f571" fmla="*/ f479 f229 1"/>
                      <a:gd name="f572" fmla="*/ f480 f230 1"/>
                      <a:gd name="f573" fmla="*/ f481 f230 1"/>
                      <a:gd name="f574" fmla="*/ f482 f229 1"/>
                      <a:gd name="f575" fmla="*/ f483 f230 1"/>
                      <a:gd name="f576" fmla="*/ f484 f229 1"/>
                      <a:gd name="f577" fmla="*/ f485 f230 1"/>
                      <a:gd name="f578" fmla="*/ f486 f229 1"/>
                      <a:gd name="f579" fmla="*/ f487 f229 1"/>
                      <a:gd name="f580" fmla="*/ f488 f230 1"/>
                      <a:gd name="f581" fmla="*/ f489 f229 1"/>
                      <a:gd name="f582" fmla="*/ f490 f230 1"/>
                      <a:gd name="f583" fmla="*/ f491 f229 1"/>
                      <a:gd name="f584" fmla="*/ f492 f230 1"/>
                      <a:gd name="f585" fmla="*/ f493 f229 1"/>
                      <a:gd name="f586" fmla="*/ f494 f230 1"/>
                      <a:gd name="f587" fmla="*/ f495 f230 1"/>
                      <a:gd name="f588" fmla="*/ f496 f230 1"/>
                      <a:gd name="f589" fmla="*/ f497 f229 1"/>
                      <a:gd name="f590" fmla="*/ f498 f229 1"/>
                      <a:gd name="f591" fmla="*/ f499 f230 1"/>
                      <a:gd name="f592" fmla="*/ f500 f229 1"/>
                      <a:gd name="f593" fmla="*/ f501 f230 1"/>
                      <a:gd name="f594" fmla="*/ f502 f229 1"/>
                      <a:gd name="f595" fmla="*/ f503 f230 1"/>
                      <a:gd name="f596" fmla="*/ f504 f229 1"/>
                      <a:gd name="f597" fmla="*/ f505 f230 1"/>
                      <a:gd name="f598" fmla="*/ f506 f229 1"/>
                      <a:gd name="f599" fmla="*/ f507 f230 1"/>
                      <a:gd name="f600" fmla="*/ f508 f22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328">
                        <a:pos x="f513" y="f514"/>
                      </a:cxn>
                      <a:cxn ang="f328">
                        <a:pos x="f515" y="f516"/>
                      </a:cxn>
                      <a:cxn ang="f328">
                        <a:pos x="f517" y="f518"/>
                      </a:cxn>
                      <a:cxn ang="f328">
                        <a:pos x="f519" y="f520"/>
                      </a:cxn>
                      <a:cxn ang="f328">
                        <a:pos x="f521" y="f522"/>
                      </a:cxn>
                      <a:cxn ang="f328">
                        <a:pos x="f523" y="f524"/>
                      </a:cxn>
                      <a:cxn ang="f328">
                        <a:pos x="f525" y="f526"/>
                      </a:cxn>
                      <a:cxn ang="f328">
                        <a:pos x="f527" y="f528"/>
                      </a:cxn>
                      <a:cxn ang="f328">
                        <a:pos x="f529" y="f530"/>
                      </a:cxn>
                      <a:cxn ang="f328">
                        <a:pos x="f531" y="f532"/>
                      </a:cxn>
                      <a:cxn ang="f328">
                        <a:pos x="f533" y="f534"/>
                      </a:cxn>
                      <a:cxn ang="f328">
                        <a:pos x="f535" y="f536"/>
                      </a:cxn>
                      <a:cxn ang="f328">
                        <a:pos x="f537" y="f538"/>
                      </a:cxn>
                      <a:cxn ang="f328">
                        <a:pos x="f539" y="f540"/>
                      </a:cxn>
                      <a:cxn ang="f328">
                        <a:pos x="f541" y="f542"/>
                      </a:cxn>
                      <a:cxn ang="f328">
                        <a:pos x="f543" y="f542"/>
                      </a:cxn>
                      <a:cxn ang="f328">
                        <a:pos x="f543" y="f544"/>
                      </a:cxn>
                      <a:cxn ang="f328">
                        <a:pos x="f545" y="f546"/>
                      </a:cxn>
                      <a:cxn ang="f328">
                        <a:pos x="f547" y="f548"/>
                      </a:cxn>
                      <a:cxn ang="f328">
                        <a:pos x="f549" y="f550"/>
                      </a:cxn>
                      <a:cxn ang="f328">
                        <a:pos x="f551" y="f552"/>
                      </a:cxn>
                      <a:cxn ang="f328">
                        <a:pos x="f553" y="f554"/>
                      </a:cxn>
                      <a:cxn ang="f328">
                        <a:pos x="f555" y="f556"/>
                      </a:cxn>
                      <a:cxn ang="f328">
                        <a:pos x="f557" y="f556"/>
                      </a:cxn>
                      <a:cxn ang="f328">
                        <a:pos x="f558" y="f559"/>
                      </a:cxn>
                      <a:cxn ang="f328">
                        <a:pos x="f560" y="f561"/>
                      </a:cxn>
                      <a:cxn ang="f328">
                        <a:pos x="f562" y="f563"/>
                      </a:cxn>
                      <a:cxn ang="f328">
                        <a:pos x="f564" y="f565"/>
                      </a:cxn>
                      <a:cxn ang="f328">
                        <a:pos x="f566" y="f567"/>
                      </a:cxn>
                      <a:cxn ang="f328">
                        <a:pos x="f568" y="f569"/>
                      </a:cxn>
                      <a:cxn ang="f328">
                        <a:pos x="f570" y="f559"/>
                      </a:cxn>
                      <a:cxn ang="f328">
                        <a:pos x="f571" y="f572"/>
                      </a:cxn>
                      <a:cxn ang="f328">
                        <a:pos x="f571" y="f573"/>
                      </a:cxn>
                      <a:cxn ang="f328">
                        <a:pos x="f574" y="f575"/>
                      </a:cxn>
                      <a:cxn ang="f328">
                        <a:pos x="f576" y="f577"/>
                      </a:cxn>
                      <a:cxn ang="f328">
                        <a:pos x="f576" y="f514"/>
                      </a:cxn>
                      <a:cxn ang="f328">
                        <a:pos x="f578" y="f514"/>
                      </a:cxn>
                      <a:cxn ang="f328">
                        <a:pos x="f579" y="f580"/>
                      </a:cxn>
                      <a:cxn ang="f328">
                        <a:pos x="f581" y="f582"/>
                      </a:cxn>
                      <a:cxn ang="f328">
                        <a:pos x="f583" y="f584"/>
                      </a:cxn>
                      <a:cxn ang="f328">
                        <a:pos x="f585" y="f586"/>
                      </a:cxn>
                      <a:cxn ang="f328">
                        <a:pos x="f543" y="f587"/>
                      </a:cxn>
                      <a:cxn ang="f328">
                        <a:pos x="f543" y="f588"/>
                      </a:cxn>
                      <a:cxn ang="f328">
                        <a:pos x="f589" y="f588"/>
                      </a:cxn>
                      <a:cxn ang="f328">
                        <a:pos x="f590" y="f591"/>
                      </a:cxn>
                      <a:cxn ang="f328">
                        <a:pos x="f592" y="f593"/>
                      </a:cxn>
                      <a:cxn ang="f328">
                        <a:pos x="f594" y="f595"/>
                      </a:cxn>
                      <a:cxn ang="f328">
                        <a:pos x="f596" y="f597"/>
                      </a:cxn>
                      <a:cxn ang="f328">
                        <a:pos x="f598" y="f599"/>
                      </a:cxn>
                      <a:cxn ang="f328">
                        <a:pos x="f600" y="f580"/>
                      </a:cxn>
                    </a:cxnLst>
                    <a:rect l="f509" t="f512" r="f510" b="f511"/>
                    <a:pathLst>
                      <a:path w="110196" h="139031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5"/>
                        </a:cubicBezTo>
                        <a:cubicBezTo>
                          <a:pt x="f16" y="f17"/>
                          <a:pt x="f18" y="f19"/>
                          <a:pt x="f20" y="f21"/>
                        </a:cubicBez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31"/>
                          <a:pt x="f32" y="f33"/>
                        </a:cubicBezTo>
                        <a:cubicBezTo>
                          <a:pt x="f34" y="f35"/>
                          <a:pt x="f36" y="f37"/>
                          <a:pt x="f38" y="f39"/>
                        </a:cubicBezTo>
                        <a:cubicBezTo>
                          <a:pt x="f40" y="f41"/>
                          <a:pt x="f42" y="f7"/>
                          <a:pt x="f43" y="f7"/>
                        </a:cubicBezTo>
                        <a:cubicBezTo>
                          <a:pt x="f44" y="f7"/>
                          <a:pt x="f45" y="f46"/>
                          <a:pt x="f47" y="f48"/>
                        </a:cubicBezTo>
                        <a:cubicBezTo>
                          <a:pt x="f49" y="f50"/>
                          <a:pt x="f51" y="f52"/>
                          <a:pt x="f53" y="f54"/>
                        </a:cubicBezTo>
                        <a:cubicBezTo>
                          <a:pt x="f55" y="f56"/>
                          <a:pt x="f57" y="f58"/>
                          <a:pt x="f59" y="f60"/>
                        </a:cubicBezTo>
                        <a:cubicBezTo>
                          <a:pt x="f61" y="f62"/>
                          <a:pt x="f5" y="f63"/>
                          <a:pt x="f5" y="f64"/>
                        </a:cubicBezTo>
                        <a:cubicBezTo>
                          <a:pt x="f5" y="f65"/>
                          <a:pt x="f66" y="f67"/>
                          <a:pt x="f68" y="f69"/>
                        </a:cubicBezTo>
                        <a:cubicBezTo>
                          <a:pt x="f70" y="f71"/>
                          <a:pt x="f72" y="f73"/>
                          <a:pt x="f74" y="f75"/>
                        </a:cubicBezTo>
                        <a:cubicBezTo>
                          <a:pt x="f76" y="f77"/>
                          <a:pt x="f78" y="f79"/>
                          <a:pt x="f80" y="f81"/>
                        </a:cubicBezTo>
                        <a:cubicBezTo>
                          <a:pt x="f82" y="f83"/>
                          <a:pt x="f84" y="f85"/>
                          <a:pt x="f86" y="f85"/>
                        </a:cubicBezTo>
                        <a:lnTo>
                          <a:pt x="f87" y="f85"/>
                        </a:lnTo>
                        <a:lnTo>
                          <a:pt x="f87" y="f88"/>
                        </a:lnTo>
                        <a:cubicBezTo>
                          <a:pt x="f87" y="f89"/>
                          <a:pt x="f90" y="f91"/>
                          <a:pt x="f92" y="f93"/>
                        </a:cubicBezTo>
                        <a:cubicBezTo>
                          <a:pt x="f94" y="f95"/>
                          <a:pt x="f96" y="f97"/>
                          <a:pt x="f98" y="f97"/>
                        </a:cubicBezTo>
                        <a:cubicBezTo>
                          <a:pt x="f99" y="f97"/>
                          <a:pt x="f100" y="f101"/>
                          <a:pt x="f102" y="f103"/>
                        </a:cubicBezTo>
                        <a:cubicBezTo>
                          <a:pt x="f104" y="f105"/>
                          <a:pt x="f106" y="f107"/>
                          <a:pt x="f108" y="f109"/>
                        </a:cubicBezTo>
                        <a:cubicBezTo>
                          <a:pt x="f110" y="f111"/>
                          <a:pt x="f112" y="f113"/>
                          <a:pt x="f78" y="f114"/>
                        </a:cubicBezTo>
                        <a:cubicBezTo>
                          <a:pt x="f115" y="f116"/>
                          <a:pt x="f117" y="f89"/>
                          <a:pt x="f117" y="f118"/>
                        </a:cubicBezTo>
                        <a:lnTo>
                          <a:pt x="f119" y="f118"/>
                        </a:lnTo>
                        <a:cubicBezTo>
                          <a:pt x="f119" y="f120"/>
                          <a:pt x="f121" y="f122"/>
                          <a:pt x="f123" y="f124"/>
                        </a:cubicBezTo>
                        <a:cubicBezTo>
                          <a:pt x="f125" y="f126"/>
                          <a:pt x="f127" y="f128"/>
                          <a:pt x="f129" y="f130"/>
                        </a:cubicBezTo>
                        <a:cubicBezTo>
                          <a:pt x="f131" y="f132"/>
                          <a:pt x="f133" y="f134"/>
                          <a:pt x="f135" y="f136"/>
                        </a:cubicBezTo>
                        <a:cubicBezTo>
                          <a:pt x="f137" y="f138"/>
                          <a:pt x="f139" y="f5"/>
                          <a:pt x="f140" y="f5"/>
                        </a:cubicBezTo>
                        <a:cubicBezTo>
                          <a:pt x="f141" y="f5"/>
                          <a:pt x="f142" y="f143"/>
                          <a:pt x="f144" y="f145"/>
                        </a:cubicBezTo>
                        <a:cubicBezTo>
                          <a:pt x="f146" y="f147"/>
                          <a:pt x="f148" y="f149"/>
                          <a:pt x="f150" y="f151"/>
                        </a:cubicBezTo>
                        <a:cubicBezTo>
                          <a:pt x="f152" y="f153"/>
                          <a:pt x="f154" y="f155"/>
                          <a:pt x="f156" y="f124"/>
                        </a:cubicBezTo>
                        <a:cubicBezTo>
                          <a:pt x="f157" y="f158"/>
                          <a:pt x="f159" y="f160"/>
                          <a:pt x="f159" y="f161"/>
                        </a:cubicBezTo>
                        <a:lnTo>
                          <a:pt x="f159" y="f162"/>
                        </a:lnTo>
                        <a:cubicBezTo>
                          <a:pt x="f159" y="f163"/>
                          <a:pt x="f164" y="f165"/>
                          <a:pt x="f166" y="f167"/>
                        </a:cubicBezTo>
                        <a:cubicBezTo>
                          <a:pt x="f168" y="f169"/>
                          <a:pt x="f170" y="f171"/>
                          <a:pt x="f6" y="f172"/>
                        </a:cubicBezTo>
                        <a:lnTo>
                          <a:pt x="f6" y="f9"/>
                        </a:lnTo>
                        <a:lnTo>
                          <a:pt x="f173" y="f9"/>
                        </a:lnTo>
                        <a:close/>
                        <a:moveTo>
                          <a:pt x="f174" y="f175"/>
                        </a:moveTo>
                        <a:cubicBezTo>
                          <a:pt x="f176" y="f175"/>
                          <a:pt x="f177" y="f178"/>
                          <a:pt x="f179" y="f180"/>
                        </a:cubicBezTo>
                        <a:cubicBezTo>
                          <a:pt x="f181" y="f182"/>
                          <a:pt x="f183" y="f184"/>
                          <a:pt x="f185" y="f186"/>
                        </a:cubicBezTo>
                        <a:cubicBezTo>
                          <a:pt x="f187" y="f188"/>
                          <a:pt x="f189" y="f190"/>
                          <a:pt x="f191" y="f192"/>
                        </a:cubicBezTo>
                        <a:cubicBezTo>
                          <a:pt x="f193" y="f194"/>
                          <a:pt x="f195" y="f196"/>
                          <a:pt x="f87" y="f197"/>
                        </a:cubicBezTo>
                        <a:lnTo>
                          <a:pt x="f87" y="f198"/>
                        </a:lnTo>
                        <a:lnTo>
                          <a:pt x="f96" y="f198"/>
                        </a:lnTo>
                        <a:cubicBezTo>
                          <a:pt x="f199" y="f198"/>
                          <a:pt x="f200" y="f201"/>
                          <a:pt x="f202" y="f203"/>
                        </a:cubicBezTo>
                        <a:cubicBezTo>
                          <a:pt x="f204" y="f205"/>
                          <a:pt x="f206" y="f207"/>
                          <a:pt x="f206" y="f208"/>
                        </a:cubicBezTo>
                        <a:cubicBezTo>
                          <a:pt x="f206" y="f64"/>
                          <a:pt x="f209" y="f210"/>
                          <a:pt x="f211" y="f212"/>
                        </a:cubicBezTo>
                        <a:cubicBezTo>
                          <a:pt x="f213" y="f214"/>
                          <a:pt x="f215" y="f216"/>
                          <a:pt x="f217" y="f218"/>
                        </a:cubicBezTo>
                        <a:cubicBezTo>
                          <a:pt x="f219" y="f220"/>
                          <a:pt x="f221" y="f222"/>
                          <a:pt x="f223" y="f224"/>
                        </a:cubicBezTo>
                        <a:cubicBezTo>
                          <a:pt x="f225" y="f178"/>
                          <a:pt x="f226" y="f175"/>
                          <a:pt x="f227" y="f17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" name="Freeform 48">
                    <a:extLst>
                      <a:ext uri="{FF2B5EF4-FFF2-40B4-BE49-F238E27FC236}">
                        <a16:creationId xmlns:a16="http://schemas.microsoft.com/office/drawing/2014/main" id="{880200D9-8354-4FA2-8BE1-CF782B98C812}"/>
                      </a:ext>
                    </a:extLst>
                  </p:cNvPr>
                  <p:cNvSpPr/>
                  <p:nvPr/>
                </p:nvSpPr>
                <p:spPr>
                  <a:xfrm>
                    <a:off x="8700506" y="1534427"/>
                    <a:ext cx="85121" cy="11042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05127"/>
                      <a:gd name="f7" fmla="val 136374"/>
                      <a:gd name="f8" fmla="val 21525"/>
                      <a:gd name="f9" fmla="val 2501"/>
                      <a:gd name="f10" fmla="val 22304"/>
                      <a:gd name="f11" fmla="val 19303"/>
                      <a:gd name="f12" fmla="val 27062"/>
                      <a:gd name="f13" fmla="val 13286"/>
                      <a:gd name="f14" fmla="val 32833"/>
                      <a:gd name="f15" fmla="val 8519"/>
                      <a:gd name="f16" fmla="val 39618"/>
                      <a:gd name="f17" fmla="val 5158"/>
                      <a:gd name="f18" fmla="val 46403"/>
                      <a:gd name="f19" fmla="val 1719"/>
                      <a:gd name="f20" fmla="val 53967"/>
                      <a:gd name="f21" fmla="val 62312"/>
                      <a:gd name="f22" fmla="val 68785"/>
                      <a:gd name="f23" fmla="val 74712"/>
                      <a:gd name="f24" fmla="val 860"/>
                      <a:gd name="f25" fmla="val 80015"/>
                      <a:gd name="f26" fmla="val 2657"/>
                      <a:gd name="f27" fmla="val 85318"/>
                      <a:gd name="f28" fmla="val 4455"/>
                      <a:gd name="f29" fmla="val 89764"/>
                      <a:gd name="f30" fmla="val 7268"/>
                      <a:gd name="f31" fmla="val 93507"/>
                      <a:gd name="f32" fmla="val 11176"/>
                      <a:gd name="f33" fmla="val 97250"/>
                      <a:gd name="f34" fmla="val 15083"/>
                      <a:gd name="f35" fmla="val 100058"/>
                      <a:gd name="f36" fmla="val 20163"/>
                      <a:gd name="f37" fmla="val 102086"/>
                      <a:gd name="f38" fmla="val 26259"/>
                      <a:gd name="f39" fmla="val 104113"/>
                      <a:gd name="f40" fmla="val 32433"/>
                      <a:gd name="f41" fmla="val 39857"/>
                      <a:gd name="f42" fmla="val 48610"/>
                      <a:gd name="f43" fmla="val 82277"/>
                      <a:gd name="f44" fmla="val 48376"/>
                      <a:gd name="f45" fmla="val 43140"/>
                      <a:gd name="f46" fmla="val 81731"/>
                      <a:gd name="f47" fmla="val 38763"/>
                      <a:gd name="f48" fmla="val 80561"/>
                      <a:gd name="f49" fmla="val 35090"/>
                      <a:gd name="f50" fmla="val 79391"/>
                      <a:gd name="f51" fmla="val 31417"/>
                      <a:gd name="f52" fmla="val 77676"/>
                      <a:gd name="f53" fmla="val 28447"/>
                      <a:gd name="f54" fmla="val 75414"/>
                      <a:gd name="f55" fmla="val 26103"/>
                      <a:gd name="f56" fmla="val 73152"/>
                      <a:gd name="f57" fmla="val 23758"/>
                      <a:gd name="f58" fmla="val 70345"/>
                      <a:gd name="f59" fmla="val 22117"/>
                      <a:gd name="f60" fmla="val 66991"/>
                      <a:gd name="f61" fmla="val 21023"/>
                      <a:gd name="f62" fmla="val 63638"/>
                      <a:gd name="f63" fmla="val 19929"/>
                      <a:gd name="f64" fmla="val 59816"/>
                      <a:gd name="f65" fmla="val 19382"/>
                      <a:gd name="f66" fmla="val 55449"/>
                      <a:gd name="f67" fmla="val 48040"/>
                      <a:gd name="f68" fmla="val 41489"/>
                      <a:gd name="f69" fmla="val 21335"/>
                      <a:gd name="f70" fmla="val 35952"/>
                      <a:gd name="f71" fmla="val 25321"/>
                      <a:gd name="f72" fmla="val 30337"/>
                      <a:gd name="f73" fmla="val 29307"/>
                      <a:gd name="f74" fmla="val 25970"/>
                      <a:gd name="f75" fmla="val 34465"/>
                      <a:gd name="f76" fmla="val 22850"/>
                      <a:gd name="f77" fmla="val 40951"/>
                      <a:gd name="f78" fmla="val 2423"/>
                      <a:gd name="f79" fmla="val 21603"/>
                      <a:gd name="f80" fmla="+- 0 0 -90"/>
                      <a:gd name="f81" fmla="*/ f3 1 105127"/>
                      <a:gd name="f82" fmla="*/ f4 1 136374"/>
                      <a:gd name="f83" fmla="val f5"/>
                      <a:gd name="f84" fmla="val f6"/>
                      <a:gd name="f85" fmla="val f7"/>
                      <a:gd name="f86" fmla="*/ f80 f0 1"/>
                      <a:gd name="f87" fmla="+- f85 0 f83"/>
                      <a:gd name="f88" fmla="+- f84 0 f83"/>
                      <a:gd name="f89" fmla="*/ f86 1 f2"/>
                      <a:gd name="f90" fmla="*/ f88 1 105127"/>
                      <a:gd name="f91" fmla="*/ f87 1 136374"/>
                      <a:gd name="f92" fmla="*/ 21525 f88 1"/>
                      <a:gd name="f93" fmla="*/ 2501 f87 1"/>
                      <a:gd name="f94" fmla="*/ 22304 f88 1"/>
                      <a:gd name="f95" fmla="*/ 19303 f87 1"/>
                      <a:gd name="f96" fmla="*/ 39618 f88 1"/>
                      <a:gd name="f97" fmla="*/ 5158 f87 1"/>
                      <a:gd name="f98" fmla="*/ 62312 f88 1"/>
                      <a:gd name="f99" fmla="*/ 0 f87 1"/>
                      <a:gd name="f100" fmla="*/ 80015 f88 1"/>
                      <a:gd name="f101" fmla="*/ 2657 f87 1"/>
                      <a:gd name="f102" fmla="*/ 93507 f88 1"/>
                      <a:gd name="f103" fmla="*/ 11176 f87 1"/>
                      <a:gd name="f104" fmla="*/ 102086 f88 1"/>
                      <a:gd name="f105" fmla="*/ 26259 f87 1"/>
                      <a:gd name="f106" fmla="*/ 105127 f88 1"/>
                      <a:gd name="f107" fmla="*/ 48610 f87 1"/>
                      <a:gd name="f108" fmla="*/ 136374 f87 1"/>
                      <a:gd name="f109" fmla="*/ 82277 f88 1"/>
                      <a:gd name="f110" fmla="*/ 48376 f87 1"/>
                      <a:gd name="f111" fmla="*/ 80561 f88 1"/>
                      <a:gd name="f112" fmla="*/ 35090 f87 1"/>
                      <a:gd name="f113" fmla="*/ 75414 f88 1"/>
                      <a:gd name="f114" fmla="*/ 26103 f87 1"/>
                      <a:gd name="f115" fmla="*/ 66991 f88 1"/>
                      <a:gd name="f116" fmla="*/ 21023 f87 1"/>
                      <a:gd name="f117" fmla="*/ 55449 f88 1"/>
                      <a:gd name="f118" fmla="*/ 19382 f87 1"/>
                      <a:gd name="f119" fmla="*/ 35952 f88 1"/>
                      <a:gd name="f120" fmla="*/ 25321 f87 1"/>
                      <a:gd name="f121" fmla="*/ 22850 f88 1"/>
                      <a:gd name="f122" fmla="*/ 40951 f87 1"/>
                      <a:gd name="f123" fmla="*/ 0 f88 1"/>
                      <a:gd name="f124" fmla="*/ 2423 f87 1"/>
                      <a:gd name="f125" fmla="*/ 21603 f88 1"/>
                      <a:gd name="f126" fmla="+- f89 0 f1"/>
                      <a:gd name="f127" fmla="*/ f92 1 105127"/>
                      <a:gd name="f128" fmla="*/ f93 1 136374"/>
                      <a:gd name="f129" fmla="*/ f94 1 105127"/>
                      <a:gd name="f130" fmla="*/ f95 1 136374"/>
                      <a:gd name="f131" fmla="*/ f96 1 105127"/>
                      <a:gd name="f132" fmla="*/ f97 1 136374"/>
                      <a:gd name="f133" fmla="*/ f98 1 105127"/>
                      <a:gd name="f134" fmla="*/ f99 1 136374"/>
                      <a:gd name="f135" fmla="*/ f100 1 105127"/>
                      <a:gd name="f136" fmla="*/ f101 1 136374"/>
                      <a:gd name="f137" fmla="*/ f102 1 105127"/>
                      <a:gd name="f138" fmla="*/ f103 1 136374"/>
                      <a:gd name="f139" fmla="*/ f104 1 105127"/>
                      <a:gd name="f140" fmla="*/ f105 1 136374"/>
                      <a:gd name="f141" fmla="*/ f106 1 105127"/>
                      <a:gd name="f142" fmla="*/ f107 1 136374"/>
                      <a:gd name="f143" fmla="*/ f108 1 136374"/>
                      <a:gd name="f144" fmla="*/ f109 1 105127"/>
                      <a:gd name="f145" fmla="*/ f110 1 136374"/>
                      <a:gd name="f146" fmla="*/ f111 1 105127"/>
                      <a:gd name="f147" fmla="*/ f112 1 136374"/>
                      <a:gd name="f148" fmla="*/ f113 1 105127"/>
                      <a:gd name="f149" fmla="*/ f114 1 136374"/>
                      <a:gd name="f150" fmla="*/ f115 1 105127"/>
                      <a:gd name="f151" fmla="*/ f116 1 136374"/>
                      <a:gd name="f152" fmla="*/ f117 1 105127"/>
                      <a:gd name="f153" fmla="*/ f118 1 136374"/>
                      <a:gd name="f154" fmla="*/ f119 1 105127"/>
                      <a:gd name="f155" fmla="*/ f120 1 136374"/>
                      <a:gd name="f156" fmla="*/ f121 1 105127"/>
                      <a:gd name="f157" fmla="*/ f122 1 136374"/>
                      <a:gd name="f158" fmla="*/ f123 1 105127"/>
                      <a:gd name="f159" fmla="*/ f124 1 136374"/>
                      <a:gd name="f160" fmla="*/ f125 1 105127"/>
                      <a:gd name="f161" fmla="*/ f83 1 f90"/>
                      <a:gd name="f162" fmla="*/ f84 1 f90"/>
                      <a:gd name="f163" fmla="*/ f83 1 f91"/>
                      <a:gd name="f164" fmla="*/ f85 1 f91"/>
                      <a:gd name="f165" fmla="*/ f127 1 f90"/>
                      <a:gd name="f166" fmla="*/ f128 1 f91"/>
                      <a:gd name="f167" fmla="*/ f129 1 f90"/>
                      <a:gd name="f168" fmla="*/ f130 1 f91"/>
                      <a:gd name="f169" fmla="*/ f131 1 f90"/>
                      <a:gd name="f170" fmla="*/ f132 1 f91"/>
                      <a:gd name="f171" fmla="*/ f133 1 f90"/>
                      <a:gd name="f172" fmla="*/ f134 1 f91"/>
                      <a:gd name="f173" fmla="*/ f135 1 f90"/>
                      <a:gd name="f174" fmla="*/ f136 1 f91"/>
                      <a:gd name="f175" fmla="*/ f137 1 f90"/>
                      <a:gd name="f176" fmla="*/ f138 1 f91"/>
                      <a:gd name="f177" fmla="*/ f139 1 f90"/>
                      <a:gd name="f178" fmla="*/ f140 1 f91"/>
                      <a:gd name="f179" fmla="*/ f141 1 f90"/>
                      <a:gd name="f180" fmla="*/ f142 1 f91"/>
                      <a:gd name="f181" fmla="*/ f143 1 f91"/>
                      <a:gd name="f182" fmla="*/ f144 1 f90"/>
                      <a:gd name="f183" fmla="*/ f145 1 f91"/>
                      <a:gd name="f184" fmla="*/ f146 1 f90"/>
                      <a:gd name="f185" fmla="*/ f147 1 f91"/>
                      <a:gd name="f186" fmla="*/ f148 1 f90"/>
                      <a:gd name="f187" fmla="*/ f149 1 f91"/>
                      <a:gd name="f188" fmla="*/ f150 1 f90"/>
                      <a:gd name="f189" fmla="*/ f151 1 f91"/>
                      <a:gd name="f190" fmla="*/ f152 1 f90"/>
                      <a:gd name="f191" fmla="*/ f153 1 f91"/>
                      <a:gd name="f192" fmla="*/ f154 1 f90"/>
                      <a:gd name="f193" fmla="*/ f155 1 f91"/>
                      <a:gd name="f194" fmla="*/ f156 1 f90"/>
                      <a:gd name="f195" fmla="*/ f157 1 f91"/>
                      <a:gd name="f196" fmla="*/ f158 1 f90"/>
                      <a:gd name="f197" fmla="*/ f159 1 f91"/>
                      <a:gd name="f198" fmla="*/ f160 1 f90"/>
                      <a:gd name="f199" fmla="*/ f161 f81 1"/>
                      <a:gd name="f200" fmla="*/ f162 f81 1"/>
                      <a:gd name="f201" fmla="*/ f164 f82 1"/>
                      <a:gd name="f202" fmla="*/ f163 f82 1"/>
                      <a:gd name="f203" fmla="*/ f165 f81 1"/>
                      <a:gd name="f204" fmla="*/ f166 f82 1"/>
                      <a:gd name="f205" fmla="*/ f167 f81 1"/>
                      <a:gd name="f206" fmla="*/ f168 f82 1"/>
                      <a:gd name="f207" fmla="*/ f169 f81 1"/>
                      <a:gd name="f208" fmla="*/ f170 f82 1"/>
                      <a:gd name="f209" fmla="*/ f171 f81 1"/>
                      <a:gd name="f210" fmla="*/ f172 f82 1"/>
                      <a:gd name="f211" fmla="*/ f173 f81 1"/>
                      <a:gd name="f212" fmla="*/ f174 f82 1"/>
                      <a:gd name="f213" fmla="*/ f175 f81 1"/>
                      <a:gd name="f214" fmla="*/ f176 f82 1"/>
                      <a:gd name="f215" fmla="*/ f177 f81 1"/>
                      <a:gd name="f216" fmla="*/ f178 f82 1"/>
                      <a:gd name="f217" fmla="*/ f179 f81 1"/>
                      <a:gd name="f218" fmla="*/ f180 f82 1"/>
                      <a:gd name="f219" fmla="*/ f181 f82 1"/>
                      <a:gd name="f220" fmla="*/ f182 f81 1"/>
                      <a:gd name="f221" fmla="*/ f183 f82 1"/>
                      <a:gd name="f222" fmla="*/ f184 f81 1"/>
                      <a:gd name="f223" fmla="*/ f185 f82 1"/>
                      <a:gd name="f224" fmla="*/ f186 f81 1"/>
                      <a:gd name="f225" fmla="*/ f187 f82 1"/>
                      <a:gd name="f226" fmla="*/ f188 f81 1"/>
                      <a:gd name="f227" fmla="*/ f189 f82 1"/>
                      <a:gd name="f228" fmla="*/ f190 f81 1"/>
                      <a:gd name="f229" fmla="*/ f191 f82 1"/>
                      <a:gd name="f230" fmla="*/ f192 f81 1"/>
                      <a:gd name="f231" fmla="*/ f193 f82 1"/>
                      <a:gd name="f232" fmla="*/ f194 f81 1"/>
                      <a:gd name="f233" fmla="*/ f195 f82 1"/>
                      <a:gd name="f234" fmla="*/ f196 f81 1"/>
                      <a:gd name="f235" fmla="*/ f197 f82 1"/>
                      <a:gd name="f236" fmla="*/ f198 f8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26">
                        <a:pos x="f203" y="f204"/>
                      </a:cxn>
                      <a:cxn ang="f126">
                        <a:pos x="f205" y="f206"/>
                      </a:cxn>
                      <a:cxn ang="f126">
                        <a:pos x="f207" y="f208"/>
                      </a:cxn>
                      <a:cxn ang="f126">
                        <a:pos x="f209" y="f210"/>
                      </a:cxn>
                      <a:cxn ang="f126">
                        <a:pos x="f211" y="f212"/>
                      </a:cxn>
                      <a:cxn ang="f126">
                        <a:pos x="f213" y="f214"/>
                      </a:cxn>
                      <a:cxn ang="f126">
                        <a:pos x="f215" y="f216"/>
                      </a:cxn>
                      <a:cxn ang="f126">
                        <a:pos x="f217" y="f218"/>
                      </a:cxn>
                      <a:cxn ang="f126">
                        <a:pos x="f217" y="f219"/>
                      </a:cxn>
                      <a:cxn ang="f126">
                        <a:pos x="f220" y="f219"/>
                      </a:cxn>
                      <a:cxn ang="f126">
                        <a:pos x="f220" y="f221"/>
                      </a:cxn>
                      <a:cxn ang="f126">
                        <a:pos x="f222" y="f223"/>
                      </a:cxn>
                      <a:cxn ang="f126">
                        <a:pos x="f224" y="f225"/>
                      </a:cxn>
                      <a:cxn ang="f126">
                        <a:pos x="f226" y="f227"/>
                      </a:cxn>
                      <a:cxn ang="f126">
                        <a:pos x="f228" y="f229"/>
                      </a:cxn>
                      <a:cxn ang="f126">
                        <a:pos x="f230" y="f231"/>
                      </a:cxn>
                      <a:cxn ang="f126">
                        <a:pos x="f232" y="f233"/>
                      </a:cxn>
                      <a:cxn ang="f126">
                        <a:pos x="f232" y="f219"/>
                      </a:cxn>
                      <a:cxn ang="f126">
                        <a:pos x="f234" y="f219"/>
                      </a:cxn>
                      <a:cxn ang="f126">
                        <a:pos x="f234" y="f235"/>
                      </a:cxn>
                      <a:cxn ang="f126">
                        <a:pos x="f236" y="f235"/>
                      </a:cxn>
                    </a:cxnLst>
                    <a:rect l="f199" t="f202" r="f200" b="f201"/>
                    <a:pathLst>
                      <a:path w="105127" h="136374">
                        <a:moveTo>
                          <a:pt x="f8" y="f9"/>
                        </a:moveTo>
                        <a:lnTo>
                          <a:pt x="f10" y="f11"/>
                        </a:lnTo>
                        <a:cubicBezTo>
                          <a:pt x="f12" y="f13"/>
                          <a:pt x="f14" y="f15"/>
                          <a:pt x="f16" y="f17"/>
                        </a:cubicBezTo>
                        <a:cubicBezTo>
                          <a:pt x="f18" y="f19"/>
                          <a:pt x="f20" y="f5"/>
                          <a:pt x="f21" y="f5"/>
                        </a:cubicBezTo>
                        <a:cubicBezTo>
                          <a:pt x="f22" y="f5"/>
                          <a:pt x="f23" y="f24"/>
                          <a:pt x="f25" y="f26"/>
                        </a:cubicBezTo>
                        <a:cubicBezTo>
                          <a:pt x="f27" y="f28"/>
                          <a:pt x="f29" y="f30"/>
                          <a:pt x="f31" y="f32"/>
                        </a:cubicBezTo>
                        <a:cubicBezTo>
                          <a:pt x="f33" y="f34"/>
                          <a:pt x="f35" y="f36"/>
                          <a:pt x="f37" y="f38"/>
                        </a:cubicBezTo>
                        <a:cubicBezTo>
                          <a:pt x="f39" y="f40"/>
                          <a:pt x="f6" y="f41"/>
                          <a:pt x="f6" y="f42"/>
                        </a:cubicBezTo>
                        <a:lnTo>
                          <a:pt x="f6" y="f7"/>
                        </a:lnTo>
                        <a:lnTo>
                          <a:pt x="f43" y="f7"/>
                        </a:lnTo>
                        <a:lnTo>
                          <a:pt x="f43" y="f44"/>
                        </a:lnTo>
                        <a:cubicBezTo>
                          <a:pt x="f43" y="f45"/>
                          <a:pt x="f46" y="f47"/>
                          <a:pt x="f48" y="f49"/>
                        </a:cubicBezTo>
                        <a:cubicBezTo>
                          <a:pt x="f50" y="f51"/>
                          <a:pt x="f52" y="f53"/>
                          <a:pt x="f54" y="f55"/>
                        </a:cubicBezTo>
                        <a:cubicBezTo>
                          <a:pt x="f56" y="f57"/>
                          <a:pt x="f58" y="f59"/>
                          <a:pt x="f60" y="f61"/>
                        </a:cubicBezTo>
                        <a:cubicBezTo>
                          <a:pt x="f62" y="f63"/>
                          <a:pt x="f64" y="f65"/>
                          <a:pt x="f66" y="f65"/>
                        </a:cubicBezTo>
                        <a:cubicBezTo>
                          <a:pt x="f67" y="f65"/>
                          <a:pt x="f68" y="f69"/>
                          <a:pt x="f70" y="f71"/>
                        </a:cubicBezTo>
                        <a:cubicBezTo>
                          <a:pt x="f72" y="f73"/>
                          <a:pt x="f74" y="f75"/>
                          <a:pt x="f76" y="f77"/>
                        </a:cubicBezTo>
                        <a:lnTo>
                          <a:pt x="f76" y="f7"/>
                        </a:lnTo>
                        <a:lnTo>
                          <a:pt x="f5" y="f7"/>
                        </a:lnTo>
                        <a:lnTo>
                          <a:pt x="f5" y="f78"/>
                        </a:lnTo>
                        <a:lnTo>
                          <a:pt x="f79" y="f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</p:grpSp>
            <p:sp>
              <p:nvSpPr>
                <p:cNvPr id="31" name="Freeform 46">
                  <a:extLst>
                    <a:ext uri="{FF2B5EF4-FFF2-40B4-BE49-F238E27FC236}">
                      <a16:creationId xmlns:a16="http://schemas.microsoft.com/office/drawing/2014/main" id="{CE505F60-0CF9-E853-2E88-82E70D021EB8}"/>
                    </a:ext>
                  </a:extLst>
                </p:cNvPr>
                <p:cNvSpPr/>
                <p:nvPr/>
              </p:nvSpPr>
              <p:spPr>
                <a:xfrm>
                  <a:off x="10233315" y="1536448"/>
                  <a:ext cx="92326" cy="15238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4017"/>
                    <a:gd name="f7" fmla="val 188188"/>
                    <a:gd name="f8" fmla="val 58413"/>
                    <a:gd name="f9" fmla="val 100424"/>
                    <a:gd name="f10" fmla="val 89530"/>
                    <a:gd name="f11" fmla="val 114018"/>
                    <a:gd name="f12" fmla="val 60284"/>
                    <a:gd name="f13" fmla="val 154662"/>
                    <a:gd name="f14" fmla="val 59037"/>
                    <a:gd name="f15" fmla="val 157944"/>
                    <a:gd name="f16" fmla="val 57477"/>
                    <a:gd name="f17" fmla="val 161539"/>
                    <a:gd name="f18" fmla="val 55449"/>
                    <a:gd name="f19" fmla="val 165446"/>
                    <a:gd name="f20" fmla="val 53499"/>
                    <a:gd name="f21" fmla="val 169354"/>
                    <a:gd name="f22" fmla="val 50926"/>
                    <a:gd name="f23" fmla="val 172949"/>
                    <a:gd name="f24" fmla="val 47728"/>
                    <a:gd name="f25" fmla="val 176309"/>
                    <a:gd name="f26" fmla="val 44531"/>
                    <a:gd name="f27" fmla="val 179670"/>
                    <a:gd name="f28" fmla="val 40710"/>
                    <a:gd name="f29" fmla="val 182483"/>
                    <a:gd name="f30" fmla="val 36264"/>
                    <a:gd name="f31" fmla="val 184750"/>
                    <a:gd name="f32" fmla="val 31819"/>
                    <a:gd name="f33" fmla="val 187016"/>
                    <a:gd name="f34" fmla="val 26594"/>
                    <a:gd name="f35" fmla="val 188189"/>
                    <a:gd name="f36" fmla="val 20589"/>
                    <a:gd name="f37" fmla="val 19653"/>
                    <a:gd name="f38" fmla="val 18639"/>
                    <a:gd name="f39" fmla="val 188110"/>
                    <a:gd name="f40" fmla="val 17391"/>
                    <a:gd name="f41" fmla="val 187954"/>
                    <a:gd name="f42" fmla="val 16143"/>
                    <a:gd name="f43" fmla="val 187798"/>
                    <a:gd name="f44" fmla="val 14896"/>
                    <a:gd name="f45" fmla="val 187563"/>
                    <a:gd name="f46" fmla="val 13648"/>
                    <a:gd name="f47" fmla="val 187407"/>
                    <a:gd name="f48" fmla="val 12400"/>
                    <a:gd name="f49" fmla="val 187251"/>
                    <a:gd name="f50" fmla="val 11230"/>
                    <a:gd name="f51" fmla="val 10216"/>
                    <a:gd name="f52" fmla="val 186782"/>
                    <a:gd name="f53" fmla="val 9202"/>
                    <a:gd name="f54" fmla="val 186547"/>
                    <a:gd name="f55" fmla="val 8345"/>
                    <a:gd name="f56" fmla="val 186391"/>
                    <a:gd name="f57" fmla="val 7721"/>
                    <a:gd name="f58" fmla="val 186235"/>
                    <a:gd name="f59" fmla="val 167635"/>
                    <a:gd name="f60" fmla="val 8501"/>
                    <a:gd name="f61" fmla="val 167791"/>
                    <a:gd name="f62" fmla="val 9047"/>
                    <a:gd name="f63" fmla="val 9592"/>
                    <a:gd name="f64" fmla="val 167869"/>
                    <a:gd name="f65" fmla="val 10840"/>
                    <a:gd name="f66" fmla="val 167947"/>
                    <a:gd name="f67" fmla="val 11464"/>
                    <a:gd name="f68" fmla="val 168025"/>
                    <a:gd name="f69" fmla="val 12010"/>
                    <a:gd name="f70" fmla="val 12556"/>
                    <a:gd name="f71" fmla="val 168104"/>
                    <a:gd name="f72" fmla="val 13102"/>
                    <a:gd name="f73" fmla="val 168182"/>
                    <a:gd name="f74" fmla="val 13492"/>
                    <a:gd name="f75" fmla="val 13882"/>
                    <a:gd name="f76" fmla="val 17781"/>
                    <a:gd name="f77" fmla="val 21135"/>
                    <a:gd name="f78" fmla="val 167713"/>
                    <a:gd name="f79" fmla="val 24098"/>
                    <a:gd name="f80" fmla="val 167009"/>
                    <a:gd name="f81" fmla="val 27062"/>
                    <a:gd name="f82" fmla="val 166306"/>
                    <a:gd name="f83" fmla="val 29713"/>
                    <a:gd name="f84" fmla="val 165056"/>
                    <a:gd name="f85" fmla="val 31975"/>
                    <a:gd name="f86" fmla="val 163336"/>
                    <a:gd name="f87" fmla="val 34236"/>
                    <a:gd name="f88" fmla="val 161617"/>
                    <a:gd name="f89" fmla="val 159429"/>
                    <a:gd name="f90" fmla="val 37980"/>
                    <a:gd name="f91" fmla="val 156615"/>
                    <a:gd name="f92" fmla="val 39696"/>
                    <a:gd name="f93" fmla="val 153802"/>
                    <a:gd name="f94" fmla="val 41255"/>
                    <a:gd name="f95" fmla="val 150363"/>
                    <a:gd name="f96" fmla="val 42581"/>
                    <a:gd name="f97" fmla="val 146221"/>
                    <a:gd name="f98" fmla="val 47650"/>
                    <a:gd name="f99" fmla="val 132623"/>
                    <a:gd name="f100" fmla="val 156"/>
                    <a:gd name="f101" fmla="val 24956"/>
                    <a:gd name="f102" fmla="val 58335"/>
                    <a:gd name="f103" fmla="val 100581"/>
                    <a:gd name="f104" fmla="+- 0 0 -90"/>
                    <a:gd name="f105" fmla="*/ f3 1 114017"/>
                    <a:gd name="f106" fmla="*/ f4 1 188188"/>
                    <a:gd name="f107" fmla="val f5"/>
                    <a:gd name="f108" fmla="val f6"/>
                    <a:gd name="f109" fmla="val f7"/>
                    <a:gd name="f110" fmla="*/ f104 f0 1"/>
                    <a:gd name="f111" fmla="+- f109 0 f107"/>
                    <a:gd name="f112" fmla="+- f108 0 f107"/>
                    <a:gd name="f113" fmla="*/ f110 1 f2"/>
                    <a:gd name="f114" fmla="*/ f112 1 114017"/>
                    <a:gd name="f115" fmla="*/ f111 1 188188"/>
                    <a:gd name="f116" fmla="*/ 58413 f112 1"/>
                    <a:gd name="f117" fmla="*/ 100424 f111 1"/>
                    <a:gd name="f118" fmla="*/ 89530 f112 1"/>
                    <a:gd name="f119" fmla="*/ 0 f111 1"/>
                    <a:gd name="f120" fmla="*/ 114018 f112 1"/>
                    <a:gd name="f121" fmla="*/ 60284 f112 1"/>
                    <a:gd name="f122" fmla="*/ 154662 f111 1"/>
                    <a:gd name="f123" fmla="*/ 55449 f112 1"/>
                    <a:gd name="f124" fmla="*/ 165446 f111 1"/>
                    <a:gd name="f125" fmla="*/ 47728 f112 1"/>
                    <a:gd name="f126" fmla="*/ 176309 f111 1"/>
                    <a:gd name="f127" fmla="*/ 36264 f112 1"/>
                    <a:gd name="f128" fmla="*/ 184750 f111 1"/>
                    <a:gd name="f129" fmla="*/ 20589 f112 1"/>
                    <a:gd name="f130" fmla="*/ 188189 f111 1"/>
                    <a:gd name="f131" fmla="*/ 17391 f112 1"/>
                    <a:gd name="f132" fmla="*/ 187954 f111 1"/>
                    <a:gd name="f133" fmla="*/ 13648 f112 1"/>
                    <a:gd name="f134" fmla="*/ 187407 f111 1"/>
                    <a:gd name="f135" fmla="*/ 10216 f112 1"/>
                    <a:gd name="f136" fmla="*/ 186782 f111 1"/>
                    <a:gd name="f137" fmla="*/ 7721 f112 1"/>
                    <a:gd name="f138" fmla="*/ 186235 f111 1"/>
                    <a:gd name="f139" fmla="*/ 167635 f111 1"/>
                    <a:gd name="f140" fmla="*/ 9047 f112 1"/>
                    <a:gd name="f141" fmla="*/ 167791 f111 1"/>
                    <a:gd name="f142" fmla="*/ 10840 f112 1"/>
                    <a:gd name="f143" fmla="*/ 167947 f111 1"/>
                    <a:gd name="f144" fmla="*/ 12556 f112 1"/>
                    <a:gd name="f145" fmla="*/ 168104 f111 1"/>
                    <a:gd name="f146" fmla="*/ 13882 f112 1"/>
                    <a:gd name="f147" fmla="*/ 24098 f112 1"/>
                    <a:gd name="f148" fmla="*/ 167009 f111 1"/>
                    <a:gd name="f149" fmla="*/ 31975 f112 1"/>
                    <a:gd name="f150" fmla="*/ 163336 f111 1"/>
                    <a:gd name="f151" fmla="*/ 37980 f112 1"/>
                    <a:gd name="f152" fmla="*/ 156615 f111 1"/>
                    <a:gd name="f153" fmla="*/ 42581 f112 1"/>
                    <a:gd name="f154" fmla="*/ 146221 f111 1"/>
                    <a:gd name="f155" fmla="*/ 47650 f112 1"/>
                    <a:gd name="f156" fmla="*/ 132623 f111 1"/>
                    <a:gd name="f157" fmla="*/ 0 f112 1"/>
                    <a:gd name="f158" fmla="*/ 156 f111 1"/>
                    <a:gd name="f159" fmla="*/ 24956 f112 1"/>
                    <a:gd name="f160" fmla="*/ 58335 f112 1"/>
                    <a:gd name="f161" fmla="*/ 100581 f111 1"/>
                    <a:gd name="f162" fmla="+- f113 0 f1"/>
                    <a:gd name="f163" fmla="*/ f116 1 114017"/>
                    <a:gd name="f164" fmla="*/ f117 1 188188"/>
                    <a:gd name="f165" fmla="*/ f118 1 114017"/>
                    <a:gd name="f166" fmla="*/ f119 1 188188"/>
                    <a:gd name="f167" fmla="*/ f120 1 114017"/>
                    <a:gd name="f168" fmla="*/ f121 1 114017"/>
                    <a:gd name="f169" fmla="*/ f122 1 188188"/>
                    <a:gd name="f170" fmla="*/ f123 1 114017"/>
                    <a:gd name="f171" fmla="*/ f124 1 188188"/>
                    <a:gd name="f172" fmla="*/ f125 1 114017"/>
                    <a:gd name="f173" fmla="*/ f126 1 188188"/>
                    <a:gd name="f174" fmla="*/ f127 1 114017"/>
                    <a:gd name="f175" fmla="*/ f128 1 188188"/>
                    <a:gd name="f176" fmla="*/ f129 1 114017"/>
                    <a:gd name="f177" fmla="*/ f130 1 188188"/>
                    <a:gd name="f178" fmla="*/ f131 1 114017"/>
                    <a:gd name="f179" fmla="*/ f132 1 188188"/>
                    <a:gd name="f180" fmla="*/ f133 1 114017"/>
                    <a:gd name="f181" fmla="*/ f134 1 188188"/>
                    <a:gd name="f182" fmla="*/ f135 1 114017"/>
                    <a:gd name="f183" fmla="*/ f136 1 188188"/>
                    <a:gd name="f184" fmla="*/ f137 1 114017"/>
                    <a:gd name="f185" fmla="*/ f138 1 188188"/>
                    <a:gd name="f186" fmla="*/ f139 1 188188"/>
                    <a:gd name="f187" fmla="*/ f140 1 114017"/>
                    <a:gd name="f188" fmla="*/ f141 1 188188"/>
                    <a:gd name="f189" fmla="*/ f142 1 114017"/>
                    <a:gd name="f190" fmla="*/ f143 1 188188"/>
                    <a:gd name="f191" fmla="*/ f144 1 114017"/>
                    <a:gd name="f192" fmla="*/ f145 1 188188"/>
                    <a:gd name="f193" fmla="*/ f146 1 114017"/>
                    <a:gd name="f194" fmla="*/ f147 1 114017"/>
                    <a:gd name="f195" fmla="*/ f148 1 188188"/>
                    <a:gd name="f196" fmla="*/ f149 1 114017"/>
                    <a:gd name="f197" fmla="*/ f150 1 188188"/>
                    <a:gd name="f198" fmla="*/ f151 1 114017"/>
                    <a:gd name="f199" fmla="*/ f152 1 188188"/>
                    <a:gd name="f200" fmla="*/ f153 1 114017"/>
                    <a:gd name="f201" fmla="*/ f154 1 188188"/>
                    <a:gd name="f202" fmla="*/ f155 1 114017"/>
                    <a:gd name="f203" fmla="*/ f156 1 188188"/>
                    <a:gd name="f204" fmla="*/ f157 1 114017"/>
                    <a:gd name="f205" fmla="*/ f158 1 188188"/>
                    <a:gd name="f206" fmla="*/ f159 1 114017"/>
                    <a:gd name="f207" fmla="*/ f160 1 114017"/>
                    <a:gd name="f208" fmla="*/ f161 1 188188"/>
                    <a:gd name="f209" fmla="*/ f107 1 f114"/>
                    <a:gd name="f210" fmla="*/ f108 1 f114"/>
                    <a:gd name="f211" fmla="*/ f107 1 f115"/>
                    <a:gd name="f212" fmla="*/ f109 1 f115"/>
                    <a:gd name="f213" fmla="*/ f163 1 f114"/>
                    <a:gd name="f214" fmla="*/ f164 1 f115"/>
                    <a:gd name="f215" fmla="*/ f165 1 f114"/>
                    <a:gd name="f216" fmla="*/ f166 1 f115"/>
                    <a:gd name="f217" fmla="*/ f167 1 f114"/>
                    <a:gd name="f218" fmla="*/ f168 1 f114"/>
                    <a:gd name="f219" fmla="*/ f169 1 f115"/>
                    <a:gd name="f220" fmla="*/ f170 1 f114"/>
                    <a:gd name="f221" fmla="*/ f171 1 f115"/>
                    <a:gd name="f222" fmla="*/ f172 1 f114"/>
                    <a:gd name="f223" fmla="*/ f173 1 f115"/>
                    <a:gd name="f224" fmla="*/ f174 1 f114"/>
                    <a:gd name="f225" fmla="*/ f175 1 f115"/>
                    <a:gd name="f226" fmla="*/ f176 1 f114"/>
                    <a:gd name="f227" fmla="*/ f177 1 f115"/>
                    <a:gd name="f228" fmla="*/ f178 1 f114"/>
                    <a:gd name="f229" fmla="*/ f179 1 f115"/>
                    <a:gd name="f230" fmla="*/ f180 1 f114"/>
                    <a:gd name="f231" fmla="*/ f181 1 f115"/>
                    <a:gd name="f232" fmla="*/ f182 1 f114"/>
                    <a:gd name="f233" fmla="*/ f183 1 f115"/>
                    <a:gd name="f234" fmla="*/ f184 1 f114"/>
                    <a:gd name="f235" fmla="*/ f185 1 f115"/>
                    <a:gd name="f236" fmla="*/ f186 1 f115"/>
                    <a:gd name="f237" fmla="*/ f187 1 f114"/>
                    <a:gd name="f238" fmla="*/ f188 1 f115"/>
                    <a:gd name="f239" fmla="*/ f189 1 f114"/>
                    <a:gd name="f240" fmla="*/ f190 1 f115"/>
                    <a:gd name="f241" fmla="*/ f191 1 f114"/>
                    <a:gd name="f242" fmla="*/ f192 1 f115"/>
                    <a:gd name="f243" fmla="*/ f193 1 f114"/>
                    <a:gd name="f244" fmla="*/ f194 1 f114"/>
                    <a:gd name="f245" fmla="*/ f195 1 f115"/>
                    <a:gd name="f246" fmla="*/ f196 1 f114"/>
                    <a:gd name="f247" fmla="*/ f197 1 f115"/>
                    <a:gd name="f248" fmla="*/ f198 1 f114"/>
                    <a:gd name="f249" fmla="*/ f199 1 f115"/>
                    <a:gd name="f250" fmla="*/ f200 1 f114"/>
                    <a:gd name="f251" fmla="*/ f201 1 f115"/>
                    <a:gd name="f252" fmla="*/ f202 1 f114"/>
                    <a:gd name="f253" fmla="*/ f203 1 f115"/>
                    <a:gd name="f254" fmla="*/ f204 1 f114"/>
                    <a:gd name="f255" fmla="*/ f205 1 f115"/>
                    <a:gd name="f256" fmla="*/ f206 1 f114"/>
                    <a:gd name="f257" fmla="*/ f207 1 f114"/>
                    <a:gd name="f258" fmla="*/ f208 1 f115"/>
                    <a:gd name="f259" fmla="*/ f209 f105 1"/>
                    <a:gd name="f260" fmla="*/ f210 f105 1"/>
                    <a:gd name="f261" fmla="*/ f212 f106 1"/>
                    <a:gd name="f262" fmla="*/ f211 f106 1"/>
                    <a:gd name="f263" fmla="*/ f213 f105 1"/>
                    <a:gd name="f264" fmla="*/ f214 f106 1"/>
                    <a:gd name="f265" fmla="*/ f215 f105 1"/>
                    <a:gd name="f266" fmla="*/ f216 f106 1"/>
                    <a:gd name="f267" fmla="*/ f217 f105 1"/>
                    <a:gd name="f268" fmla="*/ f218 f105 1"/>
                    <a:gd name="f269" fmla="*/ f219 f106 1"/>
                    <a:gd name="f270" fmla="*/ f220 f105 1"/>
                    <a:gd name="f271" fmla="*/ f221 f106 1"/>
                    <a:gd name="f272" fmla="*/ f222 f105 1"/>
                    <a:gd name="f273" fmla="*/ f223 f106 1"/>
                    <a:gd name="f274" fmla="*/ f224 f105 1"/>
                    <a:gd name="f275" fmla="*/ f225 f106 1"/>
                    <a:gd name="f276" fmla="*/ f226 f105 1"/>
                    <a:gd name="f277" fmla="*/ f227 f106 1"/>
                    <a:gd name="f278" fmla="*/ f228 f105 1"/>
                    <a:gd name="f279" fmla="*/ f229 f106 1"/>
                    <a:gd name="f280" fmla="*/ f230 f105 1"/>
                    <a:gd name="f281" fmla="*/ f231 f106 1"/>
                    <a:gd name="f282" fmla="*/ f232 f105 1"/>
                    <a:gd name="f283" fmla="*/ f233 f106 1"/>
                    <a:gd name="f284" fmla="*/ f234 f105 1"/>
                    <a:gd name="f285" fmla="*/ f235 f106 1"/>
                    <a:gd name="f286" fmla="*/ f236 f106 1"/>
                    <a:gd name="f287" fmla="*/ f237 f105 1"/>
                    <a:gd name="f288" fmla="*/ f238 f106 1"/>
                    <a:gd name="f289" fmla="*/ f239 f105 1"/>
                    <a:gd name="f290" fmla="*/ f240 f106 1"/>
                    <a:gd name="f291" fmla="*/ f241 f105 1"/>
                    <a:gd name="f292" fmla="*/ f242 f106 1"/>
                    <a:gd name="f293" fmla="*/ f243 f105 1"/>
                    <a:gd name="f294" fmla="*/ f244 f105 1"/>
                    <a:gd name="f295" fmla="*/ f245 f106 1"/>
                    <a:gd name="f296" fmla="*/ f246 f105 1"/>
                    <a:gd name="f297" fmla="*/ f247 f106 1"/>
                    <a:gd name="f298" fmla="*/ f248 f105 1"/>
                    <a:gd name="f299" fmla="*/ f249 f106 1"/>
                    <a:gd name="f300" fmla="*/ f250 f105 1"/>
                    <a:gd name="f301" fmla="*/ f251 f106 1"/>
                    <a:gd name="f302" fmla="*/ f252 f105 1"/>
                    <a:gd name="f303" fmla="*/ f253 f106 1"/>
                    <a:gd name="f304" fmla="*/ f254 f105 1"/>
                    <a:gd name="f305" fmla="*/ f255 f106 1"/>
                    <a:gd name="f306" fmla="*/ f256 f105 1"/>
                    <a:gd name="f307" fmla="*/ f257 f105 1"/>
                    <a:gd name="f308" fmla="*/ f258 f10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62">
                      <a:pos x="f263" y="f264"/>
                    </a:cxn>
                    <a:cxn ang="f162">
                      <a:pos x="f265" y="f266"/>
                    </a:cxn>
                    <a:cxn ang="f162">
                      <a:pos x="f267" y="f266"/>
                    </a:cxn>
                    <a:cxn ang="f162">
                      <a:pos x="f268" y="f269"/>
                    </a:cxn>
                    <a:cxn ang="f162">
                      <a:pos x="f270" y="f271"/>
                    </a:cxn>
                    <a:cxn ang="f162">
                      <a:pos x="f272" y="f273"/>
                    </a:cxn>
                    <a:cxn ang="f162">
                      <a:pos x="f274" y="f275"/>
                    </a:cxn>
                    <a:cxn ang="f162">
                      <a:pos x="f276" y="f277"/>
                    </a:cxn>
                    <a:cxn ang="f162">
                      <a:pos x="f278" y="f279"/>
                    </a:cxn>
                    <a:cxn ang="f162">
                      <a:pos x="f280" y="f281"/>
                    </a:cxn>
                    <a:cxn ang="f162">
                      <a:pos x="f282" y="f283"/>
                    </a:cxn>
                    <a:cxn ang="f162">
                      <a:pos x="f284" y="f285"/>
                    </a:cxn>
                    <a:cxn ang="f162">
                      <a:pos x="f284" y="f286"/>
                    </a:cxn>
                    <a:cxn ang="f162">
                      <a:pos x="f287" y="f288"/>
                    </a:cxn>
                    <a:cxn ang="f162">
                      <a:pos x="f289" y="f290"/>
                    </a:cxn>
                    <a:cxn ang="f162">
                      <a:pos x="f291" y="f292"/>
                    </a:cxn>
                    <a:cxn ang="f162">
                      <a:pos x="f293" y="f292"/>
                    </a:cxn>
                    <a:cxn ang="f162">
                      <a:pos x="f294" y="f295"/>
                    </a:cxn>
                    <a:cxn ang="f162">
                      <a:pos x="f296" y="f297"/>
                    </a:cxn>
                    <a:cxn ang="f162">
                      <a:pos x="f298" y="f299"/>
                    </a:cxn>
                    <a:cxn ang="f162">
                      <a:pos x="f300" y="f301"/>
                    </a:cxn>
                    <a:cxn ang="f162">
                      <a:pos x="f302" y="f303"/>
                    </a:cxn>
                    <a:cxn ang="f162">
                      <a:pos x="f304" y="f305"/>
                    </a:cxn>
                    <a:cxn ang="f162">
                      <a:pos x="f306" y="f305"/>
                    </a:cxn>
                    <a:cxn ang="f162">
                      <a:pos x="f307" y="f308"/>
                    </a:cxn>
                  </a:cxnLst>
                  <a:rect l="f259" t="f262" r="f260" b="f261"/>
                  <a:pathLst>
                    <a:path w="114017" h="188188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11" y="f5"/>
                      </a:lnTo>
                      <a:lnTo>
                        <a:pt x="f12" y="f13"/>
                      </a:lnTo>
                      <a:cubicBezTo>
                        <a:pt x="f14" y="f15"/>
                        <a:pt x="f16" y="f17"/>
                        <a:pt x="f18" y="f19"/>
                      </a:cubicBezTo>
                      <a:cubicBezTo>
                        <a:pt x="f20" y="f21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30" y="f31"/>
                      </a:cubicBezTo>
                      <a:cubicBezTo>
                        <a:pt x="f32" y="f33"/>
                        <a:pt x="f34" y="f35"/>
                        <a:pt x="f36" y="f35"/>
                      </a:cubicBezTo>
                      <a:cubicBezTo>
                        <a:pt x="f37" y="f35"/>
                        <a:pt x="f38" y="f39"/>
                        <a:pt x="f40" y="f41"/>
                      </a:cubicBezTo>
                      <a:cubicBezTo>
                        <a:pt x="f42" y="f43"/>
                        <a:pt x="f44" y="f45"/>
                        <a:pt x="f46" y="f47"/>
                      </a:cubicBezTo>
                      <a:cubicBezTo>
                        <a:pt x="f48" y="f49"/>
                        <a:pt x="f50" y="f33"/>
                        <a:pt x="f51" y="f52"/>
                      </a:cubicBezTo>
                      <a:cubicBezTo>
                        <a:pt x="f53" y="f54"/>
                        <a:pt x="f55" y="f56"/>
                        <a:pt x="f57" y="f58"/>
                      </a:cubicBezTo>
                      <a:lnTo>
                        <a:pt x="f57" y="f59"/>
                      </a:lnTo>
                      <a:cubicBezTo>
                        <a:pt x="f57" y="f59"/>
                        <a:pt x="f60" y="f61"/>
                        <a:pt x="f62" y="f61"/>
                      </a:cubicBezTo>
                      <a:cubicBezTo>
                        <a:pt x="f63" y="f61"/>
                        <a:pt x="f51" y="f64"/>
                        <a:pt x="f65" y="f66"/>
                      </a:cubicBezTo>
                      <a:cubicBezTo>
                        <a:pt x="f67" y="f68"/>
                        <a:pt x="f69" y="f68"/>
                        <a:pt x="f70" y="f71"/>
                      </a:cubicBezTo>
                      <a:cubicBezTo>
                        <a:pt x="f72" y="f73"/>
                        <a:pt x="f74" y="f71"/>
                        <a:pt x="f75" y="f71"/>
                      </a:cubicBezTo>
                      <a:cubicBezTo>
                        <a:pt x="f76" y="f71"/>
                        <a:pt x="f77" y="f78"/>
                        <a:pt x="f79" y="f80"/>
                      </a:cubicBezTo>
                      <a:cubicBezTo>
                        <a:pt x="f81" y="f82"/>
                        <a:pt x="f83" y="f84"/>
                        <a:pt x="f85" y="f86"/>
                      </a:cubicBezTo>
                      <a:cubicBezTo>
                        <a:pt x="f87" y="f88"/>
                        <a:pt x="f30" y="f89"/>
                        <a:pt x="f90" y="f91"/>
                      </a:cubicBezTo>
                      <a:cubicBezTo>
                        <a:pt x="f92" y="f93"/>
                        <a:pt x="f94" y="f95"/>
                        <a:pt x="f96" y="f97"/>
                      </a:cubicBezTo>
                      <a:lnTo>
                        <a:pt x="f98" y="f99"/>
                      </a:lnTo>
                      <a:lnTo>
                        <a:pt x="f5" y="f100"/>
                      </a:lnTo>
                      <a:lnTo>
                        <a:pt x="f101" y="f100"/>
                      </a:lnTo>
                      <a:lnTo>
                        <a:pt x="f102" y="f1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55560447-E6EF-9EB0-4C60-C200A2B4302C}"/>
                  </a:ext>
                </a:extLst>
              </p:cNvPr>
              <p:cNvGrpSpPr/>
              <p:nvPr/>
            </p:nvGrpSpPr>
            <p:grpSpPr>
              <a:xfrm>
                <a:off x="8869241" y="1482160"/>
                <a:ext cx="549142" cy="229769"/>
                <a:chOff x="8869241" y="1482160"/>
                <a:chExt cx="549142" cy="229769"/>
              </a:xfrm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E0BD211-3C1F-7A05-978C-44ED26F3C545}"/>
                    </a:ext>
                  </a:extLst>
                </p:cNvPr>
                <p:cNvGrpSpPr/>
                <p:nvPr/>
              </p:nvGrpSpPr>
              <p:grpSpPr>
                <a:xfrm>
                  <a:off x="8869241" y="1482160"/>
                  <a:ext cx="549142" cy="229769"/>
                  <a:chOff x="8869241" y="1482160"/>
                  <a:chExt cx="549142" cy="229769"/>
                </a:xfrm>
              </p:grpSpPr>
              <p:sp>
                <p:nvSpPr>
                  <p:cNvPr id="34" name="Freeform 34">
                    <a:extLst>
                      <a:ext uri="{FF2B5EF4-FFF2-40B4-BE49-F238E27FC236}">
                        <a16:creationId xmlns:a16="http://schemas.microsoft.com/office/drawing/2014/main" id="{6AFAEFCD-AC80-E83B-ED4B-20D720874862}"/>
                      </a:ext>
                    </a:extLst>
                  </p:cNvPr>
                  <p:cNvSpPr/>
                  <p:nvPr/>
                </p:nvSpPr>
                <p:spPr>
                  <a:xfrm>
                    <a:off x="8869241" y="1525822"/>
                    <a:ext cx="99523" cy="12757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22908"/>
                      <a:gd name="f7" fmla="val 157553"/>
                      <a:gd name="f8" fmla="val 90388"/>
                      <a:gd name="f9" fmla="val 109803"/>
                      <a:gd name="f10" fmla="val 87268"/>
                      <a:gd name="f11" fmla="val 113945"/>
                      <a:gd name="f12" fmla="val 82823"/>
                      <a:gd name="f13" fmla="val 117931"/>
                      <a:gd name="f14" fmla="val 77208"/>
                      <a:gd name="f15" fmla="val 121447"/>
                      <a:gd name="f16" fmla="val 71437"/>
                      <a:gd name="f17" fmla="val 125120"/>
                      <a:gd name="f18" fmla="val 64808"/>
                      <a:gd name="f19" fmla="val 126996"/>
                      <a:gd name="f20" fmla="val 57477"/>
                      <a:gd name="f21" fmla="val 48664"/>
                      <a:gd name="f22" fmla="val 42113"/>
                      <a:gd name="f23" fmla="val 124964"/>
                      <a:gd name="f24" fmla="val 37980"/>
                      <a:gd name="f25" fmla="val 120900"/>
                      <a:gd name="f26" fmla="val 33769"/>
                      <a:gd name="f27" fmla="val 116836"/>
                      <a:gd name="f28" fmla="val 31741"/>
                      <a:gd name="f29" fmla="val 111600"/>
                      <a:gd name="f30" fmla="val 104957"/>
                      <a:gd name="f31" fmla="val 98940"/>
                      <a:gd name="f32" fmla="val 34081"/>
                      <a:gd name="f33" fmla="val 94407"/>
                      <a:gd name="f34" fmla="val 38838"/>
                      <a:gd name="f35" fmla="val 90890"/>
                      <a:gd name="f36" fmla="val 43751"/>
                      <a:gd name="f37" fmla="val 87295"/>
                      <a:gd name="f38" fmla="val 50692"/>
                      <a:gd name="f39" fmla="val 85420"/>
                      <a:gd name="f40" fmla="val 59426"/>
                      <a:gd name="f41" fmla="val 66991"/>
                      <a:gd name="f42" fmla="val 73386"/>
                      <a:gd name="f43" fmla="val 85967"/>
                      <a:gd name="f44" fmla="val 78534"/>
                      <a:gd name="f45" fmla="val 87061"/>
                      <a:gd name="f46" fmla="val 83057"/>
                      <a:gd name="f47" fmla="val 87999"/>
                      <a:gd name="f48" fmla="val 87034"/>
                      <a:gd name="f49" fmla="val 89327"/>
                      <a:gd name="f50" fmla="val 90466"/>
                      <a:gd name="f51" fmla="val 90968"/>
                      <a:gd name="f52" fmla="val 109725"/>
                      <a:gd name="f53" fmla="val 106999"/>
                      <a:gd name="f54" fmla="val 12661"/>
                      <a:gd name="f55" fmla="val 96549"/>
                      <a:gd name="f56" fmla="val 4220"/>
                      <a:gd name="f57" fmla="val 82745"/>
                      <a:gd name="f58" fmla="val 66055"/>
                      <a:gd name="f59" fmla="val 55527"/>
                      <a:gd name="f60" fmla="val 46091"/>
                      <a:gd name="f61" fmla="val 1172"/>
                      <a:gd name="f62" fmla="val 3439"/>
                      <a:gd name="f63" fmla="val 29869"/>
                      <a:gd name="f64" fmla="val 5705"/>
                      <a:gd name="f65" fmla="val 22148"/>
                      <a:gd name="f66" fmla="val 9066"/>
                      <a:gd name="f67" fmla="val 14974"/>
                      <a:gd name="f68" fmla="val 13442"/>
                      <a:gd name="f69" fmla="val 13960"/>
                      <a:gd name="f70" fmla="val 14067"/>
                      <a:gd name="f71" fmla="val 13570"/>
                      <a:gd name="f72" fmla="val 15396"/>
                      <a:gd name="f73" fmla="val 14116"/>
                      <a:gd name="f74" fmla="val 16490"/>
                      <a:gd name="f75" fmla="val 25190"/>
                      <a:gd name="f76" fmla="val 38294"/>
                      <a:gd name="f77" fmla="val 25502"/>
                      <a:gd name="f78" fmla="val 38841"/>
                      <a:gd name="f79" fmla="val 25970"/>
                      <a:gd name="f80" fmla="val 39232"/>
                      <a:gd name="f81" fmla="val 26594"/>
                      <a:gd name="f82" fmla="val 39466"/>
                      <a:gd name="f83" fmla="val 26828"/>
                      <a:gd name="f84" fmla="val 27062"/>
                      <a:gd name="f85" fmla="val 39545"/>
                      <a:gd name="f86" fmla="val 27296"/>
                      <a:gd name="f87" fmla="val 27686"/>
                      <a:gd name="f88" fmla="val 28076"/>
                      <a:gd name="f89" fmla="val 28387"/>
                      <a:gd name="f90" fmla="val 33925"/>
                      <a:gd name="f91" fmla="val 36184"/>
                      <a:gd name="f92" fmla="val 39618"/>
                      <a:gd name="f93" fmla="val 33918"/>
                      <a:gd name="f94" fmla="val 45467"/>
                      <a:gd name="f95" fmla="val 32433"/>
                      <a:gd name="f96" fmla="val 51238"/>
                      <a:gd name="f97" fmla="val 31026"/>
                      <a:gd name="f98" fmla="val 57945"/>
                      <a:gd name="f99" fmla="val 30245"/>
                      <a:gd name="f100" fmla="val 65276"/>
                      <a:gd name="f101" fmla="val 73542"/>
                      <a:gd name="f102" fmla="val 79859"/>
                      <a:gd name="f103" fmla="val 32198"/>
                      <a:gd name="f104" fmla="val 84149"/>
                      <a:gd name="f105" fmla="val 36106"/>
                      <a:gd name="f106" fmla="val 88360"/>
                      <a:gd name="f107" fmla="val 39935"/>
                      <a:gd name="f108" fmla="val 45484"/>
                      <a:gd name="f109" fmla="val 52830"/>
                      <a:gd name="f110" fmla="val 60333"/>
                      <a:gd name="f111" fmla="val 82355"/>
                      <a:gd name="f112" fmla="val 57363"/>
                      <a:gd name="f113" fmla="val 72217"/>
                      <a:gd name="f114" fmla="val 55878"/>
                      <a:gd name="f115" fmla="val 60284"/>
                      <a:gd name="f116" fmla="val 51784"/>
                      <a:gd name="f117" fmla="val 43907"/>
                      <a:gd name="f118" fmla="val 56816"/>
                      <a:gd name="f119" fmla="val 36654"/>
                      <a:gd name="f120" fmla="val 58770"/>
                      <a:gd name="f121" fmla="val 29401"/>
                      <a:gd name="f122" fmla="val 60724"/>
                      <a:gd name="f123" fmla="val 22928"/>
                      <a:gd name="f124" fmla="val 63772"/>
                      <a:gd name="f125" fmla="val 17547"/>
                      <a:gd name="f126" fmla="val 67835"/>
                      <a:gd name="f127" fmla="val 12088"/>
                      <a:gd name="f128" fmla="val 71977"/>
                      <a:gd name="f129" fmla="val 7799"/>
                      <a:gd name="f130" fmla="val 77214"/>
                      <a:gd name="f131" fmla="val 4679"/>
                      <a:gd name="f132" fmla="val 83466"/>
                      <a:gd name="f133" fmla="val 1560"/>
                      <a:gd name="f134" fmla="val 89718"/>
                      <a:gd name="f135" fmla="val 97220"/>
                      <a:gd name="f136" fmla="val 105739"/>
                      <a:gd name="f137" fmla="val 114961"/>
                      <a:gd name="f138" fmla="val 1638"/>
                      <a:gd name="f139" fmla="val 123088"/>
                      <a:gd name="f140" fmla="val 4835"/>
                      <a:gd name="f141" fmla="val 129653"/>
                      <a:gd name="f142" fmla="val 8033"/>
                      <a:gd name="f143" fmla="val 136296"/>
                      <a:gd name="f144" fmla="val 12244"/>
                      <a:gd name="f145" fmla="val 141688"/>
                      <a:gd name="f146" fmla="val 17235"/>
                      <a:gd name="f147" fmla="val 145831"/>
                      <a:gd name="f148" fmla="val 22304"/>
                      <a:gd name="f149" fmla="val 149894"/>
                      <a:gd name="f150" fmla="val 27998"/>
                      <a:gd name="f151" fmla="val 152942"/>
                      <a:gd name="f152" fmla="val 34237"/>
                      <a:gd name="f153" fmla="val 154818"/>
                      <a:gd name="f154" fmla="val 40398"/>
                      <a:gd name="f155" fmla="val 156615"/>
                      <a:gd name="f156" fmla="val 46637"/>
                      <a:gd name="f157" fmla="val 52798"/>
                      <a:gd name="f158" fmla="val 61064"/>
                      <a:gd name="f159" fmla="val 68863"/>
                      <a:gd name="f160" fmla="val 155756"/>
                      <a:gd name="f161" fmla="val 75960"/>
                      <a:gd name="f162" fmla="val 152317"/>
                      <a:gd name="f163" fmla="val 81263"/>
                      <a:gd name="f164" fmla="val 149738"/>
                      <a:gd name="f165" fmla="val 86176"/>
                      <a:gd name="f166" fmla="val 146534"/>
                      <a:gd name="f167" fmla="val 142939"/>
                      <a:gd name="f168" fmla="val 152239"/>
                      <a:gd name="f169" fmla="val 153489"/>
                      <a:gd name="f170" fmla="val 91401"/>
                      <a:gd name="f171" fmla="val 154583"/>
                      <a:gd name="f172" fmla="val 92649"/>
                      <a:gd name="f173" fmla="val 120647"/>
                      <a:gd name="f174" fmla="val 121895"/>
                      <a:gd name="f175" fmla="val 153568"/>
                      <a:gd name="f176" fmla="val 51502"/>
                      <a:gd name="f177" fmla="val 34230"/>
                      <a:gd name="f178" fmla="val 117527"/>
                      <a:gd name="f179" fmla="val 21179"/>
                      <a:gd name="f180" fmla="val 106921"/>
                      <a:gd name="f181" fmla="+- 0 0 -90"/>
                      <a:gd name="f182" fmla="*/ f3 1 122908"/>
                      <a:gd name="f183" fmla="*/ f4 1 157553"/>
                      <a:gd name="f184" fmla="val f5"/>
                      <a:gd name="f185" fmla="val f6"/>
                      <a:gd name="f186" fmla="val f7"/>
                      <a:gd name="f187" fmla="*/ f181 f0 1"/>
                      <a:gd name="f188" fmla="+- f186 0 f184"/>
                      <a:gd name="f189" fmla="+- f185 0 f184"/>
                      <a:gd name="f190" fmla="*/ f187 1 f2"/>
                      <a:gd name="f191" fmla="*/ f189 1 122908"/>
                      <a:gd name="f192" fmla="*/ f188 1 157553"/>
                      <a:gd name="f193" fmla="*/ 90388 f189 1"/>
                      <a:gd name="f194" fmla="*/ 109803 f188 1"/>
                      <a:gd name="f195" fmla="*/ 77208 f189 1"/>
                      <a:gd name="f196" fmla="*/ 121447 f188 1"/>
                      <a:gd name="f197" fmla="*/ 57477 f189 1"/>
                      <a:gd name="f198" fmla="*/ 126996 f188 1"/>
                      <a:gd name="f199" fmla="*/ 37980 f189 1"/>
                      <a:gd name="f200" fmla="*/ 120900 f188 1"/>
                      <a:gd name="f201" fmla="*/ 31741 f189 1"/>
                      <a:gd name="f202" fmla="*/ 104957 f188 1"/>
                      <a:gd name="f203" fmla="*/ 38838 f189 1"/>
                      <a:gd name="f204" fmla="*/ 90890 f188 1"/>
                      <a:gd name="f205" fmla="*/ 59426 f189 1"/>
                      <a:gd name="f206" fmla="*/ 85420 f188 1"/>
                      <a:gd name="f207" fmla="*/ 78534 f189 1"/>
                      <a:gd name="f208" fmla="*/ 87061 f188 1"/>
                      <a:gd name="f209" fmla="*/ 90466 f189 1"/>
                      <a:gd name="f210" fmla="*/ 90968 f188 1"/>
                      <a:gd name="f211" fmla="*/ 109725 f188 1"/>
                      <a:gd name="f212" fmla="*/ 106999 f189 1"/>
                      <a:gd name="f213" fmla="*/ 12661 f188 1"/>
                      <a:gd name="f214" fmla="*/ 66055 f189 1"/>
                      <a:gd name="f215" fmla="*/ 0 f188 1"/>
                      <a:gd name="f216" fmla="*/ 3439 f188 1"/>
                      <a:gd name="f217" fmla="*/ 14974 f189 1"/>
                      <a:gd name="f218" fmla="*/ 13442 f188 1"/>
                      <a:gd name="f219" fmla="*/ 14116 f189 1"/>
                      <a:gd name="f220" fmla="*/ 16490 f188 1"/>
                      <a:gd name="f221" fmla="*/ 25190 f189 1"/>
                      <a:gd name="f222" fmla="*/ 38294 f188 1"/>
                      <a:gd name="f223" fmla="*/ 26594 f189 1"/>
                      <a:gd name="f224" fmla="*/ 39466 f188 1"/>
                      <a:gd name="f225" fmla="*/ 27296 f189 1"/>
                      <a:gd name="f226" fmla="*/ 39545 f188 1"/>
                      <a:gd name="f227" fmla="*/ 28387 f189 1"/>
                      <a:gd name="f228" fmla="*/ 39232 f188 1"/>
                      <a:gd name="f229" fmla="*/ 45467 f189 1"/>
                      <a:gd name="f230" fmla="*/ 32433 f188 1"/>
                      <a:gd name="f231" fmla="*/ 65276 f189 1"/>
                      <a:gd name="f232" fmla="*/ 30245 f188 1"/>
                      <a:gd name="f233" fmla="*/ 84149 f189 1"/>
                      <a:gd name="f234" fmla="*/ 36106 f188 1"/>
                      <a:gd name="f235" fmla="*/ 52830 f188 1"/>
                      <a:gd name="f236" fmla="*/ 60333 f188 1"/>
                      <a:gd name="f237" fmla="*/ 60284 f189 1"/>
                      <a:gd name="f238" fmla="*/ 55878 f188 1"/>
                      <a:gd name="f239" fmla="*/ 36654 f189 1"/>
                      <a:gd name="f240" fmla="*/ 58770 f188 1"/>
                      <a:gd name="f241" fmla="*/ 17547 f189 1"/>
                      <a:gd name="f242" fmla="*/ 67835 f188 1"/>
                      <a:gd name="f243" fmla="*/ 4679 f189 1"/>
                      <a:gd name="f244" fmla="*/ 83466 f188 1"/>
                      <a:gd name="f245" fmla="*/ 0 f189 1"/>
                      <a:gd name="f246" fmla="*/ 105739 f188 1"/>
                      <a:gd name="f247" fmla="*/ 4835 f189 1"/>
                      <a:gd name="f248" fmla="*/ 129653 f188 1"/>
                      <a:gd name="f249" fmla="*/ 17235 f189 1"/>
                      <a:gd name="f250" fmla="*/ 145831 f188 1"/>
                      <a:gd name="f251" fmla="*/ 34237 f189 1"/>
                      <a:gd name="f252" fmla="*/ 154818 f188 1"/>
                      <a:gd name="f253" fmla="*/ 52798 f189 1"/>
                      <a:gd name="f254" fmla="*/ 157553 f188 1"/>
                      <a:gd name="f255" fmla="*/ 75960 f189 1"/>
                      <a:gd name="f256" fmla="*/ 152317 f188 1"/>
                      <a:gd name="f257" fmla="*/ 142939 f188 1"/>
                      <a:gd name="f258" fmla="*/ 152239 f188 1"/>
                      <a:gd name="f259" fmla="*/ 92649 f189 1"/>
                      <a:gd name="f260" fmla="*/ 154583 f188 1"/>
                      <a:gd name="f261" fmla="*/ 120647 f189 1"/>
                      <a:gd name="f262" fmla="*/ 122908 f189 1"/>
                      <a:gd name="f263" fmla="*/ 51502 f188 1"/>
                      <a:gd name="f264" fmla="*/ 106921 f189 1"/>
                      <a:gd name="f265" fmla="+- f190 0 f1"/>
                      <a:gd name="f266" fmla="*/ f193 1 122908"/>
                      <a:gd name="f267" fmla="*/ f194 1 157553"/>
                      <a:gd name="f268" fmla="*/ f195 1 122908"/>
                      <a:gd name="f269" fmla="*/ f196 1 157553"/>
                      <a:gd name="f270" fmla="*/ f197 1 122908"/>
                      <a:gd name="f271" fmla="*/ f198 1 157553"/>
                      <a:gd name="f272" fmla="*/ f199 1 122908"/>
                      <a:gd name="f273" fmla="*/ f200 1 157553"/>
                      <a:gd name="f274" fmla="*/ f201 1 122908"/>
                      <a:gd name="f275" fmla="*/ f202 1 157553"/>
                      <a:gd name="f276" fmla="*/ f203 1 122908"/>
                      <a:gd name="f277" fmla="*/ f204 1 157553"/>
                      <a:gd name="f278" fmla="*/ f205 1 122908"/>
                      <a:gd name="f279" fmla="*/ f206 1 157553"/>
                      <a:gd name="f280" fmla="*/ f207 1 122908"/>
                      <a:gd name="f281" fmla="*/ f208 1 157553"/>
                      <a:gd name="f282" fmla="*/ f209 1 122908"/>
                      <a:gd name="f283" fmla="*/ f210 1 157553"/>
                      <a:gd name="f284" fmla="*/ f211 1 157553"/>
                      <a:gd name="f285" fmla="*/ f212 1 122908"/>
                      <a:gd name="f286" fmla="*/ f213 1 157553"/>
                      <a:gd name="f287" fmla="*/ f214 1 122908"/>
                      <a:gd name="f288" fmla="*/ f215 1 157553"/>
                      <a:gd name="f289" fmla="*/ f216 1 157553"/>
                      <a:gd name="f290" fmla="*/ f217 1 122908"/>
                      <a:gd name="f291" fmla="*/ f218 1 157553"/>
                      <a:gd name="f292" fmla="*/ f219 1 122908"/>
                      <a:gd name="f293" fmla="*/ f220 1 157553"/>
                      <a:gd name="f294" fmla="*/ f221 1 122908"/>
                      <a:gd name="f295" fmla="*/ f222 1 157553"/>
                      <a:gd name="f296" fmla="*/ f223 1 122908"/>
                      <a:gd name="f297" fmla="*/ f224 1 157553"/>
                      <a:gd name="f298" fmla="*/ f225 1 122908"/>
                      <a:gd name="f299" fmla="*/ f226 1 157553"/>
                      <a:gd name="f300" fmla="*/ f227 1 122908"/>
                      <a:gd name="f301" fmla="*/ f228 1 157553"/>
                      <a:gd name="f302" fmla="*/ f229 1 122908"/>
                      <a:gd name="f303" fmla="*/ f230 1 157553"/>
                      <a:gd name="f304" fmla="*/ f231 1 122908"/>
                      <a:gd name="f305" fmla="*/ f232 1 157553"/>
                      <a:gd name="f306" fmla="*/ f233 1 122908"/>
                      <a:gd name="f307" fmla="*/ f234 1 157553"/>
                      <a:gd name="f308" fmla="*/ f235 1 157553"/>
                      <a:gd name="f309" fmla="*/ f236 1 157553"/>
                      <a:gd name="f310" fmla="*/ f237 1 122908"/>
                      <a:gd name="f311" fmla="*/ f238 1 157553"/>
                      <a:gd name="f312" fmla="*/ f239 1 122908"/>
                      <a:gd name="f313" fmla="*/ f240 1 157553"/>
                      <a:gd name="f314" fmla="*/ f241 1 122908"/>
                      <a:gd name="f315" fmla="*/ f242 1 157553"/>
                      <a:gd name="f316" fmla="*/ f243 1 122908"/>
                      <a:gd name="f317" fmla="*/ f244 1 157553"/>
                      <a:gd name="f318" fmla="*/ f245 1 122908"/>
                      <a:gd name="f319" fmla="*/ f246 1 157553"/>
                      <a:gd name="f320" fmla="*/ f247 1 122908"/>
                      <a:gd name="f321" fmla="*/ f248 1 157553"/>
                      <a:gd name="f322" fmla="*/ f249 1 122908"/>
                      <a:gd name="f323" fmla="*/ f250 1 157553"/>
                      <a:gd name="f324" fmla="*/ f251 1 122908"/>
                      <a:gd name="f325" fmla="*/ f252 1 157553"/>
                      <a:gd name="f326" fmla="*/ f253 1 122908"/>
                      <a:gd name="f327" fmla="*/ f254 1 157553"/>
                      <a:gd name="f328" fmla="*/ f255 1 122908"/>
                      <a:gd name="f329" fmla="*/ f256 1 157553"/>
                      <a:gd name="f330" fmla="*/ f257 1 157553"/>
                      <a:gd name="f331" fmla="*/ f258 1 157553"/>
                      <a:gd name="f332" fmla="*/ f259 1 122908"/>
                      <a:gd name="f333" fmla="*/ f260 1 157553"/>
                      <a:gd name="f334" fmla="*/ f261 1 122908"/>
                      <a:gd name="f335" fmla="*/ f262 1 122908"/>
                      <a:gd name="f336" fmla="*/ f263 1 157553"/>
                      <a:gd name="f337" fmla="*/ f264 1 122908"/>
                      <a:gd name="f338" fmla="*/ f184 1 f191"/>
                      <a:gd name="f339" fmla="*/ f185 1 f191"/>
                      <a:gd name="f340" fmla="*/ f184 1 f192"/>
                      <a:gd name="f341" fmla="*/ f186 1 f192"/>
                      <a:gd name="f342" fmla="*/ f266 1 f191"/>
                      <a:gd name="f343" fmla="*/ f267 1 f192"/>
                      <a:gd name="f344" fmla="*/ f268 1 f191"/>
                      <a:gd name="f345" fmla="*/ f269 1 f192"/>
                      <a:gd name="f346" fmla="*/ f270 1 f191"/>
                      <a:gd name="f347" fmla="*/ f271 1 f192"/>
                      <a:gd name="f348" fmla="*/ f272 1 f191"/>
                      <a:gd name="f349" fmla="*/ f273 1 f192"/>
                      <a:gd name="f350" fmla="*/ f274 1 f191"/>
                      <a:gd name="f351" fmla="*/ f275 1 f192"/>
                      <a:gd name="f352" fmla="*/ f276 1 f191"/>
                      <a:gd name="f353" fmla="*/ f277 1 f192"/>
                      <a:gd name="f354" fmla="*/ f278 1 f191"/>
                      <a:gd name="f355" fmla="*/ f279 1 f192"/>
                      <a:gd name="f356" fmla="*/ f280 1 f191"/>
                      <a:gd name="f357" fmla="*/ f281 1 f192"/>
                      <a:gd name="f358" fmla="*/ f282 1 f191"/>
                      <a:gd name="f359" fmla="*/ f283 1 f192"/>
                      <a:gd name="f360" fmla="*/ f284 1 f192"/>
                      <a:gd name="f361" fmla="*/ f285 1 f191"/>
                      <a:gd name="f362" fmla="*/ f286 1 f192"/>
                      <a:gd name="f363" fmla="*/ f287 1 f191"/>
                      <a:gd name="f364" fmla="*/ f288 1 f192"/>
                      <a:gd name="f365" fmla="*/ f289 1 f192"/>
                      <a:gd name="f366" fmla="*/ f290 1 f191"/>
                      <a:gd name="f367" fmla="*/ f291 1 f192"/>
                      <a:gd name="f368" fmla="*/ f292 1 f191"/>
                      <a:gd name="f369" fmla="*/ f293 1 f192"/>
                      <a:gd name="f370" fmla="*/ f294 1 f191"/>
                      <a:gd name="f371" fmla="*/ f295 1 f192"/>
                      <a:gd name="f372" fmla="*/ f296 1 f191"/>
                      <a:gd name="f373" fmla="*/ f297 1 f192"/>
                      <a:gd name="f374" fmla="*/ f298 1 f191"/>
                      <a:gd name="f375" fmla="*/ f299 1 f192"/>
                      <a:gd name="f376" fmla="*/ f300 1 f191"/>
                      <a:gd name="f377" fmla="*/ f301 1 f192"/>
                      <a:gd name="f378" fmla="*/ f302 1 f191"/>
                      <a:gd name="f379" fmla="*/ f303 1 f192"/>
                      <a:gd name="f380" fmla="*/ f304 1 f191"/>
                      <a:gd name="f381" fmla="*/ f305 1 f192"/>
                      <a:gd name="f382" fmla="*/ f306 1 f191"/>
                      <a:gd name="f383" fmla="*/ f307 1 f192"/>
                      <a:gd name="f384" fmla="*/ f308 1 f192"/>
                      <a:gd name="f385" fmla="*/ f309 1 f192"/>
                      <a:gd name="f386" fmla="*/ f310 1 f191"/>
                      <a:gd name="f387" fmla="*/ f311 1 f192"/>
                      <a:gd name="f388" fmla="*/ f312 1 f191"/>
                      <a:gd name="f389" fmla="*/ f313 1 f192"/>
                      <a:gd name="f390" fmla="*/ f314 1 f191"/>
                      <a:gd name="f391" fmla="*/ f315 1 f192"/>
                      <a:gd name="f392" fmla="*/ f316 1 f191"/>
                      <a:gd name="f393" fmla="*/ f317 1 f192"/>
                      <a:gd name="f394" fmla="*/ f318 1 f191"/>
                      <a:gd name="f395" fmla="*/ f319 1 f192"/>
                      <a:gd name="f396" fmla="*/ f320 1 f191"/>
                      <a:gd name="f397" fmla="*/ f321 1 f192"/>
                      <a:gd name="f398" fmla="*/ f322 1 f191"/>
                      <a:gd name="f399" fmla="*/ f323 1 f192"/>
                      <a:gd name="f400" fmla="*/ f324 1 f191"/>
                      <a:gd name="f401" fmla="*/ f325 1 f192"/>
                      <a:gd name="f402" fmla="*/ f326 1 f191"/>
                      <a:gd name="f403" fmla="*/ f327 1 f192"/>
                      <a:gd name="f404" fmla="*/ f328 1 f191"/>
                      <a:gd name="f405" fmla="*/ f329 1 f192"/>
                      <a:gd name="f406" fmla="*/ f330 1 f192"/>
                      <a:gd name="f407" fmla="*/ f331 1 f192"/>
                      <a:gd name="f408" fmla="*/ f332 1 f191"/>
                      <a:gd name="f409" fmla="*/ f333 1 f192"/>
                      <a:gd name="f410" fmla="*/ f334 1 f191"/>
                      <a:gd name="f411" fmla="*/ f335 1 f191"/>
                      <a:gd name="f412" fmla="*/ f336 1 f192"/>
                      <a:gd name="f413" fmla="*/ f337 1 f191"/>
                      <a:gd name="f414" fmla="*/ f338 f182 1"/>
                      <a:gd name="f415" fmla="*/ f339 f182 1"/>
                      <a:gd name="f416" fmla="*/ f341 f183 1"/>
                      <a:gd name="f417" fmla="*/ f340 f183 1"/>
                      <a:gd name="f418" fmla="*/ f342 f182 1"/>
                      <a:gd name="f419" fmla="*/ f343 f183 1"/>
                      <a:gd name="f420" fmla="*/ f344 f182 1"/>
                      <a:gd name="f421" fmla="*/ f345 f183 1"/>
                      <a:gd name="f422" fmla="*/ f346 f182 1"/>
                      <a:gd name="f423" fmla="*/ f347 f183 1"/>
                      <a:gd name="f424" fmla="*/ f348 f182 1"/>
                      <a:gd name="f425" fmla="*/ f349 f183 1"/>
                      <a:gd name="f426" fmla="*/ f350 f182 1"/>
                      <a:gd name="f427" fmla="*/ f351 f183 1"/>
                      <a:gd name="f428" fmla="*/ f352 f182 1"/>
                      <a:gd name="f429" fmla="*/ f353 f183 1"/>
                      <a:gd name="f430" fmla="*/ f354 f182 1"/>
                      <a:gd name="f431" fmla="*/ f355 f183 1"/>
                      <a:gd name="f432" fmla="*/ f356 f182 1"/>
                      <a:gd name="f433" fmla="*/ f357 f183 1"/>
                      <a:gd name="f434" fmla="*/ f358 f182 1"/>
                      <a:gd name="f435" fmla="*/ f359 f183 1"/>
                      <a:gd name="f436" fmla="*/ f360 f183 1"/>
                      <a:gd name="f437" fmla="*/ f361 f182 1"/>
                      <a:gd name="f438" fmla="*/ f362 f183 1"/>
                      <a:gd name="f439" fmla="*/ f363 f182 1"/>
                      <a:gd name="f440" fmla="*/ f364 f183 1"/>
                      <a:gd name="f441" fmla="*/ f365 f183 1"/>
                      <a:gd name="f442" fmla="*/ f366 f182 1"/>
                      <a:gd name="f443" fmla="*/ f367 f183 1"/>
                      <a:gd name="f444" fmla="*/ f368 f182 1"/>
                      <a:gd name="f445" fmla="*/ f369 f183 1"/>
                      <a:gd name="f446" fmla="*/ f370 f182 1"/>
                      <a:gd name="f447" fmla="*/ f371 f183 1"/>
                      <a:gd name="f448" fmla="*/ f372 f182 1"/>
                      <a:gd name="f449" fmla="*/ f373 f183 1"/>
                      <a:gd name="f450" fmla="*/ f374 f182 1"/>
                      <a:gd name="f451" fmla="*/ f375 f183 1"/>
                      <a:gd name="f452" fmla="*/ f376 f182 1"/>
                      <a:gd name="f453" fmla="*/ f377 f183 1"/>
                      <a:gd name="f454" fmla="*/ f378 f182 1"/>
                      <a:gd name="f455" fmla="*/ f379 f183 1"/>
                      <a:gd name="f456" fmla="*/ f380 f182 1"/>
                      <a:gd name="f457" fmla="*/ f381 f183 1"/>
                      <a:gd name="f458" fmla="*/ f382 f182 1"/>
                      <a:gd name="f459" fmla="*/ f383 f183 1"/>
                      <a:gd name="f460" fmla="*/ f384 f183 1"/>
                      <a:gd name="f461" fmla="*/ f385 f183 1"/>
                      <a:gd name="f462" fmla="*/ f386 f182 1"/>
                      <a:gd name="f463" fmla="*/ f387 f183 1"/>
                      <a:gd name="f464" fmla="*/ f388 f182 1"/>
                      <a:gd name="f465" fmla="*/ f389 f183 1"/>
                      <a:gd name="f466" fmla="*/ f390 f182 1"/>
                      <a:gd name="f467" fmla="*/ f391 f183 1"/>
                      <a:gd name="f468" fmla="*/ f392 f182 1"/>
                      <a:gd name="f469" fmla="*/ f393 f183 1"/>
                      <a:gd name="f470" fmla="*/ f394 f182 1"/>
                      <a:gd name="f471" fmla="*/ f395 f183 1"/>
                      <a:gd name="f472" fmla="*/ f396 f182 1"/>
                      <a:gd name="f473" fmla="*/ f397 f183 1"/>
                      <a:gd name="f474" fmla="*/ f398 f182 1"/>
                      <a:gd name="f475" fmla="*/ f399 f183 1"/>
                      <a:gd name="f476" fmla="*/ f400 f182 1"/>
                      <a:gd name="f477" fmla="*/ f401 f183 1"/>
                      <a:gd name="f478" fmla="*/ f402 f182 1"/>
                      <a:gd name="f479" fmla="*/ f403 f183 1"/>
                      <a:gd name="f480" fmla="*/ f404 f182 1"/>
                      <a:gd name="f481" fmla="*/ f405 f183 1"/>
                      <a:gd name="f482" fmla="*/ f406 f183 1"/>
                      <a:gd name="f483" fmla="*/ f407 f183 1"/>
                      <a:gd name="f484" fmla="*/ f408 f182 1"/>
                      <a:gd name="f485" fmla="*/ f409 f183 1"/>
                      <a:gd name="f486" fmla="*/ f410 f182 1"/>
                      <a:gd name="f487" fmla="*/ f411 f182 1"/>
                      <a:gd name="f488" fmla="*/ f412 f183 1"/>
                      <a:gd name="f489" fmla="*/ f413 f182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65">
                        <a:pos x="f418" y="f419"/>
                      </a:cxn>
                      <a:cxn ang="f265">
                        <a:pos x="f420" y="f421"/>
                      </a:cxn>
                      <a:cxn ang="f265">
                        <a:pos x="f422" y="f423"/>
                      </a:cxn>
                      <a:cxn ang="f265">
                        <a:pos x="f424" y="f425"/>
                      </a:cxn>
                      <a:cxn ang="f265">
                        <a:pos x="f426" y="f427"/>
                      </a:cxn>
                      <a:cxn ang="f265">
                        <a:pos x="f428" y="f429"/>
                      </a:cxn>
                      <a:cxn ang="f265">
                        <a:pos x="f430" y="f431"/>
                      </a:cxn>
                      <a:cxn ang="f265">
                        <a:pos x="f432" y="f433"/>
                      </a:cxn>
                      <a:cxn ang="f265">
                        <a:pos x="f434" y="f435"/>
                      </a:cxn>
                      <a:cxn ang="f265">
                        <a:pos x="f434" y="f436"/>
                      </a:cxn>
                      <a:cxn ang="f265">
                        <a:pos x="f437" y="f438"/>
                      </a:cxn>
                      <a:cxn ang="f265">
                        <a:pos x="f439" y="f440"/>
                      </a:cxn>
                      <a:cxn ang="f265">
                        <a:pos x="f424" y="f441"/>
                      </a:cxn>
                      <a:cxn ang="f265">
                        <a:pos x="f442" y="f443"/>
                      </a:cxn>
                      <a:cxn ang="f265">
                        <a:pos x="f444" y="f445"/>
                      </a:cxn>
                      <a:cxn ang="f265">
                        <a:pos x="f446" y="f447"/>
                      </a:cxn>
                      <a:cxn ang="f265">
                        <a:pos x="f448" y="f449"/>
                      </a:cxn>
                      <a:cxn ang="f265">
                        <a:pos x="f450" y="f451"/>
                      </a:cxn>
                      <a:cxn ang="f265">
                        <a:pos x="f452" y="f453"/>
                      </a:cxn>
                      <a:cxn ang="f265">
                        <a:pos x="f454" y="f455"/>
                      </a:cxn>
                      <a:cxn ang="f265">
                        <a:pos x="f456" y="f457"/>
                      </a:cxn>
                      <a:cxn ang="f265">
                        <a:pos x="f458" y="f459"/>
                      </a:cxn>
                      <a:cxn ang="f265">
                        <a:pos x="f434" y="f460"/>
                      </a:cxn>
                      <a:cxn ang="f265">
                        <a:pos x="f434" y="f461"/>
                      </a:cxn>
                      <a:cxn ang="f265">
                        <a:pos x="f462" y="f463"/>
                      </a:cxn>
                      <a:cxn ang="f265">
                        <a:pos x="f464" y="f465"/>
                      </a:cxn>
                      <a:cxn ang="f265">
                        <a:pos x="f466" y="f467"/>
                      </a:cxn>
                      <a:cxn ang="f265">
                        <a:pos x="f468" y="f469"/>
                      </a:cxn>
                      <a:cxn ang="f265">
                        <a:pos x="f470" y="f471"/>
                      </a:cxn>
                      <a:cxn ang="f265">
                        <a:pos x="f472" y="f473"/>
                      </a:cxn>
                      <a:cxn ang="f265">
                        <a:pos x="f474" y="f475"/>
                      </a:cxn>
                      <a:cxn ang="f265">
                        <a:pos x="f476" y="f477"/>
                      </a:cxn>
                      <a:cxn ang="f265">
                        <a:pos x="f478" y="f479"/>
                      </a:cxn>
                      <a:cxn ang="f265">
                        <a:pos x="f480" y="f481"/>
                      </a:cxn>
                      <a:cxn ang="f265">
                        <a:pos x="f418" y="f482"/>
                      </a:cxn>
                      <a:cxn ang="f265">
                        <a:pos x="f418" y="f483"/>
                      </a:cxn>
                      <a:cxn ang="f265">
                        <a:pos x="f484" y="f485"/>
                      </a:cxn>
                      <a:cxn ang="f265">
                        <a:pos x="f486" y="f485"/>
                      </a:cxn>
                      <a:cxn ang="f265">
                        <a:pos x="f487" y="f483"/>
                      </a:cxn>
                      <a:cxn ang="f265">
                        <a:pos x="f487" y="f488"/>
                      </a:cxn>
                      <a:cxn ang="f265">
                        <a:pos x="f489" y="f438"/>
                      </a:cxn>
                    </a:cxnLst>
                    <a:rect l="f414" t="f417" r="f415" b="f416"/>
                    <a:pathLst>
                      <a:path w="122908" h="157553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5"/>
                        </a:cubicBezTo>
                        <a:cubicBezTo>
                          <a:pt x="f16" y="f17"/>
                          <a:pt x="f18" y="f19"/>
                          <a:pt x="f20" y="f19"/>
                        </a:cubicBezTo>
                        <a:cubicBezTo>
                          <a:pt x="f21" y="f19"/>
                          <a:pt x="f22" y="f23"/>
                          <a:pt x="f24" y="f25"/>
                        </a:cubicBezTo>
                        <a:cubicBezTo>
                          <a:pt x="f26" y="f27"/>
                          <a:pt x="f28" y="f29"/>
                          <a:pt x="f28" y="f30"/>
                        </a:cubicBezTo>
                        <a:cubicBezTo>
                          <a:pt x="f28" y="f31"/>
                          <a:pt x="f32" y="f33"/>
                          <a:pt x="f34" y="f35"/>
                        </a:cubicBezTo>
                        <a:cubicBezTo>
                          <a:pt x="f36" y="f37"/>
                          <a:pt x="f38" y="f39"/>
                          <a:pt x="f40" y="f39"/>
                        </a:cubicBezTo>
                        <a:cubicBezTo>
                          <a:pt x="f41" y="f39"/>
                          <a:pt x="f42" y="f43"/>
                          <a:pt x="f44" y="f45"/>
                        </a:cubicBezTo>
                        <a:cubicBezTo>
                          <a:pt x="f46" y="f47"/>
                          <a:pt x="f48" y="f49"/>
                          <a:pt x="f50" y="f51"/>
                        </a:cubicBezTo>
                        <a:lnTo>
                          <a:pt x="f50" y="f52"/>
                        </a:lnTo>
                        <a:close/>
                        <a:moveTo>
                          <a:pt x="f53" y="f54"/>
                        </a:moveTo>
                        <a:cubicBezTo>
                          <a:pt x="f55" y="f56"/>
                          <a:pt x="f57" y="f5"/>
                          <a:pt x="f58" y="f5"/>
                        </a:cubicBezTo>
                        <a:cubicBezTo>
                          <a:pt x="f59" y="f5"/>
                          <a:pt x="f60" y="f61"/>
                          <a:pt x="f24" y="f62"/>
                        </a:cubicBezTo>
                        <a:cubicBezTo>
                          <a:pt x="f63" y="f64"/>
                          <a:pt x="f65" y="f66"/>
                          <a:pt x="f67" y="f68"/>
                        </a:cubicBezTo>
                        <a:cubicBezTo>
                          <a:pt x="f69" y="f70"/>
                          <a:pt x="f71" y="f72"/>
                          <a:pt x="f73" y="f74"/>
                        </a:cubicBezTo>
                        <a:lnTo>
                          <a:pt x="f75" y="f76"/>
                        </a:lnTo>
                        <a:cubicBezTo>
                          <a:pt x="f77" y="f78"/>
                          <a:pt x="f79" y="f80"/>
                          <a:pt x="f81" y="f82"/>
                        </a:cubicBezTo>
                        <a:cubicBezTo>
                          <a:pt x="f83" y="f82"/>
                          <a:pt x="f84" y="f85"/>
                          <a:pt x="f86" y="f85"/>
                        </a:cubicBezTo>
                        <a:cubicBezTo>
                          <a:pt x="f87" y="f85"/>
                          <a:pt x="f88" y="f82"/>
                          <a:pt x="f89" y="f80"/>
                        </a:cubicBezTo>
                        <a:cubicBezTo>
                          <a:pt x="f90" y="f91"/>
                          <a:pt x="f92" y="f93"/>
                          <a:pt x="f94" y="f95"/>
                        </a:cubicBezTo>
                        <a:cubicBezTo>
                          <a:pt x="f96" y="f97"/>
                          <a:pt x="f98" y="f99"/>
                          <a:pt x="f100" y="f99"/>
                        </a:cubicBezTo>
                        <a:cubicBezTo>
                          <a:pt x="f101" y="f99"/>
                          <a:pt x="f102" y="f103"/>
                          <a:pt x="f104" y="f105"/>
                        </a:cubicBezTo>
                        <a:cubicBezTo>
                          <a:pt x="f106" y="f107"/>
                          <a:pt x="f50" y="f108"/>
                          <a:pt x="f50" y="f109"/>
                        </a:cubicBezTo>
                        <a:lnTo>
                          <a:pt x="f50" y="f110"/>
                        </a:lnTo>
                        <a:cubicBezTo>
                          <a:pt x="f111" y="f112"/>
                          <a:pt x="f113" y="f114"/>
                          <a:pt x="f115" y="f114"/>
                        </a:cubicBezTo>
                        <a:cubicBezTo>
                          <a:pt x="f116" y="f114"/>
                          <a:pt x="f117" y="f118"/>
                          <a:pt x="f119" y="f120"/>
                        </a:cubicBezTo>
                        <a:cubicBezTo>
                          <a:pt x="f121" y="f122"/>
                          <a:pt x="f123" y="f124"/>
                          <a:pt x="f125" y="f126"/>
                        </a:cubicBezTo>
                        <a:cubicBezTo>
                          <a:pt x="f127" y="f128"/>
                          <a:pt x="f129" y="f130"/>
                          <a:pt x="f131" y="f132"/>
                        </a:cubicBezTo>
                        <a:cubicBezTo>
                          <a:pt x="f133" y="f134"/>
                          <a:pt x="f5" y="f135"/>
                          <a:pt x="f5" y="f136"/>
                        </a:cubicBezTo>
                        <a:cubicBezTo>
                          <a:pt x="f5" y="f137"/>
                          <a:pt x="f138" y="f139"/>
                          <a:pt x="f140" y="f141"/>
                        </a:cubicBezTo>
                        <a:cubicBezTo>
                          <a:pt x="f142" y="f143"/>
                          <a:pt x="f144" y="f145"/>
                          <a:pt x="f146" y="f147"/>
                        </a:cubicBezTo>
                        <a:cubicBezTo>
                          <a:pt x="f148" y="f149"/>
                          <a:pt x="f150" y="f151"/>
                          <a:pt x="f152" y="f153"/>
                        </a:cubicBezTo>
                        <a:cubicBezTo>
                          <a:pt x="f154" y="f155"/>
                          <a:pt x="f156" y="f7"/>
                          <a:pt x="f157" y="f7"/>
                        </a:cubicBezTo>
                        <a:cubicBezTo>
                          <a:pt x="f158" y="f7"/>
                          <a:pt x="f159" y="f160"/>
                          <a:pt x="f161" y="f162"/>
                        </a:cubicBezTo>
                        <a:cubicBezTo>
                          <a:pt x="f163" y="f164"/>
                          <a:pt x="f165" y="f166"/>
                          <a:pt x="f8" y="f167"/>
                        </a:cubicBezTo>
                        <a:lnTo>
                          <a:pt x="f8" y="f168"/>
                        </a:lnTo>
                        <a:cubicBezTo>
                          <a:pt x="f8" y="f169"/>
                          <a:pt x="f170" y="f171"/>
                          <a:pt x="f172" y="f171"/>
                        </a:cubicBezTo>
                        <a:lnTo>
                          <a:pt x="f173" y="f171"/>
                        </a:lnTo>
                        <a:cubicBezTo>
                          <a:pt x="f174" y="f171"/>
                          <a:pt x="f6" y="f175"/>
                          <a:pt x="f6" y="f168"/>
                        </a:cubicBezTo>
                        <a:lnTo>
                          <a:pt x="f6" y="f176"/>
                        </a:lnTo>
                        <a:cubicBezTo>
                          <a:pt x="f6" y="f177"/>
                          <a:pt x="f178" y="f179"/>
                          <a:pt x="f180" y="f54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5" name="Freeform 35">
                    <a:extLst>
                      <a:ext uri="{FF2B5EF4-FFF2-40B4-BE49-F238E27FC236}">
                        <a16:creationId xmlns:a16="http://schemas.microsoft.com/office/drawing/2014/main" id="{ABEF69FE-980C-C383-E5A8-13F46BD1351A}"/>
                      </a:ext>
                    </a:extLst>
                  </p:cNvPr>
                  <p:cNvSpPr/>
                  <p:nvPr/>
                </p:nvSpPr>
                <p:spPr>
                  <a:xfrm>
                    <a:off x="8997302" y="1525822"/>
                    <a:ext cx="102741" cy="18610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26885"/>
                      <a:gd name="f7" fmla="val 229843"/>
                      <a:gd name="f8" fmla="val 85786"/>
                      <a:gd name="f9" fmla="val 115664"/>
                      <a:gd name="f10" fmla="val 80873"/>
                      <a:gd name="f11" fmla="val 122776"/>
                      <a:gd name="f12" fmla="val 73776"/>
                      <a:gd name="f13" fmla="val 126215"/>
                      <a:gd name="f14" fmla="val 64184"/>
                      <a:gd name="f15" fmla="val 60752"/>
                      <a:gd name="f16" fmla="val 57477"/>
                      <a:gd name="f17" fmla="val 125667"/>
                      <a:gd name="f18" fmla="val 54513"/>
                      <a:gd name="f19" fmla="val 124573"/>
                      <a:gd name="f20" fmla="val 51394"/>
                      <a:gd name="f21" fmla="val 123401"/>
                      <a:gd name="f22" fmla="val 48352"/>
                      <a:gd name="f23" fmla="val 121916"/>
                      <a:gd name="f24" fmla="val 45545"/>
                      <a:gd name="f25" fmla="val 120197"/>
                      <a:gd name="f26" fmla="val 42737"/>
                      <a:gd name="f27" fmla="val 118399"/>
                      <a:gd name="f28" fmla="val 40164"/>
                      <a:gd name="f29" fmla="val 116446"/>
                      <a:gd name="f30" fmla="val 37902"/>
                      <a:gd name="f31" fmla="val 114336"/>
                      <a:gd name="f32" fmla="val 35796"/>
                      <a:gd name="f33" fmla="val 112382"/>
                      <a:gd name="f34" fmla="val 34003"/>
                      <a:gd name="f35" fmla="val 110506"/>
                      <a:gd name="f36" fmla="val 32599"/>
                      <a:gd name="f37" fmla="val 108552"/>
                      <a:gd name="f38" fmla="val 48688"/>
                      <a:gd name="f39" fmla="val 36030"/>
                      <a:gd name="f40" fmla="val 44312"/>
                      <a:gd name="f41" fmla="val 40476"/>
                      <a:gd name="f42" fmla="val 40326"/>
                      <a:gd name="f43" fmla="val 45623"/>
                      <a:gd name="f44" fmla="val 36887"/>
                      <a:gd name="f45" fmla="val 50926"/>
                      <a:gd name="f46" fmla="val 33371"/>
                      <a:gd name="f47" fmla="val 56775"/>
                      <a:gd name="f48" fmla="val 31573"/>
                      <a:gd name="f49" fmla="val 63170"/>
                      <a:gd name="f50" fmla="val 72918"/>
                      <a:gd name="f51" fmla="val 80249"/>
                      <a:gd name="f52" fmla="val 35324"/>
                      <a:gd name="f53" fmla="val 85396"/>
                      <a:gd name="f54" fmla="val 43061"/>
                      <a:gd name="f55" fmla="val 90700"/>
                      <a:gd name="f56" fmla="val 50955"/>
                      <a:gd name="f57" fmla="val 93429"/>
                      <a:gd name="f58" fmla="val 64084"/>
                      <a:gd name="f59" fmla="val 82059"/>
                      <a:gd name="f60" fmla="val 97064"/>
                      <a:gd name="f61" fmla="val 90856"/>
                      <a:gd name="f62" fmla="val 108396"/>
                      <a:gd name="f63" fmla="val 85864"/>
                      <a:gd name="f64" fmla="val 110196"/>
                      <a:gd name="f65" fmla="val 19382"/>
                      <a:gd name="f66" fmla="val 104893"/>
                      <a:gd name="f67" fmla="val 12817"/>
                      <a:gd name="f68" fmla="val 98576"/>
                      <a:gd name="f69" fmla="val 7815"/>
                      <a:gd name="f70" fmla="val 91401"/>
                      <a:gd name="f71" fmla="val 4689"/>
                      <a:gd name="f72" fmla="val 84305"/>
                      <a:gd name="f73" fmla="val 1563"/>
                      <a:gd name="f74" fmla="val 76584"/>
                      <a:gd name="f75" fmla="val 68551"/>
                      <a:gd name="f76" fmla="val 60518"/>
                      <a:gd name="f77" fmla="val 53110"/>
                      <a:gd name="f78" fmla="val 1719"/>
                      <a:gd name="f79" fmla="val 46637"/>
                      <a:gd name="f80" fmla="val 5236"/>
                      <a:gd name="f81" fmla="val 41801"/>
                      <a:gd name="f82" fmla="val 37200"/>
                      <a:gd name="f83" fmla="val 10941"/>
                      <a:gd name="f84" fmla="val 32833"/>
                      <a:gd name="f85" fmla="val 14536"/>
                      <a:gd name="f86" fmla="val 5392"/>
                      <a:gd name="f87" fmla="val 4142"/>
                      <a:gd name="f88" fmla="val 31819"/>
                      <a:gd name="f89" fmla="val 3048"/>
                      <a:gd name="f90" fmla="val 30571"/>
                      <a:gd name="f91" fmla="val 2262"/>
                      <a:gd name="f92" fmla="val 1014"/>
                      <a:gd name="f93" fmla="val 4064"/>
                      <a:gd name="f94" fmla="val 227577"/>
                      <a:gd name="f95" fmla="val 228358"/>
                      <a:gd name="f96" fmla="val 390"/>
                      <a:gd name="f97" fmla="val 229140"/>
                      <a:gd name="f98" fmla="val 1092"/>
                      <a:gd name="f99" fmla="val 229531"/>
                      <a:gd name="f100" fmla="val 1482"/>
                      <a:gd name="f101" fmla="val 229765"/>
                      <a:gd name="f102" fmla="val 1872"/>
                      <a:gd name="f103" fmla="val 2652"/>
                      <a:gd name="f104" fmla="val 2964"/>
                      <a:gd name="f105" fmla="val 3354"/>
                      <a:gd name="f106" fmla="val 229609"/>
                      <a:gd name="f107" fmla="val 31663"/>
                      <a:gd name="f108" fmla="val 214760"/>
                      <a:gd name="f109" fmla="val 32443"/>
                      <a:gd name="f110" fmla="val 214369"/>
                      <a:gd name="f111" fmla="val 32911"/>
                      <a:gd name="f112" fmla="val 213588"/>
                      <a:gd name="f113" fmla="val 212728"/>
                      <a:gd name="f114" fmla="val 143877"/>
                      <a:gd name="f115" fmla="val 36420"/>
                      <a:gd name="f116" fmla="val 147003"/>
                      <a:gd name="f117" fmla="val 40632"/>
                      <a:gd name="f118" fmla="val 149816"/>
                      <a:gd name="f119" fmla="val 45389"/>
                      <a:gd name="f120" fmla="val 152317"/>
                      <a:gd name="f121" fmla="val 52174"/>
                      <a:gd name="f122" fmla="val 155834"/>
                      <a:gd name="f123" fmla="val 59505"/>
                      <a:gd name="f124" fmla="val 157631"/>
                      <a:gd name="f125" fmla="val 67225"/>
                      <a:gd name="f126" fmla="val 74946"/>
                      <a:gd name="f127" fmla="val 82667"/>
                      <a:gd name="f128" fmla="val 156068"/>
                      <a:gd name="f129" fmla="val 89920"/>
                      <a:gd name="f130" fmla="val 152942"/>
                      <a:gd name="f131" fmla="val 97173"/>
                      <a:gd name="f132" fmla="val 103567"/>
                      <a:gd name="f133" fmla="val 145049"/>
                      <a:gd name="f134" fmla="val 109027"/>
                      <a:gd name="f135" fmla="val 138641"/>
                      <a:gd name="f136" fmla="val 114486"/>
                      <a:gd name="f137" fmla="val 132310"/>
                      <a:gd name="f138" fmla="val 118853"/>
                      <a:gd name="f139" fmla="val 124261"/>
                      <a:gd name="f140" fmla="val 122051"/>
                      <a:gd name="f141" fmla="val 114804"/>
                      <a:gd name="f142" fmla="val 125248"/>
                      <a:gd name="f143" fmla="val 105348"/>
                      <a:gd name="f144" fmla="val 126886"/>
                      <a:gd name="f145" fmla="val 94094"/>
                      <a:gd name="f146" fmla="val 81199"/>
                      <a:gd name="f147" fmla="val 67054"/>
                      <a:gd name="f148" fmla="val 125404"/>
                      <a:gd name="f149" fmla="val 54784"/>
                      <a:gd name="f150" fmla="val 122518"/>
                      <a:gd name="f151" fmla="val 44624"/>
                      <a:gd name="f152" fmla="val 119555"/>
                      <a:gd name="f153" fmla="val 34387"/>
                      <a:gd name="f154" fmla="val 115422"/>
                      <a:gd name="f155" fmla="val 25868"/>
                      <a:gd name="f156" fmla="val 19303"/>
                      <a:gd name="f157" fmla="+- 0 0 -90"/>
                      <a:gd name="f158" fmla="*/ f3 1 126885"/>
                      <a:gd name="f159" fmla="*/ f4 1 229843"/>
                      <a:gd name="f160" fmla="val f5"/>
                      <a:gd name="f161" fmla="val f6"/>
                      <a:gd name="f162" fmla="val f7"/>
                      <a:gd name="f163" fmla="*/ f157 f0 1"/>
                      <a:gd name="f164" fmla="+- f162 0 f160"/>
                      <a:gd name="f165" fmla="+- f161 0 f160"/>
                      <a:gd name="f166" fmla="*/ f163 1 f2"/>
                      <a:gd name="f167" fmla="*/ f165 1 126885"/>
                      <a:gd name="f168" fmla="*/ f164 1 229843"/>
                      <a:gd name="f169" fmla="*/ 85786 f165 1"/>
                      <a:gd name="f170" fmla="*/ 115664 f164 1"/>
                      <a:gd name="f171" fmla="*/ 64184 f165 1"/>
                      <a:gd name="f172" fmla="*/ 126215 f164 1"/>
                      <a:gd name="f173" fmla="*/ 54513 f165 1"/>
                      <a:gd name="f174" fmla="*/ 124573 f164 1"/>
                      <a:gd name="f175" fmla="*/ 45545 f165 1"/>
                      <a:gd name="f176" fmla="*/ 120197 f164 1"/>
                      <a:gd name="f177" fmla="*/ 37902 f165 1"/>
                      <a:gd name="f178" fmla="*/ 114336 f164 1"/>
                      <a:gd name="f179" fmla="*/ 32599 f165 1"/>
                      <a:gd name="f180" fmla="*/ 108552 f164 1"/>
                      <a:gd name="f181" fmla="*/ 48688 f164 1"/>
                      <a:gd name="f182" fmla="*/ 45623 f165 1"/>
                      <a:gd name="f183" fmla="*/ 36887 f164 1"/>
                      <a:gd name="f184" fmla="*/ 63170 f165 1"/>
                      <a:gd name="f185" fmla="*/ 31573 f164 1"/>
                      <a:gd name="f186" fmla="*/ 85396 f165 1"/>
                      <a:gd name="f187" fmla="*/ 43061 f164 1"/>
                      <a:gd name="f188" fmla="*/ 93429 f165 1"/>
                      <a:gd name="f189" fmla="*/ 82059 f164 1"/>
                      <a:gd name="f190" fmla="*/ 85864 f165 1"/>
                      <a:gd name="f191" fmla="*/ 110196 f165 1"/>
                      <a:gd name="f192" fmla="*/ 19382 f164 1"/>
                      <a:gd name="f193" fmla="*/ 91401 f165 1"/>
                      <a:gd name="f194" fmla="*/ 4689 f164 1"/>
                      <a:gd name="f195" fmla="*/ 68551 f165 1"/>
                      <a:gd name="f196" fmla="*/ 0 f164 1"/>
                      <a:gd name="f197" fmla="*/ 46637 f165 1"/>
                      <a:gd name="f198" fmla="*/ 5236 f164 1"/>
                      <a:gd name="f199" fmla="*/ 32833 f165 1"/>
                      <a:gd name="f200" fmla="*/ 14536 f164 1"/>
                      <a:gd name="f201" fmla="*/ 5392 f164 1"/>
                      <a:gd name="f202" fmla="*/ 30571 f165 1"/>
                      <a:gd name="f203" fmla="*/ 3048 f164 1"/>
                      <a:gd name="f204" fmla="*/ 2262 f165 1"/>
                      <a:gd name="f205" fmla="*/ 0 f165 1"/>
                      <a:gd name="f206" fmla="*/ 227577 f164 1"/>
                      <a:gd name="f207" fmla="*/ 1092 f165 1"/>
                      <a:gd name="f208" fmla="*/ 229531 f164 1"/>
                      <a:gd name="f209" fmla="*/ 229843 f164 1"/>
                      <a:gd name="f210" fmla="*/ 3354 f165 1"/>
                      <a:gd name="f211" fmla="*/ 229609 f164 1"/>
                      <a:gd name="f212" fmla="*/ 31663 f165 1"/>
                      <a:gd name="f213" fmla="*/ 214760 f164 1"/>
                      <a:gd name="f214" fmla="*/ 32911 f165 1"/>
                      <a:gd name="f215" fmla="*/ 212728 f164 1"/>
                      <a:gd name="f216" fmla="*/ 143877 f164 1"/>
                      <a:gd name="f217" fmla="*/ 45389 f165 1"/>
                      <a:gd name="f218" fmla="*/ 152317 f164 1"/>
                      <a:gd name="f219" fmla="*/ 67225 f165 1"/>
                      <a:gd name="f220" fmla="*/ 157631 f164 1"/>
                      <a:gd name="f221" fmla="*/ 89920 f165 1"/>
                      <a:gd name="f222" fmla="*/ 152942 f164 1"/>
                      <a:gd name="f223" fmla="*/ 109027 f165 1"/>
                      <a:gd name="f224" fmla="*/ 138641 f164 1"/>
                      <a:gd name="f225" fmla="*/ 122051 f165 1"/>
                      <a:gd name="f226" fmla="*/ 114804 f164 1"/>
                      <a:gd name="f227" fmla="*/ 126886 f165 1"/>
                      <a:gd name="f228" fmla="*/ 81199 f164 1"/>
                      <a:gd name="f229" fmla="*/ 122518 f165 1"/>
                      <a:gd name="f230" fmla="*/ 44624 f164 1"/>
                      <a:gd name="f231" fmla="*/ 19303 f164 1"/>
                      <a:gd name="f232" fmla="+- f166 0 f1"/>
                      <a:gd name="f233" fmla="*/ f169 1 126885"/>
                      <a:gd name="f234" fmla="*/ f170 1 229843"/>
                      <a:gd name="f235" fmla="*/ f171 1 126885"/>
                      <a:gd name="f236" fmla="*/ f172 1 229843"/>
                      <a:gd name="f237" fmla="*/ f173 1 126885"/>
                      <a:gd name="f238" fmla="*/ f174 1 229843"/>
                      <a:gd name="f239" fmla="*/ f175 1 126885"/>
                      <a:gd name="f240" fmla="*/ f176 1 229843"/>
                      <a:gd name="f241" fmla="*/ f177 1 126885"/>
                      <a:gd name="f242" fmla="*/ f178 1 229843"/>
                      <a:gd name="f243" fmla="*/ f179 1 126885"/>
                      <a:gd name="f244" fmla="*/ f180 1 229843"/>
                      <a:gd name="f245" fmla="*/ f181 1 229843"/>
                      <a:gd name="f246" fmla="*/ f182 1 126885"/>
                      <a:gd name="f247" fmla="*/ f183 1 229843"/>
                      <a:gd name="f248" fmla="*/ f184 1 126885"/>
                      <a:gd name="f249" fmla="*/ f185 1 229843"/>
                      <a:gd name="f250" fmla="*/ f186 1 126885"/>
                      <a:gd name="f251" fmla="*/ f187 1 229843"/>
                      <a:gd name="f252" fmla="*/ f188 1 126885"/>
                      <a:gd name="f253" fmla="*/ f189 1 229843"/>
                      <a:gd name="f254" fmla="*/ f190 1 126885"/>
                      <a:gd name="f255" fmla="*/ f191 1 126885"/>
                      <a:gd name="f256" fmla="*/ f192 1 229843"/>
                      <a:gd name="f257" fmla="*/ f193 1 126885"/>
                      <a:gd name="f258" fmla="*/ f194 1 229843"/>
                      <a:gd name="f259" fmla="*/ f195 1 126885"/>
                      <a:gd name="f260" fmla="*/ f196 1 229843"/>
                      <a:gd name="f261" fmla="*/ f197 1 126885"/>
                      <a:gd name="f262" fmla="*/ f198 1 229843"/>
                      <a:gd name="f263" fmla="*/ f199 1 126885"/>
                      <a:gd name="f264" fmla="*/ f200 1 229843"/>
                      <a:gd name="f265" fmla="*/ f201 1 229843"/>
                      <a:gd name="f266" fmla="*/ f202 1 126885"/>
                      <a:gd name="f267" fmla="*/ f203 1 229843"/>
                      <a:gd name="f268" fmla="*/ f204 1 126885"/>
                      <a:gd name="f269" fmla="*/ f205 1 126885"/>
                      <a:gd name="f270" fmla="*/ f206 1 229843"/>
                      <a:gd name="f271" fmla="*/ f207 1 126885"/>
                      <a:gd name="f272" fmla="*/ f208 1 229843"/>
                      <a:gd name="f273" fmla="*/ f209 1 229843"/>
                      <a:gd name="f274" fmla="*/ f210 1 126885"/>
                      <a:gd name="f275" fmla="*/ f211 1 229843"/>
                      <a:gd name="f276" fmla="*/ f212 1 126885"/>
                      <a:gd name="f277" fmla="*/ f213 1 229843"/>
                      <a:gd name="f278" fmla="*/ f214 1 126885"/>
                      <a:gd name="f279" fmla="*/ f215 1 229843"/>
                      <a:gd name="f280" fmla="*/ f216 1 229843"/>
                      <a:gd name="f281" fmla="*/ f217 1 126885"/>
                      <a:gd name="f282" fmla="*/ f218 1 229843"/>
                      <a:gd name="f283" fmla="*/ f219 1 126885"/>
                      <a:gd name="f284" fmla="*/ f220 1 229843"/>
                      <a:gd name="f285" fmla="*/ f221 1 126885"/>
                      <a:gd name="f286" fmla="*/ f222 1 229843"/>
                      <a:gd name="f287" fmla="*/ f223 1 126885"/>
                      <a:gd name="f288" fmla="*/ f224 1 229843"/>
                      <a:gd name="f289" fmla="*/ f225 1 126885"/>
                      <a:gd name="f290" fmla="*/ f226 1 229843"/>
                      <a:gd name="f291" fmla="*/ f227 1 126885"/>
                      <a:gd name="f292" fmla="*/ f228 1 229843"/>
                      <a:gd name="f293" fmla="*/ f229 1 126885"/>
                      <a:gd name="f294" fmla="*/ f230 1 229843"/>
                      <a:gd name="f295" fmla="*/ f231 1 229843"/>
                      <a:gd name="f296" fmla="*/ f160 1 f167"/>
                      <a:gd name="f297" fmla="*/ f161 1 f167"/>
                      <a:gd name="f298" fmla="*/ f160 1 f168"/>
                      <a:gd name="f299" fmla="*/ f162 1 f168"/>
                      <a:gd name="f300" fmla="*/ f233 1 f167"/>
                      <a:gd name="f301" fmla="*/ f234 1 f168"/>
                      <a:gd name="f302" fmla="*/ f235 1 f167"/>
                      <a:gd name="f303" fmla="*/ f236 1 f168"/>
                      <a:gd name="f304" fmla="*/ f237 1 f167"/>
                      <a:gd name="f305" fmla="*/ f238 1 f168"/>
                      <a:gd name="f306" fmla="*/ f239 1 f167"/>
                      <a:gd name="f307" fmla="*/ f240 1 f168"/>
                      <a:gd name="f308" fmla="*/ f241 1 f167"/>
                      <a:gd name="f309" fmla="*/ f242 1 f168"/>
                      <a:gd name="f310" fmla="*/ f243 1 f167"/>
                      <a:gd name="f311" fmla="*/ f244 1 f168"/>
                      <a:gd name="f312" fmla="*/ f245 1 f168"/>
                      <a:gd name="f313" fmla="*/ f246 1 f167"/>
                      <a:gd name="f314" fmla="*/ f247 1 f168"/>
                      <a:gd name="f315" fmla="*/ f248 1 f167"/>
                      <a:gd name="f316" fmla="*/ f249 1 f168"/>
                      <a:gd name="f317" fmla="*/ f250 1 f167"/>
                      <a:gd name="f318" fmla="*/ f251 1 f168"/>
                      <a:gd name="f319" fmla="*/ f252 1 f167"/>
                      <a:gd name="f320" fmla="*/ f253 1 f168"/>
                      <a:gd name="f321" fmla="*/ f254 1 f167"/>
                      <a:gd name="f322" fmla="*/ f255 1 f167"/>
                      <a:gd name="f323" fmla="*/ f256 1 f168"/>
                      <a:gd name="f324" fmla="*/ f257 1 f167"/>
                      <a:gd name="f325" fmla="*/ f258 1 f168"/>
                      <a:gd name="f326" fmla="*/ f259 1 f167"/>
                      <a:gd name="f327" fmla="*/ f260 1 f168"/>
                      <a:gd name="f328" fmla="*/ f261 1 f167"/>
                      <a:gd name="f329" fmla="*/ f262 1 f168"/>
                      <a:gd name="f330" fmla="*/ f263 1 f167"/>
                      <a:gd name="f331" fmla="*/ f264 1 f168"/>
                      <a:gd name="f332" fmla="*/ f265 1 f168"/>
                      <a:gd name="f333" fmla="*/ f266 1 f167"/>
                      <a:gd name="f334" fmla="*/ f267 1 f168"/>
                      <a:gd name="f335" fmla="*/ f268 1 f167"/>
                      <a:gd name="f336" fmla="*/ f269 1 f167"/>
                      <a:gd name="f337" fmla="*/ f270 1 f168"/>
                      <a:gd name="f338" fmla="*/ f271 1 f167"/>
                      <a:gd name="f339" fmla="*/ f272 1 f168"/>
                      <a:gd name="f340" fmla="*/ f273 1 f168"/>
                      <a:gd name="f341" fmla="*/ f274 1 f167"/>
                      <a:gd name="f342" fmla="*/ f275 1 f168"/>
                      <a:gd name="f343" fmla="*/ f276 1 f167"/>
                      <a:gd name="f344" fmla="*/ f277 1 f168"/>
                      <a:gd name="f345" fmla="*/ f278 1 f167"/>
                      <a:gd name="f346" fmla="*/ f279 1 f168"/>
                      <a:gd name="f347" fmla="*/ f280 1 f168"/>
                      <a:gd name="f348" fmla="*/ f281 1 f167"/>
                      <a:gd name="f349" fmla="*/ f282 1 f168"/>
                      <a:gd name="f350" fmla="*/ f283 1 f167"/>
                      <a:gd name="f351" fmla="*/ f284 1 f168"/>
                      <a:gd name="f352" fmla="*/ f285 1 f167"/>
                      <a:gd name="f353" fmla="*/ f286 1 f168"/>
                      <a:gd name="f354" fmla="*/ f287 1 f167"/>
                      <a:gd name="f355" fmla="*/ f288 1 f168"/>
                      <a:gd name="f356" fmla="*/ f289 1 f167"/>
                      <a:gd name="f357" fmla="*/ f290 1 f168"/>
                      <a:gd name="f358" fmla="*/ f291 1 f167"/>
                      <a:gd name="f359" fmla="*/ f292 1 f168"/>
                      <a:gd name="f360" fmla="*/ f293 1 f167"/>
                      <a:gd name="f361" fmla="*/ f294 1 f168"/>
                      <a:gd name="f362" fmla="*/ f295 1 f168"/>
                      <a:gd name="f363" fmla="*/ f296 f158 1"/>
                      <a:gd name="f364" fmla="*/ f297 f158 1"/>
                      <a:gd name="f365" fmla="*/ f299 f159 1"/>
                      <a:gd name="f366" fmla="*/ f298 f159 1"/>
                      <a:gd name="f367" fmla="*/ f300 f158 1"/>
                      <a:gd name="f368" fmla="*/ f301 f159 1"/>
                      <a:gd name="f369" fmla="*/ f302 f158 1"/>
                      <a:gd name="f370" fmla="*/ f303 f159 1"/>
                      <a:gd name="f371" fmla="*/ f304 f158 1"/>
                      <a:gd name="f372" fmla="*/ f305 f159 1"/>
                      <a:gd name="f373" fmla="*/ f306 f158 1"/>
                      <a:gd name="f374" fmla="*/ f307 f159 1"/>
                      <a:gd name="f375" fmla="*/ f308 f158 1"/>
                      <a:gd name="f376" fmla="*/ f309 f159 1"/>
                      <a:gd name="f377" fmla="*/ f310 f158 1"/>
                      <a:gd name="f378" fmla="*/ f311 f159 1"/>
                      <a:gd name="f379" fmla="*/ f312 f159 1"/>
                      <a:gd name="f380" fmla="*/ f313 f158 1"/>
                      <a:gd name="f381" fmla="*/ f314 f159 1"/>
                      <a:gd name="f382" fmla="*/ f315 f158 1"/>
                      <a:gd name="f383" fmla="*/ f316 f159 1"/>
                      <a:gd name="f384" fmla="*/ f317 f158 1"/>
                      <a:gd name="f385" fmla="*/ f318 f159 1"/>
                      <a:gd name="f386" fmla="*/ f319 f158 1"/>
                      <a:gd name="f387" fmla="*/ f320 f159 1"/>
                      <a:gd name="f388" fmla="*/ f321 f158 1"/>
                      <a:gd name="f389" fmla="*/ f322 f158 1"/>
                      <a:gd name="f390" fmla="*/ f323 f159 1"/>
                      <a:gd name="f391" fmla="*/ f324 f158 1"/>
                      <a:gd name="f392" fmla="*/ f325 f159 1"/>
                      <a:gd name="f393" fmla="*/ f326 f158 1"/>
                      <a:gd name="f394" fmla="*/ f327 f159 1"/>
                      <a:gd name="f395" fmla="*/ f328 f158 1"/>
                      <a:gd name="f396" fmla="*/ f329 f159 1"/>
                      <a:gd name="f397" fmla="*/ f330 f158 1"/>
                      <a:gd name="f398" fmla="*/ f331 f159 1"/>
                      <a:gd name="f399" fmla="*/ f332 f159 1"/>
                      <a:gd name="f400" fmla="*/ f333 f158 1"/>
                      <a:gd name="f401" fmla="*/ f334 f159 1"/>
                      <a:gd name="f402" fmla="*/ f335 f158 1"/>
                      <a:gd name="f403" fmla="*/ f336 f158 1"/>
                      <a:gd name="f404" fmla="*/ f337 f159 1"/>
                      <a:gd name="f405" fmla="*/ f338 f158 1"/>
                      <a:gd name="f406" fmla="*/ f339 f159 1"/>
                      <a:gd name="f407" fmla="*/ f340 f159 1"/>
                      <a:gd name="f408" fmla="*/ f341 f158 1"/>
                      <a:gd name="f409" fmla="*/ f342 f159 1"/>
                      <a:gd name="f410" fmla="*/ f343 f158 1"/>
                      <a:gd name="f411" fmla="*/ f344 f159 1"/>
                      <a:gd name="f412" fmla="*/ f345 f158 1"/>
                      <a:gd name="f413" fmla="*/ f346 f159 1"/>
                      <a:gd name="f414" fmla="*/ f347 f159 1"/>
                      <a:gd name="f415" fmla="*/ f348 f158 1"/>
                      <a:gd name="f416" fmla="*/ f349 f159 1"/>
                      <a:gd name="f417" fmla="*/ f350 f158 1"/>
                      <a:gd name="f418" fmla="*/ f351 f159 1"/>
                      <a:gd name="f419" fmla="*/ f352 f158 1"/>
                      <a:gd name="f420" fmla="*/ f353 f159 1"/>
                      <a:gd name="f421" fmla="*/ f354 f158 1"/>
                      <a:gd name="f422" fmla="*/ f355 f159 1"/>
                      <a:gd name="f423" fmla="*/ f356 f158 1"/>
                      <a:gd name="f424" fmla="*/ f357 f159 1"/>
                      <a:gd name="f425" fmla="*/ f358 f158 1"/>
                      <a:gd name="f426" fmla="*/ f359 f159 1"/>
                      <a:gd name="f427" fmla="*/ f360 f158 1"/>
                      <a:gd name="f428" fmla="*/ f361 f159 1"/>
                      <a:gd name="f429" fmla="*/ f362 f15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32">
                        <a:pos x="f367" y="f368"/>
                      </a:cxn>
                      <a:cxn ang="f232">
                        <a:pos x="f369" y="f370"/>
                      </a:cxn>
                      <a:cxn ang="f232">
                        <a:pos x="f371" y="f372"/>
                      </a:cxn>
                      <a:cxn ang="f232">
                        <a:pos x="f373" y="f374"/>
                      </a:cxn>
                      <a:cxn ang="f232">
                        <a:pos x="f375" y="f376"/>
                      </a:cxn>
                      <a:cxn ang="f232">
                        <a:pos x="f377" y="f378"/>
                      </a:cxn>
                      <a:cxn ang="f232">
                        <a:pos x="f377" y="f379"/>
                      </a:cxn>
                      <a:cxn ang="f232">
                        <a:pos x="f380" y="f381"/>
                      </a:cxn>
                      <a:cxn ang="f232">
                        <a:pos x="f382" y="f383"/>
                      </a:cxn>
                      <a:cxn ang="f232">
                        <a:pos x="f384" y="f385"/>
                      </a:cxn>
                      <a:cxn ang="f232">
                        <a:pos x="f386" y="f387"/>
                      </a:cxn>
                      <a:cxn ang="f232">
                        <a:pos x="f388" y="f368"/>
                      </a:cxn>
                      <a:cxn ang="f232">
                        <a:pos x="f389" y="f390"/>
                      </a:cxn>
                      <a:cxn ang="f232">
                        <a:pos x="f391" y="f392"/>
                      </a:cxn>
                      <a:cxn ang="f232">
                        <a:pos x="f393" y="f394"/>
                      </a:cxn>
                      <a:cxn ang="f232">
                        <a:pos x="f395" y="f396"/>
                      </a:cxn>
                      <a:cxn ang="f232">
                        <a:pos x="f397" y="f398"/>
                      </a:cxn>
                      <a:cxn ang="f232">
                        <a:pos x="f397" y="f399"/>
                      </a:cxn>
                      <a:cxn ang="f232">
                        <a:pos x="f400" y="f401"/>
                      </a:cxn>
                      <a:cxn ang="f232">
                        <a:pos x="f402" y="f401"/>
                      </a:cxn>
                      <a:cxn ang="f232">
                        <a:pos x="f403" y="f399"/>
                      </a:cxn>
                      <a:cxn ang="f232">
                        <a:pos x="f403" y="f404"/>
                      </a:cxn>
                      <a:cxn ang="f232">
                        <a:pos x="f405" y="f406"/>
                      </a:cxn>
                      <a:cxn ang="f232">
                        <a:pos x="f402" y="f407"/>
                      </a:cxn>
                      <a:cxn ang="f232">
                        <a:pos x="f408" y="f409"/>
                      </a:cxn>
                      <a:cxn ang="f232">
                        <a:pos x="f410" y="f411"/>
                      </a:cxn>
                      <a:cxn ang="f232">
                        <a:pos x="f412" y="f413"/>
                      </a:cxn>
                      <a:cxn ang="f232">
                        <a:pos x="f412" y="f414"/>
                      </a:cxn>
                      <a:cxn ang="f232">
                        <a:pos x="f415" y="f416"/>
                      </a:cxn>
                      <a:cxn ang="f232">
                        <a:pos x="f417" y="f418"/>
                      </a:cxn>
                      <a:cxn ang="f232">
                        <a:pos x="f419" y="f420"/>
                      </a:cxn>
                      <a:cxn ang="f232">
                        <a:pos x="f421" y="f422"/>
                      </a:cxn>
                      <a:cxn ang="f232">
                        <a:pos x="f423" y="f424"/>
                      </a:cxn>
                      <a:cxn ang="f232">
                        <a:pos x="f425" y="f426"/>
                      </a:cxn>
                      <a:cxn ang="f232">
                        <a:pos x="f427" y="f428"/>
                      </a:cxn>
                      <a:cxn ang="f232">
                        <a:pos x="f389" y="f429"/>
                      </a:cxn>
                    </a:cxnLst>
                    <a:rect l="f363" t="f366" r="f364" b="f365"/>
                    <a:pathLst>
                      <a:path w="126885" h="229843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3"/>
                        </a:cubicBezTo>
                        <a:cubicBezTo>
                          <a:pt x="f15" y="f13"/>
                          <a:pt x="f16" y="f17"/>
                          <a:pt x="f18" y="f19"/>
                        </a:cubicBezTo>
                        <a:cubicBezTo>
                          <a:pt x="f20" y="f21"/>
                          <a:pt x="f22" y="f23"/>
                          <a:pt x="f24" y="f25"/>
                        </a:cubicBezTo>
                        <a:cubicBezTo>
                          <a:pt x="f26" y="f27"/>
                          <a:pt x="f28" y="f29"/>
                          <a:pt x="f30" y="f31"/>
                        </a:cubicBezTo>
                        <a:cubicBezTo>
                          <a:pt x="f32" y="f33"/>
                          <a:pt x="f34" y="f35"/>
                          <a:pt x="f36" y="f37"/>
                        </a:cubicBezTo>
                        <a:lnTo>
                          <a:pt x="f36" y="f38"/>
                        </a:lnTo>
                        <a:cubicBezTo>
                          <a:pt x="f39" y="f40"/>
                          <a:pt x="f41" y="f42"/>
                          <a:pt x="f43" y="f44"/>
                        </a:cubicBezTo>
                        <a:cubicBezTo>
                          <a:pt x="f45" y="f46"/>
                          <a:pt x="f47" y="f48"/>
                          <a:pt x="f49" y="f48"/>
                        </a:cubicBezTo>
                        <a:cubicBezTo>
                          <a:pt x="f50" y="f48"/>
                          <a:pt x="f51" y="f52"/>
                          <a:pt x="f53" y="f54"/>
                        </a:cubicBezTo>
                        <a:cubicBezTo>
                          <a:pt x="f55" y="f56"/>
                          <a:pt x="f57" y="f58"/>
                          <a:pt x="f57" y="f59"/>
                        </a:cubicBezTo>
                        <a:cubicBezTo>
                          <a:pt x="f57" y="f60"/>
                          <a:pt x="f61" y="f62"/>
                          <a:pt x="f63" y="f9"/>
                        </a:cubicBezTo>
                        <a:moveTo>
                          <a:pt x="f64" y="f65"/>
                        </a:moveTo>
                        <a:cubicBezTo>
                          <a:pt x="f66" y="f67"/>
                          <a:pt x="f68" y="f69"/>
                          <a:pt x="f70" y="f71"/>
                        </a:cubicBezTo>
                        <a:cubicBezTo>
                          <a:pt x="f72" y="f73"/>
                          <a:pt x="f74" y="f5"/>
                          <a:pt x="f75" y="f5"/>
                        </a:cubicBezTo>
                        <a:cubicBezTo>
                          <a:pt x="f76" y="f5"/>
                          <a:pt x="f77" y="f78"/>
                          <a:pt x="f79" y="f80"/>
                        </a:cubicBezTo>
                        <a:cubicBezTo>
                          <a:pt x="f81" y="f69"/>
                          <a:pt x="f82" y="f83"/>
                          <a:pt x="f84" y="f85"/>
                        </a:cubicBezTo>
                        <a:lnTo>
                          <a:pt x="f84" y="f86"/>
                        </a:lnTo>
                        <a:cubicBezTo>
                          <a:pt x="f84" y="f87"/>
                          <a:pt x="f88" y="f89"/>
                          <a:pt x="f90" y="f89"/>
                        </a:cubicBezTo>
                        <a:lnTo>
                          <a:pt x="f91" y="f89"/>
                        </a:lnTo>
                        <a:cubicBezTo>
                          <a:pt x="f92" y="f89"/>
                          <a:pt x="f5" y="f93"/>
                          <a:pt x="f5" y="f86"/>
                        </a:cubicBezTo>
                        <a:lnTo>
                          <a:pt x="f5" y="f94"/>
                        </a:lnTo>
                        <a:cubicBezTo>
                          <a:pt x="f5" y="f95"/>
                          <a:pt x="f96" y="f97"/>
                          <a:pt x="f98" y="f99"/>
                        </a:cubicBezTo>
                        <a:cubicBezTo>
                          <a:pt x="f100" y="f101"/>
                          <a:pt x="f102" y="f7"/>
                          <a:pt x="f91" y="f7"/>
                        </a:cubicBezTo>
                        <a:cubicBezTo>
                          <a:pt x="f103" y="f7"/>
                          <a:pt x="f104" y="f101"/>
                          <a:pt x="f105" y="f106"/>
                        </a:cubicBezTo>
                        <a:lnTo>
                          <a:pt x="f107" y="f108"/>
                        </a:lnTo>
                        <a:cubicBezTo>
                          <a:pt x="f109" y="f110"/>
                          <a:pt x="f111" y="f112"/>
                          <a:pt x="f111" y="f113"/>
                        </a:cubicBezTo>
                        <a:lnTo>
                          <a:pt x="f111" y="f114"/>
                        </a:lnTo>
                        <a:cubicBezTo>
                          <a:pt x="f115" y="f116"/>
                          <a:pt x="f117" y="f118"/>
                          <a:pt x="f119" y="f120"/>
                        </a:cubicBezTo>
                        <a:cubicBezTo>
                          <a:pt x="f121" y="f122"/>
                          <a:pt x="f123" y="f124"/>
                          <a:pt x="f125" y="f124"/>
                        </a:cubicBezTo>
                        <a:cubicBezTo>
                          <a:pt x="f126" y="f124"/>
                          <a:pt x="f127" y="f128"/>
                          <a:pt x="f129" y="f130"/>
                        </a:cubicBezTo>
                        <a:cubicBezTo>
                          <a:pt x="f131" y="f118"/>
                          <a:pt x="f132" y="f133"/>
                          <a:pt x="f134" y="f135"/>
                        </a:cubicBezTo>
                        <a:cubicBezTo>
                          <a:pt x="f136" y="f137"/>
                          <a:pt x="f138" y="f139"/>
                          <a:pt x="f140" y="f141"/>
                        </a:cubicBezTo>
                        <a:cubicBezTo>
                          <a:pt x="f142" y="f143"/>
                          <a:pt x="f144" y="f145"/>
                          <a:pt x="f144" y="f146"/>
                        </a:cubicBezTo>
                        <a:cubicBezTo>
                          <a:pt x="f144" y="f147"/>
                          <a:pt x="f148" y="f149"/>
                          <a:pt x="f150" y="f151"/>
                        </a:cubicBezTo>
                        <a:cubicBezTo>
                          <a:pt x="f152" y="f153"/>
                          <a:pt x="f154" y="f155"/>
                          <a:pt x="f64" y="f156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6" name="Freeform 36">
                    <a:extLst>
                      <a:ext uri="{FF2B5EF4-FFF2-40B4-BE49-F238E27FC236}">
                        <a16:creationId xmlns:a16="http://schemas.microsoft.com/office/drawing/2014/main" id="{DDC15668-7822-F23B-1DEE-E795A3E2B047}"/>
                      </a:ext>
                    </a:extLst>
                  </p:cNvPr>
                  <p:cNvSpPr/>
                  <p:nvPr/>
                </p:nvSpPr>
                <p:spPr>
                  <a:xfrm>
                    <a:off x="9113376" y="1482160"/>
                    <a:ext cx="72429" cy="171303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89451"/>
                      <a:gd name="f7" fmla="val 211555"/>
                      <a:gd name="f8" fmla="val 87112"/>
                      <a:gd name="f9" fmla="val 57051"/>
                      <a:gd name="f10" fmla="val 53343"/>
                      <a:gd name="f11" fmla="val 2266"/>
                      <a:gd name="f12" fmla="val 1485"/>
                      <a:gd name="f13" fmla="val 52953"/>
                      <a:gd name="f14" fmla="val 703"/>
                      <a:gd name="f15" fmla="val 52252"/>
                      <a:gd name="f16" fmla="val 313"/>
                      <a:gd name="f17" fmla="val 51862"/>
                      <a:gd name="f18" fmla="val 78"/>
                      <a:gd name="f19" fmla="val 51472"/>
                      <a:gd name="f20" fmla="val 51082"/>
                      <a:gd name="f21" fmla="val 50692"/>
                      <a:gd name="f22" fmla="val 50302"/>
                      <a:gd name="f23" fmla="val 49990"/>
                      <a:gd name="f24" fmla="val 234"/>
                      <a:gd name="f25" fmla="val 21992"/>
                      <a:gd name="f26" fmla="val 15318"/>
                      <a:gd name="f27" fmla="val 21213"/>
                      <a:gd name="f28" fmla="val 15708"/>
                      <a:gd name="f29" fmla="val 20745"/>
                      <a:gd name="f30" fmla="val 16490"/>
                      <a:gd name="f31" fmla="val 17350"/>
                      <a:gd name="f32" fmla="val 56972"/>
                      <a:gd name="f33" fmla="val 2262"/>
                      <a:gd name="f34" fmla="val 1014"/>
                      <a:gd name="f35" fmla="val 57988"/>
                      <a:gd name="f36" fmla="val 59317"/>
                      <a:gd name="f37" fmla="val 85576"/>
                      <a:gd name="f38" fmla="val 86826"/>
                      <a:gd name="f39" fmla="val 87920"/>
                      <a:gd name="f40" fmla="val 170370"/>
                      <a:gd name="f41" fmla="val 184125"/>
                      <a:gd name="f42" fmla="val 23864"/>
                      <a:gd name="f43" fmla="val 194597"/>
                      <a:gd name="f44" fmla="val 30103"/>
                      <a:gd name="f45" fmla="val 201318"/>
                      <a:gd name="f46" fmla="val 36342"/>
                      <a:gd name="f47" fmla="val 208117"/>
                      <a:gd name="f48" fmla="val 44999"/>
                      <a:gd name="f49" fmla="val 211556"/>
                      <a:gd name="f50" fmla="val 55761"/>
                      <a:gd name="f51" fmla="val 61688"/>
                      <a:gd name="f52" fmla="val 67147"/>
                      <a:gd name="f53" fmla="val 210931"/>
                      <a:gd name="f54" fmla="val 71982"/>
                      <a:gd name="f55" fmla="val 209680"/>
                      <a:gd name="f56" fmla="val 76896"/>
                      <a:gd name="f57" fmla="val 208430"/>
                      <a:gd name="f58" fmla="val 81263"/>
                      <a:gd name="f59" fmla="val 206710"/>
                      <a:gd name="f60" fmla="val 84928"/>
                      <a:gd name="f61" fmla="val 204522"/>
                      <a:gd name="f62" fmla="val 85552"/>
                      <a:gd name="f63" fmla="val 204131"/>
                      <a:gd name="f64" fmla="val 85942"/>
                      <a:gd name="f65" fmla="val 203506"/>
                      <a:gd name="f66" fmla="val 86020"/>
                      <a:gd name="f67" fmla="val 202803"/>
                      <a:gd name="f68" fmla="val 89374"/>
                      <a:gd name="f69" fmla="val 177326"/>
                      <a:gd name="f70" fmla="val 89452"/>
                      <a:gd name="f71" fmla="val 176466"/>
                      <a:gd name="f72" fmla="val 89140"/>
                      <a:gd name="f73" fmla="val 175606"/>
                      <a:gd name="f74" fmla="val 88360"/>
                      <a:gd name="f75" fmla="val 175059"/>
                      <a:gd name="f76" fmla="val 87970"/>
                      <a:gd name="f77" fmla="val 174825"/>
                      <a:gd name="f78" fmla="val 87502"/>
                      <a:gd name="f79" fmla="val 174668"/>
                      <a:gd name="f80" fmla="val 86722"/>
                      <a:gd name="f81" fmla="val 86332"/>
                      <a:gd name="f82" fmla="val 174746"/>
                      <a:gd name="f83" fmla="val 174981"/>
                      <a:gd name="f84" fmla="val 83525"/>
                      <a:gd name="f85" fmla="val 176388"/>
                      <a:gd name="f86" fmla="val 80405"/>
                      <a:gd name="f87" fmla="val 177638"/>
                      <a:gd name="f88" fmla="val 76740"/>
                      <a:gd name="f89" fmla="val 178810"/>
                      <a:gd name="f90" fmla="val 73074"/>
                      <a:gd name="f91" fmla="val 179983"/>
                      <a:gd name="f92" fmla="val 69487"/>
                      <a:gd name="f93" fmla="val 180530"/>
                      <a:gd name="f94" fmla="val 66055"/>
                      <a:gd name="f95" fmla="val 61376"/>
                      <a:gd name="f96" fmla="val 58023"/>
                      <a:gd name="f97" fmla="val 179514"/>
                      <a:gd name="f98" fmla="val 56229"/>
                      <a:gd name="f99" fmla="val 177560"/>
                      <a:gd name="f100" fmla="val 54903"/>
                      <a:gd name="f101" fmla="val 176231"/>
                      <a:gd name="f102" fmla="val 53422"/>
                      <a:gd name="f103" fmla="val 172949"/>
                      <a:gd name="f104" fmla="val 165212"/>
                      <a:gd name="f105" fmla="val 87842"/>
                      <a:gd name="f106" fmla="val 87190"/>
                      <a:gd name="f107" fmla="val 88438"/>
                      <a:gd name="f108" fmla="val 85498"/>
                      <a:gd name="f109" fmla="val 59239"/>
                      <a:gd name="f110" fmla="val 56894"/>
                      <a:gd name="f111" fmla="+- 0 0 -90"/>
                      <a:gd name="f112" fmla="*/ f3 1 89451"/>
                      <a:gd name="f113" fmla="*/ f4 1 211555"/>
                      <a:gd name="f114" fmla="val f5"/>
                      <a:gd name="f115" fmla="val f6"/>
                      <a:gd name="f116" fmla="val f7"/>
                      <a:gd name="f117" fmla="*/ f111 f0 1"/>
                      <a:gd name="f118" fmla="+- f116 0 f114"/>
                      <a:gd name="f119" fmla="+- f115 0 f114"/>
                      <a:gd name="f120" fmla="*/ f117 1 f2"/>
                      <a:gd name="f121" fmla="*/ f119 1 89451"/>
                      <a:gd name="f122" fmla="*/ f118 1 211555"/>
                      <a:gd name="f123" fmla="*/ 87112 f119 1"/>
                      <a:gd name="f124" fmla="*/ 57051 f118 1"/>
                      <a:gd name="f125" fmla="*/ 53343 f119 1"/>
                      <a:gd name="f126" fmla="*/ 2266 f118 1"/>
                      <a:gd name="f127" fmla="*/ 52252 f119 1"/>
                      <a:gd name="f128" fmla="*/ 313 f118 1"/>
                      <a:gd name="f129" fmla="*/ 51082 f119 1"/>
                      <a:gd name="f130" fmla="*/ 0 f118 1"/>
                      <a:gd name="f131" fmla="*/ 49990 f119 1"/>
                      <a:gd name="f132" fmla="*/ 234 f118 1"/>
                      <a:gd name="f133" fmla="*/ 21992 f119 1"/>
                      <a:gd name="f134" fmla="*/ 15318 f118 1"/>
                      <a:gd name="f135" fmla="*/ 20745 f119 1"/>
                      <a:gd name="f136" fmla="*/ 17350 f118 1"/>
                      <a:gd name="f137" fmla="*/ 56972 f118 1"/>
                      <a:gd name="f138" fmla="*/ 2262 f119 1"/>
                      <a:gd name="f139" fmla="*/ 0 f119 1"/>
                      <a:gd name="f140" fmla="*/ 59317 f118 1"/>
                      <a:gd name="f141" fmla="*/ 85576 f118 1"/>
                      <a:gd name="f142" fmla="*/ 87920 f118 1"/>
                      <a:gd name="f143" fmla="*/ 170370 f118 1"/>
                      <a:gd name="f144" fmla="*/ 30103 f119 1"/>
                      <a:gd name="f145" fmla="*/ 201318 f118 1"/>
                      <a:gd name="f146" fmla="*/ 55761 f119 1"/>
                      <a:gd name="f147" fmla="*/ 211556 f118 1"/>
                      <a:gd name="f148" fmla="*/ 71982 f119 1"/>
                      <a:gd name="f149" fmla="*/ 209680 f118 1"/>
                      <a:gd name="f150" fmla="*/ 84928 f119 1"/>
                      <a:gd name="f151" fmla="*/ 204522 f118 1"/>
                      <a:gd name="f152" fmla="*/ 86020 f119 1"/>
                      <a:gd name="f153" fmla="*/ 202803 f118 1"/>
                      <a:gd name="f154" fmla="*/ 89374 f119 1"/>
                      <a:gd name="f155" fmla="*/ 177326 f118 1"/>
                      <a:gd name="f156" fmla="*/ 88360 f119 1"/>
                      <a:gd name="f157" fmla="*/ 175059 f118 1"/>
                      <a:gd name="f158" fmla="*/ 174668 f118 1"/>
                      <a:gd name="f159" fmla="*/ 85942 f119 1"/>
                      <a:gd name="f160" fmla="*/ 174981 f118 1"/>
                      <a:gd name="f161" fmla="*/ 76740 f119 1"/>
                      <a:gd name="f162" fmla="*/ 178810 f118 1"/>
                      <a:gd name="f163" fmla="*/ 66055 f119 1"/>
                      <a:gd name="f164" fmla="*/ 180530 f118 1"/>
                      <a:gd name="f165" fmla="*/ 56229 f119 1"/>
                      <a:gd name="f166" fmla="*/ 177560 f118 1"/>
                      <a:gd name="f167" fmla="*/ 53422 f119 1"/>
                      <a:gd name="f168" fmla="*/ 165212 f118 1"/>
                      <a:gd name="f169" fmla="*/ 87842 f118 1"/>
                      <a:gd name="f170" fmla="*/ 87190 f119 1"/>
                      <a:gd name="f171" fmla="*/ 89452 f119 1"/>
                      <a:gd name="f172" fmla="*/ 85498 f118 1"/>
                      <a:gd name="f173" fmla="*/ 59239 f118 1"/>
                      <a:gd name="f174" fmla="*/ 56894 f118 1"/>
                      <a:gd name="f175" fmla="+- f120 0 f1"/>
                      <a:gd name="f176" fmla="*/ f123 1 89451"/>
                      <a:gd name="f177" fmla="*/ f124 1 211555"/>
                      <a:gd name="f178" fmla="*/ f125 1 89451"/>
                      <a:gd name="f179" fmla="*/ f126 1 211555"/>
                      <a:gd name="f180" fmla="*/ f127 1 89451"/>
                      <a:gd name="f181" fmla="*/ f128 1 211555"/>
                      <a:gd name="f182" fmla="*/ f129 1 89451"/>
                      <a:gd name="f183" fmla="*/ f130 1 211555"/>
                      <a:gd name="f184" fmla="*/ f131 1 89451"/>
                      <a:gd name="f185" fmla="*/ f132 1 211555"/>
                      <a:gd name="f186" fmla="*/ f133 1 89451"/>
                      <a:gd name="f187" fmla="*/ f134 1 211555"/>
                      <a:gd name="f188" fmla="*/ f135 1 89451"/>
                      <a:gd name="f189" fmla="*/ f136 1 211555"/>
                      <a:gd name="f190" fmla="*/ f137 1 211555"/>
                      <a:gd name="f191" fmla="*/ f138 1 89451"/>
                      <a:gd name="f192" fmla="*/ f139 1 89451"/>
                      <a:gd name="f193" fmla="*/ f140 1 211555"/>
                      <a:gd name="f194" fmla="*/ f141 1 211555"/>
                      <a:gd name="f195" fmla="*/ f142 1 211555"/>
                      <a:gd name="f196" fmla="*/ f143 1 211555"/>
                      <a:gd name="f197" fmla="*/ f144 1 89451"/>
                      <a:gd name="f198" fmla="*/ f145 1 211555"/>
                      <a:gd name="f199" fmla="*/ f146 1 89451"/>
                      <a:gd name="f200" fmla="*/ f147 1 211555"/>
                      <a:gd name="f201" fmla="*/ f148 1 89451"/>
                      <a:gd name="f202" fmla="*/ f149 1 211555"/>
                      <a:gd name="f203" fmla="*/ f150 1 89451"/>
                      <a:gd name="f204" fmla="*/ f151 1 211555"/>
                      <a:gd name="f205" fmla="*/ f152 1 89451"/>
                      <a:gd name="f206" fmla="*/ f153 1 211555"/>
                      <a:gd name="f207" fmla="*/ f154 1 89451"/>
                      <a:gd name="f208" fmla="*/ f155 1 211555"/>
                      <a:gd name="f209" fmla="*/ f156 1 89451"/>
                      <a:gd name="f210" fmla="*/ f157 1 211555"/>
                      <a:gd name="f211" fmla="*/ f158 1 211555"/>
                      <a:gd name="f212" fmla="*/ f159 1 89451"/>
                      <a:gd name="f213" fmla="*/ f160 1 211555"/>
                      <a:gd name="f214" fmla="*/ f161 1 89451"/>
                      <a:gd name="f215" fmla="*/ f162 1 211555"/>
                      <a:gd name="f216" fmla="*/ f163 1 89451"/>
                      <a:gd name="f217" fmla="*/ f164 1 211555"/>
                      <a:gd name="f218" fmla="*/ f165 1 89451"/>
                      <a:gd name="f219" fmla="*/ f166 1 211555"/>
                      <a:gd name="f220" fmla="*/ f167 1 89451"/>
                      <a:gd name="f221" fmla="*/ f168 1 211555"/>
                      <a:gd name="f222" fmla="*/ f169 1 211555"/>
                      <a:gd name="f223" fmla="*/ f170 1 89451"/>
                      <a:gd name="f224" fmla="*/ f171 1 89451"/>
                      <a:gd name="f225" fmla="*/ f172 1 211555"/>
                      <a:gd name="f226" fmla="*/ f173 1 211555"/>
                      <a:gd name="f227" fmla="*/ f174 1 211555"/>
                      <a:gd name="f228" fmla="*/ f114 1 f121"/>
                      <a:gd name="f229" fmla="*/ f115 1 f121"/>
                      <a:gd name="f230" fmla="*/ f114 1 f122"/>
                      <a:gd name="f231" fmla="*/ f116 1 f122"/>
                      <a:gd name="f232" fmla="*/ f176 1 f121"/>
                      <a:gd name="f233" fmla="*/ f177 1 f122"/>
                      <a:gd name="f234" fmla="*/ f178 1 f121"/>
                      <a:gd name="f235" fmla="*/ f179 1 f122"/>
                      <a:gd name="f236" fmla="*/ f180 1 f121"/>
                      <a:gd name="f237" fmla="*/ f181 1 f122"/>
                      <a:gd name="f238" fmla="*/ f182 1 f121"/>
                      <a:gd name="f239" fmla="*/ f183 1 f122"/>
                      <a:gd name="f240" fmla="*/ f184 1 f121"/>
                      <a:gd name="f241" fmla="*/ f185 1 f122"/>
                      <a:gd name="f242" fmla="*/ f186 1 f121"/>
                      <a:gd name="f243" fmla="*/ f187 1 f122"/>
                      <a:gd name="f244" fmla="*/ f188 1 f121"/>
                      <a:gd name="f245" fmla="*/ f189 1 f122"/>
                      <a:gd name="f246" fmla="*/ f190 1 f122"/>
                      <a:gd name="f247" fmla="*/ f191 1 f121"/>
                      <a:gd name="f248" fmla="*/ f192 1 f121"/>
                      <a:gd name="f249" fmla="*/ f193 1 f122"/>
                      <a:gd name="f250" fmla="*/ f194 1 f122"/>
                      <a:gd name="f251" fmla="*/ f195 1 f122"/>
                      <a:gd name="f252" fmla="*/ f196 1 f122"/>
                      <a:gd name="f253" fmla="*/ f197 1 f121"/>
                      <a:gd name="f254" fmla="*/ f198 1 f122"/>
                      <a:gd name="f255" fmla="*/ f199 1 f121"/>
                      <a:gd name="f256" fmla="*/ f200 1 f122"/>
                      <a:gd name="f257" fmla="*/ f201 1 f121"/>
                      <a:gd name="f258" fmla="*/ f202 1 f122"/>
                      <a:gd name="f259" fmla="*/ f203 1 f121"/>
                      <a:gd name="f260" fmla="*/ f204 1 f122"/>
                      <a:gd name="f261" fmla="*/ f205 1 f121"/>
                      <a:gd name="f262" fmla="*/ f206 1 f122"/>
                      <a:gd name="f263" fmla="*/ f207 1 f121"/>
                      <a:gd name="f264" fmla="*/ f208 1 f122"/>
                      <a:gd name="f265" fmla="*/ f209 1 f121"/>
                      <a:gd name="f266" fmla="*/ f210 1 f122"/>
                      <a:gd name="f267" fmla="*/ f211 1 f122"/>
                      <a:gd name="f268" fmla="*/ f212 1 f121"/>
                      <a:gd name="f269" fmla="*/ f213 1 f122"/>
                      <a:gd name="f270" fmla="*/ f214 1 f121"/>
                      <a:gd name="f271" fmla="*/ f215 1 f122"/>
                      <a:gd name="f272" fmla="*/ f216 1 f121"/>
                      <a:gd name="f273" fmla="*/ f217 1 f122"/>
                      <a:gd name="f274" fmla="*/ f218 1 f121"/>
                      <a:gd name="f275" fmla="*/ f219 1 f122"/>
                      <a:gd name="f276" fmla="*/ f220 1 f121"/>
                      <a:gd name="f277" fmla="*/ f221 1 f122"/>
                      <a:gd name="f278" fmla="*/ f222 1 f122"/>
                      <a:gd name="f279" fmla="*/ f223 1 f121"/>
                      <a:gd name="f280" fmla="*/ f224 1 f121"/>
                      <a:gd name="f281" fmla="*/ f225 1 f122"/>
                      <a:gd name="f282" fmla="*/ f226 1 f122"/>
                      <a:gd name="f283" fmla="*/ f227 1 f122"/>
                      <a:gd name="f284" fmla="*/ f228 f112 1"/>
                      <a:gd name="f285" fmla="*/ f229 f112 1"/>
                      <a:gd name="f286" fmla="*/ f231 f113 1"/>
                      <a:gd name="f287" fmla="*/ f230 f113 1"/>
                      <a:gd name="f288" fmla="*/ f232 f112 1"/>
                      <a:gd name="f289" fmla="*/ f233 f113 1"/>
                      <a:gd name="f290" fmla="*/ f234 f112 1"/>
                      <a:gd name="f291" fmla="*/ f235 f113 1"/>
                      <a:gd name="f292" fmla="*/ f236 f112 1"/>
                      <a:gd name="f293" fmla="*/ f237 f113 1"/>
                      <a:gd name="f294" fmla="*/ f238 f112 1"/>
                      <a:gd name="f295" fmla="*/ f239 f113 1"/>
                      <a:gd name="f296" fmla="*/ f240 f112 1"/>
                      <a:gd name="f297" fmla="*/ f241 f113 1"/>
                      <a:gd name="f298" fmla="*/ f242 f112 1"/>
                      <a:gd name="f299" fmla="*/ f243 f113 1"/>
                      <a:gd name="f300" fmla="*/ f244 f112 1"/>
                      <a:gd name="f301" fmla="*/ f245 f113 1"/>
                      <a:gd name="f302" fmla="*/ f246 f113 1"/>
                      <a:gd name="f303" fmla="*/ f247 f112 1"/>
                      <a:gd name="f304" fmla="*/ f248 f112 1"/>
                      <a:gd name="f305" fmla="*/ f249 f113 1"/>
                      <a:gd name="f306" fmla="*/ f250 f113 1"/>
                      <a:gd name="f307" fmla="*/ f251 f113 1"/>
                      <a:gd name="f308" fmla="*/ f252 f113 1"/>
                      <a:gd name="f309" fmla="*/ f253 f112 1"/>
                      <a:gd name="f310" fmla="*/ f254 f113 1"/>
                      <a:gd name="f311" fmla="*/ f255 f112 1"/>
                      <a:gd name="f312" fmla="*/ f256 f113 1"/>
                      <a:gd name="f313" fmla="*/ f257 f112 1"/>
                      <a:gd name="f314" fmla="*/ f258 f113 1"/>
                      <a:gd name="f315" fmla="*/ f259 f112 1"/>
                      <a:gd name="f316" fmla="*/ f260 f113 1"/>
                      <a:gd name="f317" fmla="*/ f261 f112 1"/>
                      <a:gd name="f318" fmla="*/ f262 f113 1"/>
                      <a:gd name="f319" fmla="*/ f263 f112 1"/>
                      <a:gd name="f320" fmla="*/ f264 f113 1"/>
                      <a:gd name="f321" fmla="*/ f265 f112 1"/>
                      <a:gd name="f322" fmla="*/ f266 f113 1"/>
                      <a:gd name="f323" fmla="*/ f267 f113 1"/>
                      <a:gd name="f324" fmla="*/ f268 f112 1"/>
                      <a:gd name="f325" fmla="*/ f269 f113 1"/>
                      <a:gd name="f326" fmla="*/ f270 f112 1"/>
                      <a:gd name="f327" fmla="*/ f271 f113 1"/>
                      <a:gd name="f328" fmla="*/ f272 f112 1"/>
                      <a:gd name="f329" fmla="*/ f273 f113 1"/>
                      <a:gd name="f330" fmla="*/ f274 f112 1"/>
                      <a:gd name="f331" fmla="*/ f275 f113 1"/>
                      <a:gd name="f332" fmla="*/ f276 f112 1"/>
                      <a:gd name="f333" fmla="*/ f277 f113 1"/>
                      <a:gd name="f334" fmla="*/ f278 f113 1"/>
                      <a:gd name="f335" fmla="*/ f279 f112 1"/>
                      <a:gd name="f336" fmla="*/ f280 f112 1"/>
                      <a:gd name="f337" fmla="*/ f281 f113 1"/>
                      <a:gd name="f338" fmla="*/ f282 f113 1"/>
                      <a:gd name="f339" fmla="*/ f283 f113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75">
                        <a:pos x="f288" y="f289"/>
                      </a:cxn>
                      <a:cxn ang="f175">
                        <a:pos x="f290" y="f289"/>
                      </a:cxn>
                      <a:cxn ang="f175">
                        <a:pos x="f290" y="f291"/>
                      </a:cxn>
                      <a:cxn ang="f175">
                        <a:pos x="f292" y="f293"/>
                      </a:cxn>
                      <a:cxn ang="f175">
                        <a:pos x="f294" y="f295"/>
                      </a:cxn>
                      <a:cxn ang="f175">
                        <a:pos x="f296" y="f297"/>
                      </a:cxn>
                      <a:cxn ang="f175">
                        <a:pos x="f298" y="f299"/>
                      </a:cxn>
                      <a:cxn ang="f175">
                        <a:pos x="f300" y="f301"/>
                      </a:cxn>
                      <a:cxn ang="f175">
                        <a:pos x="f300" y="f302"/>
                      </a:cxn>
                      <a:cxn ang="f175">
                        <a:pos x="f303" y="f302"/>
                      </a:cxn>
                      <a:cxn ang="f175">
                        <a:pos x="f304" y="f305"/>
                      </a:cxn>
                      <a:cxn ang="f175">
                        <a:pos x="f304" y="f306"/>
                      </a:cxn>
                      <a:cxn ang="f175">
                        <a:pos x="f303" y="f307"/>
                      </a:cxn>
                      <a:cxn ang="f175">
                        <a:pos x="f300" y="f307"/>
                      </a:cxn>
                      <a:cxn ang="f175">
                        <a:pos x="f300" y="f308"/>
                      </a:cxn>
                      <a:cxn ang="f175">
                        <a:pos x="f309" y="f310"/>
                      </a:cxn>
                      <a:cxn ang="f175">
                        <a:pos x="f311" y="f312"/>
                      </a:cxn>
                      <a:cxn ang="f175">
                        <a:pos x="f313" y="f314"/>
                      </a:cxn>
                      <a:cxn ang="f175">
                        <a:pos x="f315" y="f316"/>
                      </a:cxn>
                      <a:cxn ang="f175">
                        <a:pos x="f317" y="f318"/>
                      </a:cxn>
                      <a:cxn ang="f175">
                        <a:pos x="f319" y="f320"/>
                      </a:cxn>
                      <a:cxn ang="f175">
                        <a:pos x="f321" y="f322"/>
                      </a:cxn>
                      <a:cxn ang="f175">
                        <a:pos x="f288" y="f323"/>
                      </a:cxn>
                      <a:cxn ang="f175">
                        <a:pos x="f324" y="f325"/>
                      </a:cxn>
                      <a:cxn ang="f175">
                        <a:pos x="f326" y="f327"/>
                      </a:cxn>
                      <a:cxn ang="f175">
                        <a:pos x="f328" y="f329"/>
                      </a:cxn>
                      <a:cxn ang="f175">
                        <a:pos x="f330" y="f331"/>
                      </a:cxn>
                      <a:cxn ang="f175">
                        <a:pos x="f332" y="f333"/>
                      </a:cxn>
                      <a:cxn ang="f175">
                        <a:pos x="f332" y="f334"/>
                      </a:cxn>
                      <a:cxn ang="f175">
                        <a:pos x="f335" y="f334"/>
                      </a:cxn>
                      <a:cxn ang="f175">
                        <a:pos x="f336" y="f337"/>
                      </a:cxn>
                      <a:cxn ang="f175">
                        <a:pos x="f336" y="f338"/>
                      </a:cxn>
                      <a:cxn ang="f175">
                        <a:pos x="f335" y="f339"/>
                      </a:cxn>
                    </a:cxnLst>
                    <a:rect l="f284" t="f287" r="f285" b="f286"/>
                    <a:pathLst>
                      <a:path w="89451" h="211555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cubicBezTo>
                          <a:pt x="f10" y="f12"/>
                          <a:pt x="f13" y="f14"/>
                          <a:pt x="f15" y="f16"/>
                        </a:cubicBezTo>
                        <a:cubicBezTo>
                          <a:pt x="f17" y="f18"/>
                          <a:pt x="f19" y="f5"/>
                          <a:pt x="f20" y="f5"/>
                        </a:cubicBezTo>
                        <a:cubicBezTo>
                          <a:pt x="f21" y="f5"/>
                          <a:pt x="f22" y="f18"/>
                          <a:pt x="f23" y="f24"/>
                        </a:cubicBezTo>
                        <a:lnTo>
                          <a:pt x="f25" y="f26"/>
                        </a:lnTo>
                        <a:cubicBezTo>
                          <a:pt x="f27" y="f28"/>
                          <a:pt x="f29" y="f30"/>
                          <a:pt x="f29" y="f31"/>
                        </a:cubicBezTo>
                        <a:lnTo>
                          <a:pt x="f29" y="f32"/>
                        </a:lnTo>
                        <a:lnTo>
                          <a:pt x="f33" y="f32"/>
                        </a:lnTo>
                        <a:cubicBezTo>
                          <a:pt x="f34" y="f32"/>
                          <a:pt x="f5" y="f35"/>
                          <a:pt x="f5" y="f36"/>
                        </a:cubicBezTo>
                        <a:lnTo>
                          <a:pt x="f5" y="f37"/>
                        </a:lnTo>
                        <a:cubicBezTo>
                          <a:pt x="f5" y="f38"/>
                          <a:pt x="f34" y="f39"/>
                          <a:pt x="f33" y="f39"/>
                        </a:cubicBezTo>
                        <a:lnTo>
                          <a:pt x="f29" y="f39"/>
                        </a:lnTo>
                        <a:lnTo>
                          <a:pt x="f29" y="f40"/>
                        </a:lnTo>
                        <a:cubicBezTo>
                          <a:pt x="f29" y="f41"/>
                          <a:pt x="f42" y="f43"/>
                          <a:pt x="f44" y="f45"/>
                        </a:cubicBezTo>
                        <a:cubicBezTo>
                          <a:pt x="f46" y="f47"/>
                          <a:pt x="f48" y="f49"/>
                          <a:pt x="f50" y="f49"/>
                        </a:cubicBezTo>
                        <a:cubicBezTo>
                          <a:pt x="f51" y="f49"/>
                          <a:pt x="f52" y="f53"/>
                          <a:pt x="f54" y="f55"/>
                        </a:cubicBezTo>
                        <a:cubicBezTo>
                          <a:pt x="f56" y="f57"/>
                          <a:pt x="f58" y="f59"/>
                          <a:pt x="f60" y="f61"/>
                        </a:cubicBezTo>
                        <a:cubicBezTo>
                          <a:pt x="f62" y="f63"/>
                          <a:pt x="f64" y="f65"/>
                          <a:pt x="f66" y="f67"/>
                        </a:cubicBezTo>
                        <a:lnTo>
                          <a:pt x="f68" y="f69"/>
                        </a:lnTo>
                        <a:cubicBezTo>
                          <a:pt x="f70" y="f71"/>
                          <a:pt x="f72" y="f73"/>
                          <a:pt x="f74" y="f75"/>
                        </a:cubicBezTo>
                        <a:cubicBezTo>
                          <a:pt x="f76" y="f77"/>
                          <a:pt x="f78" y="f79"/>
                          <a:pt x="f8" y="f79"/>
                        </a:cubicBezTo>
                        <a:cubicBezTo>
                          <a:pt x="f80" y="f79"/>
                          <a:pt x="f81" y="f82"/>
                          <a:pt x="f64" y="f83"/>
                        </a:cubicBezTo>
                        <a:cubicBezTo>
                          <a:pt x="f84" y="f85"/>
                          <a:pt x="f86" y="f87"/>
                          <a:pt x="f88" y="f89"/>
                        </a:cubicBezTo>
                        <a:cubicBezTo>
                          <a:pt x="f90" y="f91"/>
                          <a:pt x="f92" y="f93"/>
                          <a:pt x="f94" y="f93"/>
                        </a:cubicBezTo>
                        <a:cubicBezTo>
                          <a:pt x="f95" y="f93"/>
                          <a:pt x="f96" y="f97"/>
                          <a:pt x="f98" y="f99"/>
                        </a:cubicBezTo>
                        <a:cubicBezTo>
                          <a:pt x="f100" y="f101"/>
                          <a:pt x="f102" y="f103"/>
                          <a:pt x="f102" y="f104"/>
                        </a:cubicBezTo>
                        <a:lnTo>
                          <a:pt x="f102" y="f105"/>
                        </a:lnTo>
                        <a:lnTo>
                          <a:pt x="f106" y="f105"/>
                        </a:lnTo>
                        <a:cubicBezTo>
                          <a:pt x="f107" y="f105"/>
                          <a:pt x="f70" y="f38"/>
                          <a:pt x="f70" y="f108"/>
                        </a:cubicBezTo>
                        <a:lnTo>
                          <a:pt x="f70" y="f109"/>
                        </a:lnTo>
                        <a:cubicBezTo>
                          <a:pt x="f70" y="f35"/>
                          <a:pt x="f107" y="f110"/>
                          <a:pt x="f106" y="f110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7" name="Freeform 37">
                    <a:extLst>
                      <a:ext uri="{FF2B5EF4-FFF2-40B4-BE49-F238E27FC236}">
                        <a16:creationId xmlns:a16="http://schemas.microsoft.com/office/drawing/2014/main" id="{E8BDAD49-0FCE-65F3-3818-FF3AC788002A}"/>
                      </a:ext>
                    </a:extLst>
                  </p:cNvPr>
                  <p:cNvSpPr/>
                  <p:nvPr/>
                </p:nvSpPr>
                <p:spPr>
                  <a:xfrm>
                    <a:off x="9325352" y="1525822"/>
                    <a:ext cx="93031" cy="12757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14888"/>
                      <a:gd name="f7" fmla="val 157553"/>
                      <a:gd name="f8" fmla="val 111925"/>
                      <a:gd name="f9" fmla="val 93469"/>
                      <a:gd name="f10" fmla="val 109741"/>
                      <a:gd name="f11" fmla="val 88311"/>
                      <a:gd name="f12" fmla="val 106388"/>
                      <a:gd name="f13" fmla="val 83778"/>
                      <a:gd name="f14" fmla="val 102020"/>
                      <a:gd name="f15" fmla="val 79871"/>
                      <a:gd name="f16" fmla="val 97731"/>
                      <a:gd name="f17" fmla="val 76119"/>
                      <a:gd name="f18" fmla="val 92350"/>
                      <a:gd name="f19" fmla="val 72681"/>
                      <a:gd name="f20" fmla="val 86111"/>
                      <a:gd name="f21" fmla="val 69711"/>
                      <a:gd name="f22" fmla="val 79950"/>
                      <a:gd name="f23" fmla="val 66819"/>
                      <a:gd name="f24" fmla="val 72697"/>
                      <a:gd name="f25" fmla="val 63693"/>
                      <a:gd name="f26" fmla="val 64586"/>
                      <a:gd name="f27" fmla="val 60567"/>
                      <a:gd name="f28" fmla="val 59127"/>
                      <a:gd name="f29" fmla="val 58379"/>
                      <a:gd name="f30" fmla="val 54604"/>
                      <a:gd name="f31" fmla="val 56347"/>
                      <a:gd name="f32" fmla="val 51328"/>
                      <a:gd name="f33" fmla="val 54628"/>
                      <a:gd name="f34" fmla="val 48053"/>
                      <a:gd name="f35" fmla="val 52909"/>
                      <a:gd name="f36" fmla="val 45479"/>
                      <a:gd name="f37" fmla="val 51267"/>
                      <a:gd name="f38" fmla="val 43530"/>
                      <a:gd name="f39" fmla="val 49704"/>
                      <a:gd name="f40" fmla="val 41736"/>
                      <a:gd name="f41" fmla="val 48298"/>
                      <a:gd name="f42" fmla="val 40566"/>
                      <a:gd name="f43" fmla="val 46891"/>
                      <a:gd name="f44" fmla="val 40020"/>
                      <a:gd name="f45" fmla="val 45640"/>
                      <a:gd name="f46" fmla="val 39396"/>
                      <a:gd name="f47" fmla="val 44390"/>
                      <a:gd name="f48" fmla="val 39162"/>
                      <a:gd name="f49" fmla="val 42983"/>
                      <a:gd name="f50" fmla="val 41420"/>
                      <a:gd name="f51" fmla="val 38216"/>
                      <a:gd name="f52" fmla="val 40410"/>
                      <a:gd name="f53" fmla="val 35637"/>
                      <a:gd name="f54" fmla="val 42984"/>
                      <a:gd name="f55" fmla="val 33605"/>
                      <a:gd name="f56" fmla="val 45713"/>
                      <a:gd name="f57" fmla="val 31417"/>
                      <a:gd name="f58" fmla="val 50393"/>
                      <a:gd name="f59" fmla="val 30323"/>
                      <a:gd name="f60" fmla="val 56788"/>
                      <a:gd name="f61" fmla="val 63183"/>
                      <a:gd name="f62" fmla="val 69889"/>
                      <a:gd name="f63" fmla="val 31339"/>
                      <a:gd name="f64" fmla="val 75739"/>
                      <a:gd name="f65" fmla="val 33293"/>
                      <a:gd name="f66" fmla="val 81588"/>
                      <a:gd name="f67" fmla="val 35246"/>
                      <a:gd name="f68" fmla="val 87437"/>
                      <a:gd name="f69" fmla="val 38372"/>
                      <a:gd name="f70" fmla="val 93130"/>
                      <a:gd name="f71" fmla="val 42514"/>
                      <a:gd name="f72" fmla="val 93676"/>
                      <a:gd name="f73" fmla="val 42905"/>
                      <a:gd name="f74" fmla="val 94300"/>
                      <a:gd name="f75" fmla="val 43061"/>
                      <a:gd name="f76" fmla="val 94923"/>
                      <a:gd name="f77" fmla="val 95547"/>
                      <a:gd name="f78" fmla="val 42749"/>
                      <a:gd name="f79" fmla="val 96093"/>
                      <a:gd name="f80" fmla="val 42358"/>
                      <a:gd name="f81" fmla="val 96405"/>
                      <a:gd name="f82" fmla="val 41811"/>
                      <a:gd name="f83" fmla="val 108883"/>
                      <a:gd name="f84" fmla="val 19694"/>
                      <a:gd name="f85" fmla="val 109429"/>
                      <a:gd name="f86" fmla="val 18678"/>
                      <a:gd name="f87" fmla="val 109195"/>
                      <a:gd name="f88" fmla="val 17428"/>
                      <a:gd name="f89" fmla="val 108259"/>
                      <a:gd name="f90" fmla="val 16724"/>
                      <a:gd name="f91" fmla="val 101630"/>
                      <a:gd name="f92" fmla="val 11723"/>
                      <a:gd name="f93" fmla="val 93832"/>
                      <a:gd name="f94" fmla="val 7659"/>
                      <a:gd name="f95" fmla="val 85019"/>
                      <a:gd name="f96" fmla="val 4611"/>
                      <a:gd name="f97" fmla="val 76206"/>
                      <a:gd name="f98" fmla="val 1563"/>
                      <a:gd name="f99" fmla="val 66926"/>
                      <a:gd name="f100" fmla="val 57490"/>
                      <a:gd name="f101" fmla="val 50081"/>
                      <a:gd name="f102" fmla="val 43218"/>
                      <a:gd name="f103" fmla="val 860"/>
                      <a:gd name="f104" fmla="val 36901"/>
                      <a:gd name="f105" fmla="val 2579"/>
                      <a:gd name="f106" fmla="val 30584"/>
                      <a:gd name="f107" fmla="val 4298"/>
                      <a:gd name="f108" fmla="val 24969"/>
                      <a:gd name="f109" fmla="val 7034"/>
                      <a:gd name="f110" fmla="val 20290"/>
                      <a:gd name="f111" fmla="val 10472"/>
                      <a:gd name="f112" fmla="val 15610"/>
                      <a:gd name="f113" fmla="val 14067"/>
                      <a:gd name="f114" fmla="val 11867"/>
                      <a:gd name="f115" fmla="val 18600"/>
                      <a:gd name="f116" fmla="val 9371"/>
                      <a:gd name="f117" fmla="val 23914"/>
                      <a:gd name="f118" fmla="val 6798"/>
                      <a:gd name="f119" fmla="val 29229"/>
                      <a:gd name="f120" fmla="val 5550"/>
                      <a:gd name="f121" fmla="val 35403"/>
                      <a:gd name="f122" fmla="val 42280"/>
                      <a:gd name="f123" fmla="val 6330"/>
                      <a:gd name="f124" fmla="val 53690"/>
                      <a:gd name="f125" fmla="val 7889"/>
                      <a:gd name="f126" fmla="val 58301"/>
                      <a:gd name="f127" fmla="val 9449"/>
                      <a:gd name="f128" fmla="val 62990"/>
                      <a:gd name="f129" fmla="val 12101"/>
                      <a:gd name="f130" fmla="val 67288"/>
                      <a:gd name="f131" fmla="val 15766"/>
                      <a:gd name="f132" fmla="val 71040"/>
                      <a:gd name="f133" fmla="val 19353"/>
                      <a:gd name="f134" fmla="val 74713"/>
                      <a:gd name="f135" fmla="val 23955"/>
                      <a:gd name="f136" fmla="val 78230"/>
                      <a:gd name="f137" fmla="val 29570"/>
                      <a:gd name="f138" fmla="val 81356"/>
                      <a:gd name="f139" fmla="val 35107"/>
                      <a:gd name="f140" fmla="val 84482"/>
                      <a:gd name="f141" fmla="val 41892"/>
                      <a:gd name="f142" fmla="val 87608"/>
                      <a:gd name="f143" fmla="val 49691"/>
                      <a:gd name="f144" fmla="val 90578"/>
                      <a:gd name="f145" fmla="val 60063"/>
                      <a:gd name="f146" fmla="val 94641"/>
                      <a:gd name="f147" fmla="val 68330"/>
                      <a:gd name="f148" fmla="val 98314"/>
                      <a:gd name="f149" fmla="val 74257"/>
                      <a:gd name="f150" fmla="val 101597"/>
                      <a:gd name="f151" fmla="val 79560"/>
                      <a:gd name="f152" fmla="val 104567"/>
                      <a:gd name="f153" fmla="val 82056"/>
                      <a:gd name="f154" fmla="val 108240"/>
                      <a:gd name="f155" fmla="val 113007"/>
                      <a:gd name="f156" fmla="val 116446"/>
                      <a:gd name="f157" fmla="val 126918"/>
                      <a:gd name="f158" fmla="val 57723"/>
                      <a:gd name="f159" fmla="val 51173"/>
                      <a:gd name="f160" fmla="val 44232"/>
                      <a:gd name="f161" fmla="val 125746"/>
                      <a:gd name="f162" fmla="val 37213"/>
                      <a:gd name="f163" fmla="val 123401"/>
                      <a:gd name="f164" fmla="val 30116"/>
                      <a:gd name="f165" fmla="val 121057"/>
                      <a:gd name="f166" fmla="val 23175"/>
                      <a:gd name="f167" fmla="val 117462"/>
                      <a:gd name="f168" fmla="val 16624"/>
                      <a:gd name="f169" fmla="val 112773"/>
                      <a:gd name="f170" fmla="val 16078"/>
                      <a:gd name="f171" fmla="val 112382"/>
                      <a:gd name="f172" fmla="val 15454"/>
                      <a:gd name="f173" fmla="val 112225"/>
                      <a:gd name="f174" fmla="val 14830"/>
                      <a:gd name="f175" fmla="val 14206"/>
                      <a:gd name="f176" fmla="val 112538"/>
                      <a:gd name="f177" fmla="val 13661"/>
                      <a:gd name="f178" fmla="val 112929"/>
                      <a:gd name="f179" fmla="val 13349"/>
                      <a:gd name="f180" fmla="val 113476"/>
                      <a:gd name="f181" fmla="val 324"/>
                      <a:gd name="f182" fmla="val 135280"/>
                      <a:gd name="f183" fmla="val -299"/>
                      <a:gd name="f184" fmla="val 136296"/>
                      <a:gd name="f185" fmla="val 13"/>
                      <a:gd name="f186" fmla="val 137625"/>
                      <a:gd name="f187" fmla="val 949"/>
                      <a:gd name="f188" fmla="val 138328"/>
                      <a:gd name="f189" fmla="val 8513"/>
                      <a:gd name="f190" fmla="val 143877"/>
                      <a:gd name="f191" fmla="val 17404"/>
                      <a:gd name="f192" fmla="val 148488"/>
                      <a:gd name="f193" fmla="val 27464"/>
                      <a:gd name="f194" fmla="val 152083"/>
                      <a:gd name="f195" fmla="val 37525"/>
                      <a:gd name="f196" fmla="val 155678"/>
                      <a:gd name="f197" fmla="val 47819"/>
                      <a:gd name="f198" fmla="val 58035"/>
                      <a:gd name="f199" fmla="val 65366"/>
                      <a:gd name="f200" fmla="val 72463"/>
                      <a:gd name="f201" fmla="val 156772"/>
                      <a:gd name="f202" fmla="val 79170"/>
                      <a:gd name="f203" fmla="val 155287"/>
                      <a:gd name="f204" fmla="val 85955"/>
                      <a:gd name="f205" fmla="val 153724"/>
                      <a:gd name="f206" fmla="val 92038"/>
                      <a:gd name="f207" fmla="val 151223"/>
                      <a:gd name="f208" fmla="val 97263"/>
                      <a:gd name="f209" fmla="val 147706"/>
                      <a:gd name="f210" fmla="val 102566"/>
                      <a:gd name="f211" fmla="val 144189"/>
                      <a:gd name="f212" fmla="val 106856"/>
                      <a:gd name="f213" fmla="val 139422"/>
                      <a:gd name="f214" fmla="val 110053"/>
                      <a:gd name="f215" fmla="val 133639"/>
                      <a:gd name="f216" fmla="val 113251"/>
                      <a:gd name="f217" fmla="val 127856"/>
                      <a:gd name="f218" fmla="val 120509"/>
                      <a:gd name="f219" fmla="val 111991"/>
                      <a:gd name="f220" fmla="val 104801"/>
                      <a:gd name="f221" fmla="val 113797"/>
                      <a:gd name="f222" fmla="val 98627"/>
                      <a:gd name="f223" fmla="val 111691"/>
                      <a:gd name="f224" fmla="+- 0 0 -90"/>
                      <a:gd name="f225" fmla="*/ f3 1 114888"/>
                      <a:gd name="f226" fmla="*/ f4 1 157553"/>
                      <a:gd name="f227" fmla="val f5"/>
                      <a:gd name="f228" fmla="val f6"/>
                      <a:gd name="f229" fmla="val f7"/>
                      <a:gd name="f230" fmla="*/ f224 f0 1"/>
                      <a:gd name="f231" fmla="+- f229 0 f227"/>
                      <a:gd name="f232" fmla="+- f228 0 f227"/>
                      <a:gd name="f233" fmla="*/ f230 1 f2"/>
                      <a:gd name="f234" fmla="*/ f232 1 114888"/>
                      <a:gd name="f235" fmla="*/ f231 1 157553"/>
                      <a:gd name="f236" fmla="*/ 111925 f232 1"/>
                      <a:gd name="f237" fmla="*/ 93469 f231 1"/>
                      <a:gd name="f238" fmla="*/ 102020 f232 1"/>
                      <a:gd name="f239" fmla="*/ 79871 f231 1"/>
                      <a:gd name="f240" fmla="*/ 86111 f232 1"/>
                      <a:gd name="f241" fmla="*/ 69711 f231 1"/>
                      <a:gd name="f242" fmla="*/ 64586 f232 1"/>
                      <a:gd name="f243" fmla="*/ 60567 f231 1"/>
                      <a:gd name="f244" fmla="*/ 51328 f232 1"/>
                      <a:gd name="f245" fmla="*/ 54628 f231 1"/>
                      <a:gd name="f246" fmla="*/ 43530 f232 1"/>
                      <a:gd name="f247" fmla="*/ 49704 f231 1"/>
                      <a:gd name="f248" fmla="*/ 40020 f232 1"/>
                      <a:gd name="f249" fmla="*/ 45640 f231 1"/>
                      <a:gd name="f250" fmla="*/ 39162 f232 1"/>
                      <a:gd name="f251" fmla="*/ 41420 f231 1"/>
                      <a:gd name="f252" fmla="*/ 42984 f232 1"/>
                      <a:gd name="f253" fmla="*/ 33605 f231 1"/>
                      <a:gd name="f254" fmla="*/ 56788 f232 1"/>
                      <a:gd name="f255" fmla="*/ 30323 f231 1"/>
                      <a:gd name="f256" fmla="*/ 75739 f232 1"/>
                      <a:gd name="f257" fmla="*/ 33293 f231 1"/>
                      <a:gd name="f258" fmla="*/ 93130 f232 1"/>
                      <a:gd name="f259" fmla="*/ 42514 f231 1"/>
                      <a:gd name="f260" fmla="*/ 94923 f232 1"/>
                      <a:gd name="f261" fmla="*/ 42905 f231 1"/>
                      <a:gd name="f262" fmla="*/ 96405 f232 1"/>
                      <a:gd name="f263" fmla="*/ 41811 f231 1"/>
                      <a:gd name="f264" fmla="*/ 108883 f232 1"/>
                      <a:gd name="f265" fmla="*/ 19694 f231 1"/>
                      <a:gd name="f266" fmla="*/ 108259 f232 1"/>
                      <a:gd name="f267" fmla="*/ 16724 f231 1"/>
                      <a:gd name="f268" fmla="*/ 85019 f232 1"/>
                      <a:gd name="f269" fmla="*/ 4611 f231 1"/>
                      <a:gd name="f270" fmla="*/ 57490 f232 1"/>
                      <a:gd name="f271" fmla="*/ 0 f231 1"/>
                      <a:gd name="f272" fmla="*/ 36901 f232 1"/>
                      <a:gd name="f273" fmla="*/ 2579 f231 1"/>
                      <a:gd name="f274" fmla="*/ 20290 f232 1"/>
                      <a:gd name="f275" fmla="*/ 10472 f231 1"/>
                      <a:gd name="f276" fmla="*/ 9371 f232 1"/>
                      <a:gd name="f277" fmla="*/ 23914 f231 1"/>
                      <a:gd name="f278" fmla="*/ 5550 f232 1"/>
                      <a:gd name="f279" fmla="*/ 42280 f231 1"/>
                      <a:gd name="f280" fmla="*/ 7889 f232 1"/>
                      <a:gd name="f281" fmla="*/ 58301 f231 1"/>
                      <a:gd name="f282" fmla="*/ 15766 f232 1"/>
                      <a:gd name="f283" fmla="*/ 71040 f231 1"/>
                      <a:gd name="f284" fmla="*/ 29570 f232 1"/>
                      <a:gd name="f285" fmla="*/ 81356 f231 1"/>
                      <a:gd name="f286" fmla="*/ 49691 f232 1"/>
                      <a:gd name="f287" fmla="*/ 90578 f231 1"/>
                      <a:gd name="f288" fmla="*/ 74257 f232 1"/>
                      <a:gd name="f289" fmla="*/ 101597 f231 1"/>
                      <a:gd name="f290" fmla="*/ 82056 f232 1"/>
                      <a:gd name="f291" fmla="*/ 113007 f231 1"/>
                      <a:gd name="f292" fmla="*/ 57723 f232 1"/>
                      <a:gd name="f293" fmla="*/ 126918 f231 1"/>
                      <a:gd name="f294" fmla="*/ 37213 f232 1"/>
                      <a:gd name="f295" fmla="*/ 123401 f231 1"/>
                      <a:gd name="f296" fmla="*/ 16624 f232 1"/>
                      <a:gd name="f297" fmla="*/ 112773 f231 1"/>
                      <a:gd name="f298" fmla="*/ 14830 f232 1"/>
                      <a:gd name="f299" fmla="*/ 112382 f231 1"/>
                      <a:gd name="f300" fmla="*/ 13349 f232 1"/>
                      <a:gd name="f301" fmla="*/ 113476 f231 1"/>
                      <a:gd name="f302" fmla="*/ 324 f232 1"/>
                      <a:gd name="f303" fmla="*/ 135280 f231 1"/>
                      <a:gd name="f304" fmla="*/ 949 f232 1"/>
                      <a:gd name="f305" fmla="*/ 138328 f231 1"/>
                      <a:gd name="f306" fmla="*/ 27464 f232 1"/>
                      <a:gd name="f307" fmla="*/ 152083 f231 1"/>
                      <a:gd name="f308" fmla="*/ 58035 f232 1"/>
                      <a:gd name="f309" fmla="*/ 157553 f231 1"/>
                      <a:gd name="f310" fmla="*/ 79170 f232 1"/>
                      <a:gd name="f311" fmla="*/ 155287 f231 1"/>
                      <a:gd name="f312" fmla="*/ 97263 f232 1"/>
                      <a:gd name="f313" fmla="*/ 147706 f231 1"/>
                      <a:gd name="f314" fmla="*/ 110053 f232 1"/>
                      <a:gd name="f315" fmla="*/ 133639 f231 1"/>
                      <a:gd name="f316" fmla="*/ 114888 f232 1"/>
                      <a:gd name="f317" fmla="*/ 111991 f231 1"/>
                      <a:gd name="f318" fmla="*/ 111691 f232 1"/>
                      <a:gd name="f319" fmla="+- f233 0 f1"/>
                      <a:gd name="f320" fmla="*/ f236 1 114888"/>
                      <a:gd name="f321" fmla="*/ f237 1 157553"/>
                      <a:gd name="f322" fmla="*/ f238 1 114888"/>
                      <a:gd name="f323" fmla="*/ f239 1 157553"/>
                      <a:gd name="f324" fmla="*/ f240 1 114888"/>
                      <a:gd name="f325" fmla="*/ f241 1 157553"/>
                      <a:gd name="f326" fmla="*/ f242 1 114888"/>
                      <a:gd name="f327" fmla="*/ f243 1 157553"/>
                      <a:gd name="f328" fmla="*/ f244 1 114888"/>
                      <a:gd name="f329" fmla="*/ f245 1 157553"/>
                      <a:gd name="f330" fmla="*/ f246 1 114888"/>
                      <a:gd name="f331" fmla="*/ f247 1 157553"/>
                      <a:gd name="f332" fmla="*/ f248 1 114888"/>
                      <a:gd name="f333" fmla="*/ f249 1 157553"/>
                      <a:gd name="f334" fmla="*/ f250 1 114888"/>
                      <a:gd name="f335" fmla="*/ f251 1 157553"/>
                      <a:gd name="f336" fmla="*/ f252 1 114888"/>
                      <a:gd name="f337" fmla="*/ f253 1 157553"/>
                      <a:gd name="f338" fmla="*/ f254 1 114888"/>
                      <a:gd name="f339" fmla="*/ f255 1 157553"/>
                      <a:gd name="f340" fmla="*/ f256 1 114888"/>
                      <a:gd name="f341" fmla="*/ f257 1 157553"/>
                      <a:gd name="f342" fmla="*/ f258 1 114888"/>
                      <a:gd name="f343" fmla="*/ f259 1 157553"/>
                      <a:gd name="f344" fmla="*/ f260 1 114888"/>
                      <a:gd name="f345" fmla="*/ f261 1 157553"/>
                      <a:gd name="f346" fmla="*/ f262 1 114888"/>
                      <a:gd name="f347" fmla="*/ f263 1 157553"/>
                      <a:gd name="f348" fmla="*/ f264 1 114888"/>
                      <a:gd name="f349" fmla="*/ f265 1 157553"/>
                      <a:gd name="f350" fmla="*/ f266 1 114888"/>
                      <a:gd name="f351" fmla="*/ f267 1 157553"/>
                      <a:gd name="f352" fmla="*/ f268 1 114888"/>
                      <a:gd name="f353" fmla="*/ f269 1 157553"/>
                      <a:gd name="f354" fmla="*/ f270 1 114888"/>
                      <a:gd name="f355" fmla="*/ f271 1 157553"/>
                      <a:gd name="f356" fmla="*/ f272 1 114888"/>
                      <a:gd name="f357" fmla="*/ f273 1 157553"/>
                      <a:gd name="f358" fmla="*/ f274 1 114888"/>
                      <a:gd name="f359" fmla="*/ f275 1 157553"/>
                      <a:gd name="f360" fmla="*/ f276 1 114888"/>
                      <a:gd name="f361" fmla="*/ f277 1 157553"/>
                      <a:gd name="f362" fmla="*/ f278 1 114888"/>
                      <a:gd name="f363" fmla="*/ f279 1 157553"/>
                      <a:gd name="f364" fmla="*/ f280 1 114888"/>
                      <a:gd name="f365" fmla="*/ f281 1 157553"/>
                      <a:gd name="f366" fmla="*/ f282 1 114888"/>
                      <a:gd name="f367" fmla="*/ f283 1 157553"/>
                      <a:gd name="f368" fmla="*/ f284 1 114888"/>
                      <a:gd name="f369" fmla="*/ f285 1 157553"/>
                      <a:gd name="f370" fmla="*/ f286 1 114888"/>
                      <a:gd name="f371" fmla="*/ f287 1 157553"/>
                      <a:gd name="f372" fmla="*/ f288 1 114888"/>
                      <a:gd name="f373" fmla="*/ f289 1 157553"/>
                      <a:gd name="f374" fmla="*/ f290 1 114888"/>
                      <a:gd name="f375" fmla="*/ f291 1 157553"/>
                      <a:gd name="f376" fmla="*/ f292 1 114888"/>
                      <a:gd name="f377" fmla="*/ f293 1 157553"/>
                      <a:gd name="f378" fmla="*/ f294 1 114888"/>
                      <a:gd name="f379" fmla="*/ f295 1 157553"/>
                      <a:gd name="f380" fmla="*/ f296 1 114888"/>
                      <a:gd name="f381" fmla="*/ f297 1 157553"/>
                      <a:gd name="f382" fmla="*/ f298 1 114888"/>
                      <a:gd name="f383" fmla="*/ f299 1 157553"/>
                      <a:gd name="f384" fmla="*/ f300 1 114888"/>
                      <a:gd name="f385" fmla="*/ f301 1 157553"/>
                      <a:gd name="f386" fmla="*/ f302 1 114888"/>
                      <a:gd name="f387" fmla="*/ f303 1 157553"/>
                      <a:gd name="f388" fmla="*/ f304 1 114888"/>
                      <a:gd name="f389" fmla="*/ f305 1 157553"/>
                      <a:gd name="f390" fmla="*/ f306 1 114888"/>
                      <a:gd name="f391" fmla="*/ f307 1 157553"/>
                      <a:gd name="f392" fmla="*/ f308 1 114888"/>
                      <a:gd name="f393" fmla="*/ f309 1 157553"/>
                      <a:gd name="f394" fmla="*/ f310 1 114888"/>
                      <a:gd name="f395" fmla="*/ f311 1 157553"/>
                      <a:gd name="f396" fmla="*/ f312 1 114888"/>
                      <a:gd name="f397" fmla="*/ f313 1 157553"/>
                      <a:gd name="f398" fmla="*/ f314 1 114888"/>
                      <a:gd name="f399" fmla="*/ f315 1 157553"/>
                      <a:gd name="f400" fmla="*/ f316 1 114888"/>
                      <a:gd name="f401" fmla="*/ f317 1 157553"/>
                      <a:gd name="f402" fmla="*/ f318 1 114888"/>
                      <a:gd name="f403" fmla="*/ f227 1 f234"/>
                      <a:gd name="f404" fmla="*/ f228 1 f234"/>
                      <a:gd name="f405" fmla="*/ f227 1 f235"/>
                      <a:gd name="f406" fmla="*/ f229 1 f235"/>
                      <a:gd name="f407" fmla="*/ f320 1 f234"/>
                      <a:gd name="f408" fmla="*/ f321 1 f235"/>
                      <a:gd name="f409" fmla="*/ f322 1 f234"/>
                      <a:gd name="f410" fmla="*/ f323 1 f235"/>
                      <a:gd name="f411" fmla="*/ f324 1 f234"/>
                      <a:gd name="f412" fmla="*/ f325 1 f235"/>
                      <a:gd name="f413" fmla="*/ f326 1 f234"/>
                      <a:gd name="f414" fmla="*/ f327 1 f235"/>
                      <a:gd name="f415" fmla="*/ f328 1 f234"/>
                      <a:gd name="f416" fmla="*/ f329 1 f235"/>
                      <a:gd name="f417" fmla="*/ f330 1 f234"/>
                      <a:gd name="f418" fmla="*/ f331 1 f235"/>
                      <a:gd name="f419" fmla="*/ f332 1 f234"/>
                      <a:gd name="f420" fmla="*/ f333 1 f235"/>
                      <a:gd name="f421" fmla="*/ f334 1 f234"/>
                      <a:gd name="f422" fmla="*/ f335 1 f235"/>
                      <a:gd name="f423" fmla="*/ f336 1 f234"/>
                      <a:gd name="f424" fmla="*/ f337 1 f235"/>
                      <a:gd name="f425" fmla="*/ f338 1 f234"/>
                      <a:gd name="f426" fmla="*/ f339 1 f235"/>
                      <a:gd name="f427" fmla="*/ f340 1 f234"/>
                      <a:gd name="f428" fmla="*/ f341 1 f235"/>
                      <a:gd name="f429" fmla="*/ f342 1 f234"/>
                      <a:gd name="f430" fmla="*/ f343 1 f235"/>
                      <a:gd name="f431" fmla="*/ f344 1 f234"/>
                      <a:gd name="f432" fmla="*/ f345 1 f235"/>
                      <a:gd name="f433" fmla="*/ f346 1 f234"/>
                      <a:gd name="f434" fmla="*/ f347 1 f235"/>
                      <a:gd name="f435" fmla="*/ f348 1 f234"/>
                      <a:gd name="f436" fmla="*/ f349 1 f235"/>
                      <a:gd name="f437" fmla="*/ f350 1 f234"/>
                      <a:gd name="f438" fmla="*/ f351 1 f235"/>
                      <a:gd name="f439" fmla="*/ f352 1 f234"/>
                      <a:gd name="f440" fmla="*/ f353 1 f235"/>
                      <a:gd name="f441" fmla="*/ f354 1 f234"/>
                      <a:gd name="f442" fmla="*/ f355 1 f235"/>
                      <a:gd name="f443" fmla="*/ f356 1 f234"/>
                      <a:gd name="f444" fmla="*/ f357 1 f235"/>
                      <a:gd name="f445" fmla="*/ f358 1 f234"/>
                      <a:gd name="f446" fmla="*/ f359 1 f235"/>
                      <a:gd name="f447" fmla="*/ f360 1 f234"/>
                      <a:gd name="f448" fmla="*/ f361 1 f235"/>
                      <a:gd name="f449" fmla="*/ f362 1 f234"/>
                      <a:gd name="f450" fmla="*/ f363 1 f235"/>
                      <a:gd name="f451" fmla="*/ f364 1 f234"/>
                      <a:gd name="f452" fmla="*/ f365 1 f235"/>
                      <a:gd name="f453" fmla="*/ f366 1 f234"/>
                      <a:gd name="f454" fmla="*/ f367 1 f235"/>
                      <a:gd name="f455" fmla="*/ f368 1 f234"/>
                      <a:gd name="f456" fmla="*/ f369 1 f235"/>
                      <a:gd name="f457" fmla="*/ f370 1 f234"/>
                      <a:gd name="f458" fmla="*/ f371 1 f235"/>
                      <a:gd name="f459" fmla="*/ f372 1 f234"/>
                      <a:gd name="f460" fmla="*/ f373 1 f235"/>
                      <a:gd name="f461" fmla="*/ f374 1 f234"/>
                      <a:gd name="f462" fmla="*/ f375 1 f235"/>
                      <a:gd name="f463" fmla="*/ f376 1 f234"/>
                      <a:gd name="f464" fmla="*/ f377 1 f235"/>
                      <a:gd name="f465" fmla="*/ f378 1 f234"/>
                      <a:gd name="f466" fmla="*/ f379 1 f235"/>
                      <a:gd name="f467" fmla="*/ f380 1 f234"/>
                      <a:gd name="f468" fmla="*/ f381 1 f235"/>
                      <a:gd name="f469" fmla="*/ f382 1 f234"/>
                      <a:gd name="f470" fmla="*/ f383 1 f235"/>
                      <a:gd name="f471" fmla="*/ f384 1 f234"/>
                      <a:gd name="f472" fmla="*/ f385 1 f235"/>
                      <a:gd name="f473" fmla="*/ f386 1 f234"/>
                      <a:gd name="f474" fmla="*/ f387 1 f235"/>
                      <a:gd name="f475" fmla="*/ f388 1 f234"/>
                      <a:gd name="f476" fmla="*/ f389 1 f235"/>
                      <a:gd name="f477" fmla="*/ f390 1 f234"/>
                      <a:gd name="f478" fmla="*/ f391 1 f235"/>
                      <a:gd name="f479" fmla="*/ f392 1 f234"/>
                      <a:gd name="f480" fmla="*/ f393 1 f235"/>
                      <a:gd name="f481" fmla="*/ f394 1 f234"/>
                      <a:gd name="f482" fmla="*/ f395 1 f235"/>
                      <a:gd name="f483" fmla="*/ f396 1 f234"/>
                      <a:gd name="f484" fmla="*/ f397 1 f235"/>
                      <a:gd name="f485" fmla="*/ f398 1 f234"/>
                      <a:gd name="f486" fmla="*/ f399 1 f235"/>
                      <a:gd name="f487" fmla="*/ f400 1 f234"/>
                      <a:gd name="f488" fmla="*/ f401 1 f235"/>
                      <a:gd name="f489" fmla="*/ f402 1 f234"/>
                      <a:gd name="f490" fmla="*/ f403 f225 1"/>
                      <a:gd name="f491" fmla="*/ f404 f225 1"/>
                      <a:gd name="f492" fmla="*/ f406 f226 1"/>
                      <a:gd name="f493" fmla="*/ f405 f226 1"/>
                      <a:gd name="f494" fmla="*/ f407 f225 1"/>
                      <a:gd name="f495" fmla="*/ f408 f226 1"/>
                      <a:gd name="f496" fmla="*/ f409 f225 1"/>
                      <a:gd name="f497" fmla="*/ f410 f226 1"/>
                      <a:gd name="f498" fmla="*/ f411 f225 1"/>
                      <a:gd name="f499" fmla="*/ f412 f226 1"/>
                      <a:gd name="f500" fmla="*/ f413 f225 1"/>
                      <a:gd name="f501" fmla="*/ f414 f226 1"/>
                      <a:gd name="f502" fmla="*/ f415 f225 1"/>
                      <a:gd name="f503" fmla="*/ f416 f226 1"/>
                      <a:gd name="f504" fmla="*/ f417 f225 1"/>
                      <a:gd name="f505" fmla="*/ f418 f226 1"/>
                      <a:gd name="f506" fmla="*/ f419 f225 1"/>
                      <a:gd name="f507" fmla="*/ f420 f226 1"/>
                      <a:gd name="f508" fmla="*/ f421 f225 1"/>
                      <a:gd name="f509" fmla="*/ f422 f226 1"/>
                      <a:gd name="f510" fmla="*/ f423 f225 1"/>
                      <a:gd name="f511" fmla="*/ f424 f226 1"/>
                      <a:gd name="f512" fmla="*/ f425 f225 1"/>
                      <a:gd name="f513" fmla="*/ f426 f226 1"/>
                      <a:gd name="f514" fmla="*/ f427 f225 1"/>
                      <a:gd name="f515" fmla="*/ f428 f226 1"/>
                      <a:gd name="f516" fmla="*/ f429 f225 1"/>
                      <a:gd name="f517" fmla="*/ f430 f226 1"/>
                      <a:gd name="f518" fmla="*/ f431 f225 1"/>
                      <a:gd name="f519" fmla="*/ f432 f226 1"/>
                      <a:gd name="f520" fmla="*/ f433 f225 1"/>
                      <a:gd name="f521" fmla="*/ f434 f226 1"/>
                      <a:gd name="f522" fmla="*/ f435 f225 1"/>
                      <a:gd name="f523" fmla="*/ f436 f226 1"/>
                      <a:gd name="f524" fmla="*/ f437 f225 1"/>
                      <a:gd name="f525" fmla="*/ f438 f226 1"/>
                      <a:gd name="f526" fmla="*/ f439 f225 1"/>
                      <a:gd name="f527" fmla="*/ f440 f226 1"/>
                      <a:gd name="f528" fmla="*/ f441 f225 1"/>
                      <a:gd name="f529" fmla="*/ f442 f226 1"/>
                      <a:gd name="f530" fmla="*/ f443 f225 1"/>
                      <a:gd name="f531" fmla="*/ f444 f226 1"/>
                      <a:gd name="f532" fmla="*/ f445 f225 1"/>
                      <a:gd name="f533" fmla="*/ f446 f226 1"/>
                      <a:gd name="f534" fmla="*/ f447 f225 1"/>
                      <a:gd name="f535" fmla="*/ f448 f226 1"/>
                      <a:gd name="f536" fmla="*/ f449 f225 1"/>
                      <a:gd name="f537" fmla="*/ f450 f226 1"/>
                      <a:gd name="f538" fmla="*/ f451 f225 1"/>
                      <a:gd name="f539" fmla="*/ f452 f226 1"/>
                      <a:gd name="f540" fmla="*/ f453 f225 1"/>
                      <a:gd name="f541" fmla="*/ f454 f226 1"/>
                      <a:gd name="f542" fmla="*/ f455 f225 1"/>
                      <a:gd name="f543" fmla="*/ f456 f226 1"/>
                      <a:gd name="f544" fmla="*/ f457 f225 1"/>
                      <a:gd name="f545" fmla="*/ f458 f226 1"/>
                      <a:gd name="f546" fmla="*/ f459 f225 1"/>
                      <a:gd name="f547" fmla="*/ f460 f226 1"/>
                      <a:gd name="f548" fmla="*/ f461 f225 1"/>
                      <a:gd name="f549" fmla="*/ f462 f226 1"/>
                      <a:gd name="f550" fmla="*/ f463 f225 1"/>
                      <a:gd name="f551" fmla="*/ f464 f226 1"/>
                      <a:gd name="f552" fmla="*/ f465 f225 1"/>
                      <a:gd name="f553" fmla="*/ f466 f226 1"/>
                      <a:gd name="f554" fmla="*/ f467 f225 1"/>
                      <a:gd name="f555" fmla="*/ f468 f226 1"/>
                      <a:gd name="f556" fmla="*/ f469 f225 1"/>
                      <a:gd name="f557" fmla="*/ f470 f226 1"/>
                      <a:gd name="f558" fmla="*/ f471 f225 1"/>
                      <a:gd name="f559" fmla="*/ f472 f226 1"/>
                      <a:gd name="f560" fmla="*/ f473 f225 1"/>
                      <a:gd name="f561" fmla="*/ f474 f226 1"/>
                      <a:gd name="f562" fmla="*/ f475 f225 1"/>
                      <a:gd name="f563" fmla="*/ f476 f226 1"/>
                      <a:gd name="f564" fmla="*/ f477 f225 1"/>
                      <a:gd name="f565" fmla="*/ f478 f226 1"/>
                      <a:gd name="f566" fmla="*/ f479 f225 1"/>
                      <a:gd name="f567" fmla="*/ f480 f226 1"/>
                      <a:gd name="f568" fmla="*/ f481 f225 1"/>
                      <a:gd name="f569" fmla="*/ f482 f226 1"/>
                      <a:gd name="f570" fmla="*/ f483 f225 1"/>
                      <a:gd name="f571" fmla="*/ f484 f226 1"/>
                      <a:gd name="f572" fmla="*/ f485 f225 1"/>
                      <a:gd name="f573" fmla="*/ f486 f226 1"/>
                      <a:gd name="f574" fmla="*/ f487 f225 1"/>
                      <a:gd name="f575" fmla="*/ f488 f226 1"/>
                      <a:gd name="f576" fmla="*/ f489 f2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319">
                        <a:pos x="f494" y="f495"/>
                      </a:cxn>
                      <a:cxn ang="f319">
                        <a:pos x="f496" y="f497"/>
                      </a:cxn>
                      <a:cxn ang="f319">
                        <a:pos x="f498" y="f499"/>
                      </a:cxn>
                      <a:cxn ang="f319">
                        <a:pos x="f500" y="f501"/>
                      </a:cxn>
                      <a:cxn ang="f319">
                        <a:pos x="f502" y="f503"/>
                      </a:cxn>
                      <a:cxn ang="f319">
                        <a:pos x="f504" y="f505"/>
                      </a:cxn>
                      <a:cxn ang="f319">
                        <a:pos x="f506" y="f507"/>
                      </a:cxn>
                      <a:cxn ang="f319">
                        <a:pos x="f508" y="f509"/>
                      </a:cxn>
                      <a:cxn ang="f319">
                        <a:pos x="f510" y="f511"/>
                      </a:cxn>
                      <a:cxn ang="f319">
                        <a:pos x="f512" y="f513"/>
                      </a:cxn>
                      <a:cxn ang="f319">
                        <a:pos x="f514" y="f515"/>
                      </a:cxn>
                      <a:cxn ang="f319">
                        <a:pos x="f516" y="f517"/>
                      </a:cxn>
                      <a:cxn ang="f319">
                        <a:pos x="f518" y="f519"/>
                      </a:cxn>
                      <a:cxn ang="f319">
                        <a:pos x="f520" y="f521"/>
                      </a:cxn>
                      <a:cxn ang="f319">
                        <a:pos x="f522" y="f523"/>
                      </a:cxn>
                      <a:cxn ang="f319">
                        <a:pos x="f524" y="f525"/>
                      </a:cxn>
                      <a:cxn ang="f319">
                        <a:pos x="f526" y="f527"/>
                      </a:cxn>
                      <a:cxn ang="f319">
                        <a:pos x="f528" y="f529"/>
                      </a:cxn>
                      <a:cxn ang="f319">
                        <a:pos x="f530" y="f531"/>
                      </a:cxn>
                      <a:cxn ang="f319">
                        <a:pos x="f532" y="f533"/>
                      </a:cxn>
                      <a:cxn ang="f319">
                        <a:pos x="f534" y="f535"/>
                      </a:cxn>
                      <a:cxn ang="f319">
                        <a:pos x="f536" y="f537"/>
                      </a:cxn>
                      <a:cxn ang="f319">
                        <a:pos x="f538" y="f539"/>
                      </a:cxn>
                      <a:cxn ang="f319">
                        <a:pos x="f540" y="f541"/>
                      </a:cxn>
                      <a:cxn ang="f319">
                        <a:pos x="f542" y="f543"/>
                      </a:cxn>
                      <a:cxn ang="f319">
                        <a:pos x="f544" y="f545"/>
                      </a:cxn>
                      <a:cxn ang="f319">
                        <a:pos x="f546" y="f547"/>
                      </a:cxn>
                      <a:cxn ang="f319">
                        <a:pos x="f548" y="f549"/>
                      </a:cxn>
                      <a:cxn ang="f319">
                        <a:pos x="f550" y="f551"/>
                      </a:cxn>
                      <a:cxn ang="f319">
                        <a:pos x="f552" y="f553"/>
                      </a:cxn>
                      <a:cxn ang="f319">
                        <a:pos x="f554" y="f555"/>
                      </a:cxn>
                      <a:cxn ang="f319">
                        <a:pos x="f556" y="f557"/>
                      </a:cxn>
                      <a:cxn ang="f319">
                        <a:pos x="f558" y="f559"/>
                      </a:cxn>
                      <a:cxn ang="f319">
                        <a:pos x="f560" y="f561"/>
                      </a:cxn>
                      <a:cxn ang="f319">
                        <a:pos x="f562" y="f563"/>
                      </a:cxn>
                      <a:cxn ang="f319">
                        <a:pos x="f564" y="f565"/>
                      </a:cxn>
                      <a:cxn ang="f319">
                        <a:pos x="f566" y="f567"/>
                      </a:cxn>
                      <a:cxn ang="f319">
                        <a:pos x="f568" y="f569"/>
                      </a:cxn>
                      <a:cxn ang="f319">
                        <a:pos x="f570" y="f571"/>
                      </a:cxn>
                      <a:cxn ang="f319">
                        <a:pos x="f572" y="f573"/>
                      </a:cxn>
                      <a:cxn ang="f319">
                        <a:pos x="f574" y="f575"/>
                      </a:cxn>
                      <a:cxn ang="f319">
                        <a:pos x="f576" y="f495"/>
                      </a:cxn>
                    </a:cxnLst>
                    <a:rect l="f490" t="f493" r="f491" b="f492"/>
                    <a:pathLst>
                      <a:path w="114888" h="157553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5"/>
                        </a:cubicBezTo>
                        <a:cubicBezTo>
                          <a:pt x="f16" y="f17"/>
                          <a:pt x="f18" y="f19"/>
                          <a:pt x="f20" y="f21"/>
                        </a:cubicBez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31"/>
                          <a:pt x="f32" y="f33"/>
                        </a:cubicBezTo>
                        <a:cubicBezTo>
                          <a:pt x="f34" y="f35"/>
                          <a:pt x="f36" y="f37"/>
                          <a:pt x="f38" y="f39"/>
                        </a:cubicBezTo>
                        <a:cubicBezTo>
                          <a:pt x="f40" y="f41"/>
                          <a:pt x="f42" y="f43"/>
                          <a:pt x="f44" y="f45"/>
                        </a:cubicBezTo>
                        <a:cubicBezTo>
                          <a:pt x="f46" y="f47"/>
                          <a:pt x="f48" y="f49"/>
                          <a:pt x="f48" y="f50"/>
                        </a:cubicBezTo>
                        <a:cubicBezTo>
                          <a:pt x="f48" y="f51"/>
                          <a:pt x="f52" y="f53"/>
                          <a:pt x="f54" y="f55"/>
                        </a:cubicBezTo>
                        <a:cubicBezTo>
                          <a:pt x="f56" y="f57"/>
                          <a:pt x="f58" y="f59"/>
                          <a:pt x="f60" y="f59"/>
                        </a:cubicBezTo>
                        <a:cubicBezTo>
                          <a:pt x="f61" y="f59"/>
                          <a:pt x="f62" y="f63"/>
                          <a:pt x="f64" y="f65"/>
                        </a:cubicBezTo>
                        <a:cubicBezTo>
                          <a:pt x="f66" y="f67"/>
                          <a:pt x="f68" y="f69"/>
                          <a:pt x="f70" y="f71"/>
                        </a:cubicBezTo>
                        <a:cubicBezTo>
                          <a:pt x="f72" y="f73"/>
                          <a:pt x="f74" y="f75"/>
                          <a:pt x="f76" y="f73"/>
                        </a:cubicBezTo>
                        <a:cubicBezTo>
                          <a:pt x="f77" y="f78"/>
                          <a:pt x="f79" y="f80"/>
                          <a:pt x="f81" y="f82"/>
                        </a:cubicBezTo>
                        <a:lnTo>
                          <a:pt x="f83" y="f84"/>
                        </a:lnTo>
                        <a:cubicBezTo>
                          <a:pt x="f85" y="f86"/>
                          <a:pt x="f87" y="f88"/>
                          <a:pt x="f89" y="f90"/>
                        </a:cubicBezTo>
                        <a:cubicBezTo>
                          <a:pt x="f91" y="f92"/>
                          <a:pt x="f93" y="f94"/>
                          <a:pt x="f95" y="f96"/>
                        </a:cubicBezTo>
                        <a:cubicBezTo>
                          <a:pt x="f97" y="f98"/>
                          <a:pt x="f99" y="f5"/>
                          <a:pt x="f100" y="f5"/>
                        </a:cubicBezTo>
                        <a:cubicBezTo>
                          <a:pt x="f101" y="f5"/>
                          <a:pt x="f102" y="f103"/>
                          <a:pt x="f104" y="f105"/>
                        </a:cubicBezTo>
                        <a:cubicBezTo>
                          <a:pt x="f106" y="f107"/>
                          <a:pt x="f108" y="f109"/>
                          <a:pt x="f110" y="f111"/>
                        </a:cubicBezTo>
                        <a:cubicBezTo>
                          <a:pt x="f112" y="f113"/>
                          <a:pt x="f114" y="f115"/>
                          <a:pt x="f116" y="f117"/>
                        </a:cubicBezTo>
                        <a:cubicBezTo>
                          <a:pt x="f118" y="f119"/>
                          <a:pt x="f120" y="f121"/>
                          <a:pt x="f120" y="f122"/>
                        </a:cubicBezTo>
                        <a:cubicBezTo>
                          <a:pt x="f120" y="f41"/>
                          <a:pt x="f123" y="f124"/>
                          <a:pt x="f125" y="f126"/>
                        </a:cubicBezTo>
                        <a:cubicBezTo>
                          <a:pt x="f127" y="f128"/>
                          <a:pt x="f129" y="f130"/>
                          <a:pt x="f131" y="f132"/>
                        </a:cubicBezTo>
                        <a:cubicBezTo>
                          <a:pt x="f133" y="f134"/>
                          <a:pt x="f135" y="f136"/>
                          <a:pt x="f137" y="f138"/>
                        </a:cubicBezTo>
                        <a:cubicBezTo>
                          <a:pt x="f139" y="f140"/>
                          <a:pt x="f141" y="f142"/>
                          <a:pt x="f143" y="f144"/>
                        </a:cubicBezTo>
                        <a:cubicBezTo>
                          <a:pt x="f145" y="f146"/>
                          <a:pt x="f147" y="f148"/>
                          <a:pt x="f149" y="f150"/>
                        </a:cubicBezTo>
                        <a:cubicBezTo>
                          <a:pt x="f151" y="f152"/>
                          <a:pt x="f153" y="f154"/>
                          <a:pt x="f153" y="f155"/>
                        </a:cubicBezTo>
                        <a:cubicBezTo>
                          <a:pt x="f153" y="f156"/>
                          <a:pt x="f153" y="f157"/>
                          <a:pt x="f158" y="f157"/>
                        </a:cubicBezTo>
                        <a:cubicBezTo>
                          <a:pt x="f159" y="f157"/>
                          <a:pt x="f160" y="f161"/>
                          <a:pt x="f162" y="f163"/>
                        </a:cubicBezTo>
                        <a:cubicBezTo>
                          <a:pt x="f164" y="f165"/>
                          <a:pt x="f166" y="f167"/>
                          <a:pt x="f168" y="f169"/>
                        </a:cubicBezTo>
                        <a:cubicBezTo>
                          <a:pt x="f170" y="f171"/>
                          <a:pt x="f172" y="f173"/>
                          <a:pt x="f174" y="f171"/>
                        </a:cubicBezTo>
                        <a:cubicBezTo>
                          <a:pt x="f175" y="f176"/>
                          <a:pt x="f177" y="f178"/>
                          <a:pt x="f179" y="f180"/>
                        </a:cubicBezTo>
                        <a:lnTo>
                          <a:pt x="f181" y="f182"/>
                        </a:lnTo>
                        <a:cubicBezTo>
                          <a:pt x="f183" y="f184"/>
                          <a:pt x="f185" y="f186"/>
                          <a:pt x="f187" y="f188"/>
                        </a:cubicBezTo>
                        <a:cubicBezTo>
                          <a:pt x="f189" y="f190"/>
                          <a:pt x="f191" y="f192"/>
                          <a:pt x="f193" y="f194"/>
                        </a:cubicBezTo>
                        <a:cubicBezTo>
                          <a:pt x="f195" y="f196"/>
                          <a:pt x="f197" y="f7"/>
                          <a:pt x="f198" y="f7"/>
                        </a:cubicBezTo>
                        <a:cubicBezTo>
                          <a:pt x="f199" y="f7"/>
                          <a:pt x="f200" y="f201"/>
                          <a:pt x="f202" y="f203"/>
                        </a:cubicBezTo>
                        <a:cubicBezTo>
                          <a:pt x="f204" y="f205"/>
                          <a:pt x="f206" y="f207"/>
                          <a:pt x="f208" y="f209"/>
                        </a:cubicBezTo>
                        <a:cubicBezTo>
                          <a:pt x="f210" y="f211"/>
                          <a:pt x="f212" y="f213"/>
                          <a:pt x="f214" y="f215"/>
                        </a:cubicBezTo>
                        <a:cubicBezTo>
                          <a:pt x="f216" y="f217"/>
                          <a:pt x="f6" y="f218"/>
                          <a:pt x="f6" y="f219"/>
                        </a:cubicBezTo>
                        <a:cubicBezTo>
                          <a:pt x="f6" y="f220"/>
                          <a:pt x="f221" y="f222"/>
                          <a:pt x="f223" y="f9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8" name="Freeform 38">
                    <a:extLst>
                      <a:ext uri="{FF2B5EF4-FFF2-40B4-BE49-F238E27FC236}">
                        <a16:creationId xmlns:a16="http://schemas.microsoft.com/office/drawing/2014/main" id="{B14C5D98-00B8-4056-84D3-1CA0B953DFD1}"/>
                      </a:ext>
                    </a:extLst>
                  </p:cNvPr>
                  <p:cNvSpPr/>
                  <p:nvPr/>
                </p:nvSpPr>
                <p:spPr>
                  <a:xfrm>
                    <a:off x="9202283" y="1525950"/>
                    <a:ext cx="108804" cy="127705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34372"/>
                      <a:gd name="f7" fmla="val 157709"/>
                      <a:gd name="f8" fmla="val 93975"/>
                      <a:gd name="f9" fmla="val 110037"/>
                      <a:gd name="f10" fmla="val 87580"/>
                      <a:gd name="f11" fmla="val 119884"/>
                      <a:gd name="f12" fmla="val 77598"/>
                      <a:gd name="f13" fmla="val 125667"/>
                      <a:gd name="f14" fmla="val 67147"/>
                      <a:gd name="f15" fmla="val 58101"/>
                      <a:gd name="f16" fmla="val 49366"/>
                      <a:gd name="f17" fmla="val 121760"/>
                      <a:gd name="f18" fmla="val 43205"/>
                      <a:gd name="f19" fmla="val 114101"/>
                      <a:gd name="f20" fmla="val 36264"/>
                      <a:gd name="f21" fmla="val 105504"/>
                      <a:gd name="f22" fmla="val 32443"/>
                      <a:gd name="f23" fmla="val 92453"/>
                      <a:gd name="f24" fmla="val 78777"/>
                      <a:gd name="f25" fmla="val 65100"/>
                      <a:gd name="f26" fmla="val 35796"/>
                      <a:gd name="f27" fmla="val 52909"/>
                      <a:gd name="f28" fmla="val 42425"/>
                      <a:gd name="f29" fmla="val 44390"/>
                      <a:gd name="f30" fmla="val 48664"/>
                      <a:gd name="f31" fmla="val 36262"/>
                      <a:gd name="f32" fmla="val 57867"/>
                      <a:gd name="f33" fmla="val 31886"/>
                      <a:gd name="f34" fmla="val 77052"/>
                      <a:gd name="f35" fmla="val 86488"/>
                      <a:gd name="f36" fmla="val 36809"/>
                      <a:gd name="f37" fmla="val 92805"/>
                      <a:gd name="f38" fmla="val 45719"/>
                      <a:gd name="f39" fmla="val 98732"/>
                      <a:gd name="f40" fmla="val 54159"/>
                      <a:gd name="f41" fmla="val 101852"/>
                      <a:gd name="f42" fmla="val 66272"/>
                      <a:gd name="f43" fmla="val 90577"/>
                      <a:gd name="f44" fmla="val 99278"/>
                      <a:gd name="f45" fmla="val 101831"/>
                      <a:gd name="f46" fmla="val 110115"/>
                      <a:gd name="f47" fmla="val 49054"/>
                      <a:gd name="f48" fmla="val 31351"/>
                      <a:gd name="f49" fmla="val 7503"/>
                      <a:gd name="f50" fmla="val 19263"/>
                      <a:gd name="f51" fmla="val 21101"/>
                      <a:gd name="f52" fmla="val 6551"/>
                      <a:gd name="f53" fmla="val 35481"/>
                      <a:gd name="f54" fmla="val 56503"/>
                      <a:gd name="f55" fmla="val 78855"/>
                      <a:gd name="f56" fmla="val 101206"/>
                      <a:gd name="f57" fmla="val 7409"/>
                      <a:gd name="f58" fmla="val 123792"/>
                      <a:gd name="f59" fmla="val 20823"/>
                      <a:gd name="f60" fmla="val 138250"/>
                      <a:gd name="f61" fmla="val 32755"/>
                      <a:gd name="f62" fmla="val 151145"/>
                      <a:gd name="f63" fmla="val 49678"/>
                      <a:gd name="f64" fmla="val 157710"/>
                      <a:gd name="f65" fmla="val 67225"/>
                      <a:gd name="f66" fmla="val 87424"/>
                      <a:gd name="f67" fmla="val 106843"/>
                      <a:gd name="f68" fmla="val 148097"/>
                      <a:gd name="f69" fmla="val 119165"/>
                      <a:gd name="f70" fmla="val 131529"/>
                      <a:gd name="f71" fmla="val 129459"/>
                      <a:gd name="f72" fmla="val 117696"/>
                      <a:gd name="f73" fmla="val 134373"/>
                      <a:gd name="f74" fmla="val 98705"/>
                      <a:gd name="f75" fmla="val 78933"/>
                      <a:gd name="f76" fmla="val 57832"/>
                      <a:gd name="f77" fmla="val 128446"/>
                      <a:gd name="f78" fmla="val 37513"/>
                      <a:gd name="f79" fmla="val 116903"/>
                      <a:gd name="f80" fmla="val 23367"/>
                      <a:gd name="f81" fmla="val 104659"/>
                      <a:gd name="f82" fmla="val 8284"/>
                      <a:gd name="f83" fmla="val 86332"/>
                      <a:gd name="f84" fmla="val 78"/>
                      <a:gd name="f85" fmla="+- 0 0 -90"/>
                      <a:gd name="f86" fmla="*/ f3 1 134372"/>
                      <a:gd name="f87" fmla="*/ f4 1 157709"/>
                      <a:gd name="f88" fmla="val f5"/>
                      <a:gd name="f89" fmla="val f6"/>
                      <a:gd name="f90" fmla="val f7"/>
                      <a:gd name="f91" fmla="*/ f85 f0 1"/>
                      <a:gd name="f92" fmla="+- f90 0 f88"/>
                      <a:gd name="f93" fmla="+- f89 0 f88"/>
                      <a:gd name="f94" fmla="*/ f91 1 f2"/>
                      <a:gd name="f95" fmla="*/ f93 1 134372"/>
                      <a:gd name="f96" fmla="*/ f92 1 157709"/>
                      <a:gd name="f97" fmla="*/ 93975 f93 1"/>
                      <a:gd name="f98" fmla="*/ 110037 f92 1"/>
                      <a:gd name="f99" fmla="*/ 67147 f93 1"/>
                      <a:gd name="f100" fmla="*/ 125667 f92 1"/>
                      <a:gd name="f101" fmla="*/ 43205 f93 1"/>
                      <a:gd name="f102" fmla="*/ 114101 f92 1"/>
                      <a:gd name="f103" fmla="*/ 32443 f93 1"/>
                      <a:gd name="f104" fmla="*/ 78777 f92 1"/>
                      <a:gd name="f105" fmla="*/ 42425 f93 1"/>
                      <a:gd name="f106" fmla="*/ 44390 f92 1"/>
                      <a:gd name="f107" fmla="*/ 31886 f92 1"/>
                      <a:gd name="f108" fmla="*/ 92805 f93 1"/>
                      <a:gd name="f109" fmla="*/ 45719 f92 1"/>
                      <a:gd name="f110" fmla="*/ 101852 f93 1"/>
                      <a:gd name="f111" fmla="*/ 110115 f92 1"/>
                      <a:gd name="f112" fmla="*/ 0 f92 1"/>
                      <a:gd name="f113" fmla="*/ 19263 f93 1"/>
                      <a:gd name="f114" fmla="*/ 21101 f92 1"/>
                      <a:gd name="f115" fmla="*/ 0 f93 1"/>
                      <a:gd name="f116" fmla="*/ 78855 f92 1"/>
                      <a:gd name="f117" fmla="*/ 20823 f93 1"/>
                      <a:gd name="f118" fmla="*/ 138250 f92 1"/>
                      <a:gd name="f119" fmla="*/ 67225 f93 1"/>
                      <a:gd name="f120" fmla="*/ 157710 f92 1"/>
                      <a:gd name="f121" fmla="*/ 119165 f93 1"/>
                      <a:gd name="f122" fmla="*/ 131529 f92 1"/>
                      <a:gd name="f123" fmla="*/ 134373 f93 1"/>
                      <a:gd name="f124" fmla="*/ 78933 f92 1"/>
                      <a:gd name="f125" fmla="*/ 116903 f93 1"/>
                      <a:gd name="f126" fmla="*/ 23367 f92 1"/>
                      <a:gd name="f127" fmla="*/ 78 f92 1"/>
                      <a:gd name="f128" fmla="+- f94 0 f1"/>
                      <a:gd name="f129" fmla="*/ f97 1 134372"/>
                      <a:gd name="f130" fmla="*/ f98 1 157709"/>
                      <a:gd name="f131" fmla="*/ f99 1 134372"/>
                      <a:gd name="f132" fmla="*/ f100 1 157709"/>
                      <a:gd name="f133" fmla="*/ f101 1 134372"/>
                      <a:gd name="f134" fmla="*/ f102 1 157709"/>
                      <a:gd name="f135" fmla="*/ f103 1 134372"/>
                      <a:gd name="f136" fmla="*/ f104 1 157709"/>
                      <a:gd name="f137" fmla="*/ f105 1 134372"/>
                      <a:gd name="f138" fmla="*/ f106 1 157709"/>
                      <a:gd name="f139" fmla="*/ f107 1 157709"/>
                      <a:gd name="f140" fmla="*/ f108 1 134372"/>
                      <a:gd name="f141" fmla="*/ f109 1 157709"/>
                      <a:gd name="f142" fmla="*/ f110 1 134372"/>
                      <a:gd name="f143" fmla="*/ f111 1 157709"/>
                      <a:gd name="f144" fmla="*/ f112 1 157709"/>
                      <a:gd name="f145" fmla="*/ f113 1 134372"/>
                      <a:gd name="f146" fmla="*/ f114 1 157709"/>
                      <a:gd name="f147" fmla="*/ f115 1 134372"/>
                      <a:gd name="f148" fmla="*/ f116 1 157709"/>
                      <a:gd name="f149" fmla="*/ f117 1 134372"/>
                      <a:gd name="f150" fmla="*/ f118 1 157709"/>
                      <a:gd name="f151" fmla="*/ f119 1 134372"/>
                      <a:gd name="f152" fmla="*/ f120 1 157709"/>
                      <a:gd name="f153" fmla="*/ f121 1 134372"/>
                      <a:gd name="f154" fmla="*/ f122 1 157709"/>
                      <a:gd name="f155" fmla="*/ f123 1 134372"/>
                      <a:gd name="f156" fmla="*/ f124 1 157709"/>
                      <a:gd name="f157" fmla="*/ f125 1 134372"/>
                      <a:gd name="f158" fmla="*/ f126 1 157709"/>
                      <a:gd name="f159" fmla="*/ f127 1 157709"/>
                      <a:gd name="f160" fmla="*/ f88 1 f95"/>
                      <a:gd name="f161" fmla="*/ f89 1 f95"/>
                      <a:gd name="f162" fmla="*/ f88 1 f96"/>
                      <a:gd name="f163" fmla="*/ f90 1 f96"/>
                      <a:gd name="f164" fmla="*/ f129 1 f95"/>
                      <a:gd name="f165" fmla="*/ f130 1 f96"/>
                      <a:gd name="f166" fmla="*/ f131 1 f95"/>
                      <a:gd name="f167" fmla="*/ f132 1 f96"/>
                      <a:gd name="f168" fmla="*/ f133 1 f95"/>
                      <a:gd name="f169" fmla="*/ f134 1 f96"/>
                      <a:gd name="f170" fmla="*/ f135 1 f95"/>
                      <a:gd name="f171" fmla="*/ f136 1 f96"/>
                      <a:gd name="f172" fmla="*/ f137 1 f95"/>
                      <a:gd name="f173" fmla="*/ f138 1 f96"/>
                      <a:gd name="f174" fmla="*/ f139 1 f96"/>
                      <a:gd name="f175" fmla="*/ f140 1 f95"/>
                      <a:gd name="f176" fmla="*/ f141 1 f96"/>
                      <a:gd name="f177" fmla="*/ f142 1 f95"/>
                      <a:gd name="f178" fmla="*/ f143 1 f96"/>
                      <a:gd name="f179" fmla="*/ f144 1 f96"/>
                      <a:gd name="f180" fmla="*/ f145 1 f95"/>
                      <a:gd name="f181" fmla="*/ f146 1 f96"/>
                      <a:gd name="f182" fmla="*/ f147 1 f95"/>
                      <a:gd name="f183" fmla="*/ f148 1 f96"/>
                      <a:gd name="f184" fmla="*/ f149 1 f95"/>
                      <a:gd name="f185" fmla="*/ f150 1 f96"/>
                      <a:gd name="f186" fmla="*/ f151 1 f95"/>
                      <a:gd name="f187" fmla="*/ f152 1 f96"/>
                      <a:gd name="f188" fmla="*/ f153 1 f95"/>
                      <a:gd name="f189" fmla="*/ f154 1 f96"/>
                      <a:gd name="f190" fmla="*/ f155 1 f95"/>
                      <a:gd name="f191" fmla="*/ f156 1 f96"/>
                      <a:gd name="f192" fmla="*/ f157 1 f95"/>
                      <a:gd name="f193" fmla="*/ f158 1 f96"/>
                      <a:gd name="f194" fmla="*/ f159 1 f96"/>
                      <a:gd name="f195" fmla="*/ f160 f86 1"/>
                      <a:gd name="f196" fmla="*/ f161 f86 1"/>
                      <a:gd name="f197" fmla="*/ f163 f87 1"/>
                      <a:gd name="f198" fmla="*/ f162 f87 1"/>
                      <a:gd name="f199" fmla="*/ f164 f86 1"/>
                      <a:gd name="f200" fmla="*/ f165 f87 1"/>
                      <a:gd name="f201" fmla="*/ f166 f86 1"/>
                      <a:gd name="f202" fmla="*/ f167 f87 1"/>
                      <a:gd name="f203" fmla="*/ f168 f86 1"/>
                      <a:gd name="f204" fmla="*/ f169 f87 1"/>
                      <a:gd name="f205" fmla="*/ f170 f86 1"/>
                      <a:gd name="f206" fmla="*/ f171 f87 1"/>
                      <a:gd name="f207" fmla="*/ f172 f86 1"/>
                      <a:gd name="f208" fmla="*/ f173 f87 1"/>
                      <a:gd name="f209" fmla="*/ f174 f87 1"/>
                      <a:gd name="f210" fmla="*/ f175 f86 1"/>
                      <a:gd name="f211" fmla="*/ f176 f87 1"/>
                      <a:gd name="f212" fmla="*/ f177 f86 1"/>
                      <a:gd name="f213" fmla="*/ f178 f87 1"/>
                      <a:gd name="f214" fmla="*/ f179 f87 1"/>
                      <a:gd name="f215" fmla="*/ f180 f86 1"/>
                      <a:gd name="f216" fmla="*/ f181 f87 1"/>
                      <a:gd name="f217" fmla="*/ f182 f86 1"/>
                      <a:gd name="f218" fmla="*/ f183 f87 1"/>
                      <a:gd name="f219" fmla="*/ f184 f86 1"/>
                      <a:gd name="f220" fmla="*/ f185 f87 1"/>
                      <a:gd name="f221" fmla="*/ f186 f86 1"/>
                      <a:gd name="f222" fmla="*/ f187 f87 1"/>
                      <a:gd name="f223" fmla="*/ f188 f86 1"/>
                      <a:gd name="f224" fmla="*/ f189 f87 1"/>
                      <a:gd name="f225" fmla="*/ f190 f86 1"/>
                      <a:gd name="f226" fmla="*/ f191 f87 1"/>
                      <a:gd name="f227" fmla="*/ f192 f86 1"/>
                      <a:gd name="f228" fmla="*/ f193 f87 1"/>
                      <a:gd name="f229" fmla="*/ f194 f8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28">
                        <a:pos x="f199" y="f200"/>
                      </a:cxn>
                      <a:cxn ang="f128">
                        <a:pos x="f201" y="f202"/>
                      </a:cxn>
                      <a:cxn ang="f128">
                        <a:pos x="f203" y="f204"/>
                      </a:cxn>
                      <a:cxn ang="f128">
                        <a:pos x="f205" y="f206"/>
                      </a:cxn>
                      <a:cxn ang="f128">
                        <a:pos x="f207" y="f208"/>
                      </a:cxn>
                      <a:cxn ang="f128">
                        <a:pos x="f201" y="f209"/>
                      </a:cxn>
                      <a:cxn ang="f128">
                        <a:pos x="f210" y="f211"/>
                      </a:cxn>
                      <a:cxn ang="f128">
                        <a:pos x="f212" y="f206"/>
                      </a:cxn>
                      <a:cxn ang="f128">
                        <a:pos x="f199" y="f213"/>
                      </a:cxn>
                      <a:cxn ang="f128">
                        <a:pos x="f201" y="f214"/>
                      </a:cxn>
                      <a:cxn ang="f128">
                        <a:pos x="f215" y="f216"/>
                      </a:cxn>
                      <a:cxn ang="f128">
                        <a:pos x="f217" y="f218"/>
                      </a:cxn>
                      <a:cxn ang="f128">
                        <a:pos x="f219" y="f220"/>
                      </a:cxn>
                      <a:cxn ang="f128">
                        <a:pos x="f221" y="f222"/>
                      </a:cxn>
                      <a:cxn ang="f128">
                        <a:pos x="f223" y="f224"/>
                      </a:cxn>
                      <a:cxn ang="f128">
                        <a:pos x="f225" y="f226"/>
                      </a:cxn>
                      <a:cxn ang="f128">
                        <a:pos x="f227" y="f228"/>
                      </a:cxn>
                      <a:cxn ang="f128">
                        <a:pos x="f201" y="f229"/>
                      </a:cxn>
                    </a:cxnLst>
                    <a:rect l="f195" t="f198" r="f196" b="f197"/>
                    <a:pathLst>
                      <a:path w="134372" h="157709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3"/>
                        </a:cubicBezTo>
                        <a:cubicBezTo>
                          <a:pt x="f15" y="f13"/>
                          <a:pt x="f16" y="f17"/>
                          <a:pt x="f18" y="f19"/>
                        </a:cubicBezTo>
                        <a:cubicBezTo>
                          <a:pt x="f20" y="f21"/>
                          <a:pt x="f22" y="f23"/>
                          <a:pt x="f22" y="f24"/>
                        </a:cubicBezTo>
                        <a:cubicBezTo>
                          <a:pt x="f22" y="f25"/>
                          <a:pt x="f26" y="f27"/>
                          <a:pt x="f28" y="f29"/>
                        </a:cubicBezTo>
                        <a:cubicBezTo>
                          <a:pt x="f30" y="f31"/>
                          <a:pt x="f32" y="f33"/>
                          <a:pt x="f14" y="f33"/>
                        </a:cubicBezTo>
                        <a:cubicBezTo>
                          <a:pt x="f34" y="f33"/>
                          <a:pt x="f35" y="f36"/>
                          <a:pt x="f37" y="f38"/>
                        </a:cubicBezTo>
                        <a:cubicBezTo>
                          <a:pt x="f39" y="f40"/>
                          <a:pt x="f41" y="f42"/>
                          <a:pt x="f41" y="f24"/>
                        </a:cubicBezTo>
                        <a:cubicBezTo>
                          <a:pt x="f41" y="f43"/>
                          <a:pt x="f44" y="f45"/>
                          <a:pt x="f8" y="f46"/>
                        </a:cubicBezTo>
                        <a:moveTo>
                          <a:pt x="f14" y="f5"/>
                        </a:moveTo>
                        <a:cubicBezTo>
                          <a:pt x="f47" y="f5"/>
                          <a:pt x="f48" y="f49"/>
                          <a:pt x="f50" y="f51"/>
                        </a:cubicBezTo>
                        <a:cubicBezTo>
                          <a:pt x="f52" y="f53"/>
                          <a:pt x="f5" y="f54"/>
                          <a:pt x="f5" y="f55"/>
                        </a:cubicBezTo>
                        <a:cubicBezTo>
                          <a:pt x="f5" y="f56"/>
                          <a:pt x="f57" y="f58"/>
                          <a:pt x="f59" y="f60"/>
                        </a:cubicBezTo>
                        <a:cubicBezTo>
                          <a:pt x="f61" y="f62"/>
                          <a:pt x="f63" y="f64"/>
                          <a:pt x="f65" y="f64"/>
                        </a:cubicBezTo>
                        <a:cubicBezTo>
                          <a:pt x="f66" y="f64"/>
                          <a:pt x="f67" y="f68"/>
                          <a:pt x="f69" y="f70"/>
                        </a:cubicBezTo>
                        <a:cubicBezTo>
                          <a:pt x="f71" y="f72"/>
                          <a:pt x="f73" y="f74"/>
                          <a:pt x="f73" y="f75"/>
                        </a:cubicBezTo>
                        <a:cubicBezTo>
                          <a:pt x="f73" y="f76"/>
                          <a:pt x="f77" y="f78"/>
                          <a:pt x="f79" y="f80"/>
                        </a:cubicBezTo>
                        <a:cubicBezTo>
                          <a:pt x="f81" y="f82"/>
                          <a:pt x="f83" y="f84"/>
                          <a:pt x="f14" y="f84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IS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Calibri"/>
                    </a:endParaRPr>
                  </a:p>
                </p:txBody>
              </p:sp>
            </p:grpSp>
            <p:sp>
              <p:nvSpPr>
                <p:cNvPr id="39" name="Freeform 33">
                  <a:extLst>
                    <a:ext uri="{FF2B5EF4-FFF2-40B4-BE49-F238E27FC236}">
                      <a16:creationId xmlns:a16="http://schemas.microsoft.com/office/drawing/2014/main" id="{C2599645-65C4-671D-C437-4A052882CA32}"/>
                    </a:ext>
                  </a:extLst>
                </p:cNvPr>
                <p:cNvSpPr/>
                <p:nvPr/>
              </p:nvSpPr>
              <p:spPr>
                <a:xfrm>
                  <a:off x="9231590" y="1482535"/>
                  <a:ext cx="50136" cy="253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1922"/>
                    <a:gd name="f7" fmla="val 31260"/>
                    <a:gd name="f8" fmla="val 30961"/>
                    <a:gd name="f9" fmla="val 31261"/>
                    <a:gd name="f10" fmla="+- 0 0 -90"/>
                    <a:gd name="f11" fmla="*/ f3 1 61922"/>
                    <a:gd name="f12" fmla="*/ f4 1 312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61922"/>
                    <a:gd name="f21" fmla="*/ f17 1 31260"/>
                    <a:gd name="f22" fmla="*/ 30961 f18 1"/>
                    <a:gd name="f23" fmla="*/ 0 f17 1"/>
                    <a:gd name="f24" fmla="*/ 0 f18 1"/>
                    <a:gd name="f25" fmla="*/ 31261 f17 1"/>
                    <a:gd name="f26" fmla="*/ 61922 f18 1"/>
                    <a:gd name="f27" fmla="+- f19 0 f1"/>
                    <a:gd name="f28" fmla="*/ f22 1 61922"/>
                    <a:gd name="f29" fmla="*/ f23 1 31260"/>
                    <a:gd name="f30" fmla="*/ f24 1 61922"/>
                    <a:gd name="f31" fmla="*/ f25 1 31260"/>
                    <a:gd name="f32" fmla="*/ f26 1 61922"/>
                    <a:gd name="f33" fmla="*/ f13 1 f20"/>
                    <a:gd name="f34" fmla="*/ f14 1 f20"/>
                    <a:gd name="f35" fmla="*/ f13 1 f21"/>
                    <a:gd name="f36" fmla="*/ f15 1 f21"/>
                    <a:gd name="f37" fmla="*/ f28 1 f20"/>
                    <a:gd name="f38" fmla="*/ f29 1 f21"/>
                    <a:gd name="f39" fmla="*/ f30 1 f20"/>
                    <a:gd name="f40" fmla="*/ f31 1 f21"/>
                    <a:gd name="f41" fmla="*/ f32 1 f20"/>
                    <a:gd name="f42" fmla="*/ f33 f11 1"/>
                    <a:gd name="f43" fmla="*/ f34 f11 1"/>
                    <a:gd name="f44" fmla="*/ f36 f12 1"/>
                    <a:gd name="f45" fmla="*/ f35 f12 1"/>
                    <a:gd name="f46" fmla="*/ f37 f11 1"/>
                    <a:gd name="f47" fmla="*/ f38 f12 1"/>
                    <a:gd name="f48" fmla="*/ f39 f11 1"/>
                    <a:gd name="f49" fmla="*/ f40 f12 1"/>
                    <a:gd name="f50" fmla="*/ f41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7">
                      <a:pos x="f46" y="f47"/>
                    </a:cxn>
                    <a:cxn ang="f27">
                      <a:pos x="f48" y="f49"/>
                    </a:cxn>
                    <a:cxn ang="f27">
                      <a:pos x="f50" y="f49"/>
                    </a:cxn>
                    <a:cxn ang="f27">
                      <a:pos x="f46" y="f47"/>
                    </a:cxn>
                  </a:cxnLst>
                  <a:rect l="f42" t="f45" r="f43" b="f44"/>
                  <a:pathLst>
                    <a:path w="61922" h="31260">
                      <a:moveTo>
                        <a:pt x="f8" y="f5"/>
                      </a:moveTo>
                      <a:lnTo>
                        <a:pt x="f5" y="f9"/>
                      </a:lnTo>
                      <a:lnTo>
                        <a:pt x="f6" y="f9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</p:grpSp>
      </p:grpSp>
      <p:grpSp>
        <p:nvGrpSpPr>
          <p:cNvPr id="40" name="Group 3">
            <a:extLst>
              <a:ext uri="{FF2B5EF4-FFF2-40B4-BE49-F238E27FC236}">
                <a16:creationId xmlns:a16="http://schemas.microsoft.com/office/drawing/2014/main" id="{E474E327-3666-F870-EBFF-842BE8C4B2D0}"/>
              </a:ext>
            </a:extLst>
          </p:cNvPr>
          <p:cNvGrpSpPr/>
          <p:nvPr/>
        </p:nvGrpSpPr>
        <p:grpSpPr>
          <a:xfrm>
            <a:off x="1878031" y="935275"/>
            <a:ext cx="2702975" cy="3008668"/>
            <a:chOff x="1878031" y="935275"/>
            <a:chExt cx="2702975" cy="3008668"/>
          </a:xfrm>
        </p:grpSpPr>
        <p:sp>
          <p:nvSpPr>
            <p:cNvPr id="41" name="Freeform 4">
              <a:extLst>
                <a:ext uri="{FF2B5EF4-FFF2-40B4-BE49-F238E27FC236}">
                  <a16:creationId xmlns:a16="http://schemas.microsoft.com/office/drawing/2014/main" id="{9B17AB3E-8818-469D-0546-8B5CBDCE5535}"/>
                </a:ext>
              </a:extLst>
            </p:cNvPr>
            <p:cNvSpPr/>
            <p:nvPr/>
          </p:nvSpPr>
          <p:spPr>
            <a:xfrm>
              <a:off x="1878031" y="935275"/>
              <a:ext cx="2702975" cy="30086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02978"/>
                <a:gd name="f7" fmla="val 3008672"/>
                <a:gd name="f8" fmla="val 2582846"/>
                <a:gd name="f9" fmla="val 2649193"/>
                <a:gd name="f10" fmla="val 53881"/>
                <a:gd name="f11" fmla="val 120347"/>
                <a:gd name="f12" fmla="val 2888325"/>
                <a:gd name="f13" fmla="val 2954791"/>
                <a:gd name="f14" fmla="val 120132"/>
                <a:gd name="f15" fmla="val 53785"/>
                <a:gd name="f16" fmla="+- 0 0 -90"/>
                <a:gd name="f17" fmla="*/ f3 1 2702978"/>
                <a:gd name="f18" fmla="*/ f4 1 300867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02978"/>
                <a:gd name="f27" fmla="*/ f23 1 3008672"/>
                <a:gd name="f28" fmla="*/ 2582846 f24 1"/>
                <a:gd name="f29" fmla="*/ 0 f23 1"/>
                <a:gd name="f30" fmla="*/ 2702978 f24 1"/>
                <a:gd name="f31" fmla="*/ 120347 f23 1"/>
                <a:gd name="f32" fmla="*/ 2888325 f23 1"/>
                <a:gd name="f33" fmla="*/ 3008672 f23 1"/>
                <a:gd name="f34" fmla="*/ 120132 f24 1"/>
                <a:gd name="f35" fmla="*/ 0 f24 1"/>
                <a:gd name="f36" fmla="+- f25 0 f1"/>
                <a:gd name="f37" fmla="*/ f28 1 2702978"/>
                <a:gd name="f38" fmla="*/ f29 1 3008672"/>
                <a:gd name="f39" fmla="*/ f30 1 2702978"/>
                <a:gd name="f40" fmla="*/ f31 1 3008672"/>
                <a:gd name="f41" fmla="*/ f32 1 3008672"/>
                <a:gd name="f42" fmla="*/ f33 1 3008672"/>
                <a:gd name="f43" fmla="*/ f34 1 2702978"/>
                <a:gd name="f44" fmla="*/ f35 1 2702978"/>
                <a:gd name="f45" fmla="*/ f19 1 f26"/>
                <a:gd name="f46" fmla="*/ f20 1 f26"/>
                <a:gd name="f47" fmla="*/ f19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7"/>
                <a:gd name="f54" fmla="*/ f42 1 f27"/>
                <a:gd name="f55" fmla="*/ f43 1 f26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8 1"/>
                <a:gd name="f66" fmla="*/ f54 f18 1"/>
                <a:gd name="f67" fmla="*/ f55 f17 1"/>
                <a:gd name="f68" fmla="*/ f5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3" y="f65"/>
                </a:cxn>
                <a:cxn ang="f36">
                  <a:pos x="f61" y="f66"/>
                </a:cxn>
                <a:cxn ang="f36">
                  <a:pos x="f67" y="f66"/>
                </a:cxn>
                <a:cxn ang="f36">
                  <a:pos x="f68" y="f65"/>
                </a:cxn>
                <a:cxn ang="f36">
                  <a:pos x="f68" y="f64"/>
                </a:cxn>
                <a:cxn ang="f36">
                  <a:pos x="f67" y="f62"/>
                </a:cxn>
              </a:cxnLst>
              <a:rect l="f57" t="f60" r="f58" b="f59"/>
              <a:pathLst>
                <a:path w="2702978" h="3008672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lnTo>
                    <a:pt x="f6" y="f12"/>
                  </a:lnTo>
                  <a:cubicBezTo>
                    <a:pt x="f6" y="f13"/>
                    <a:pt x="f9" y="f7"/>
                    <a:pt x="f8" y="f7"/>
                  </a:cubicBezTo>
                  <a:lnTo>
                    <a:pt x="f14" y="f7"/>
                  </a:lnTo>
                  <a:cubicBezTo>
                    <a:pt x="f15" y="f7"/>
                    <a:pt x="f5" y="f13"/>
                    <a:pt x="f5" y="f12"/>
                  </a:cubicBezTo>
                  <a:lnTo>
                    <a:pt x="f5" y="f11"/>
                  </a:lnTo>
                  <a:cubicBezTo>
                    <a:pt x="f5" y="f10"/>
                    <a:pt x="f15" y="f5"/>
                    <a:pt x="f1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27001" dir="5400000" algn="tl">
                <a:srgbClr val="000000">
                  <a:alpha val="19850"/>
                </a:srgbClr>
              </a:outerShdw>
            </a:effectLst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IS" sz="18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30B751F0-5B29-D409-74E8-6F50020BB9C6}"/>
                </a:ext>
              </a:extLst>
            </p:cNvPr>
            <p:cNvGrpSpPr/>
            <p:nvPr/>
          </p:nvGrpSpPr>
          <p:grpSpPr>
            <a:xfrm>
              <a:off x="2377906" y="1397047"/>
              <a:ext cx="1703463" cy="2085618"/>
              <a:chOff x="2377906" y="1397047"/>
              <a:chExt cx="1703463" cy="2085618"/>
            </a:xfrm>
          </p:grpSpPr>
          <p:sp>
            <p:nvSpPr>
              <p:cNvPr id="43" name="Freeform 6">
                <a:extLst>
                  <a:ext uri="{FF2B5EF4-FFF2-40B4-BE49-F238E27FC236}">
                    <a16:creationId xmlns:a16="http://schemas.microsoft.com/office/drawing/2014/main" id="{326B75C5-5044-2248-DBE7-FDEC7773FA32}"/>
                  </a:ext>
                </a:extLst>
              </p:cNvPr>
              <p:cNvSpPr/>
              <p:nvPr/>
            </p:nvSpPr>
            <p:spPr>
              <a:xfrm>
                <a:off x="3538261" y="2827855"/>
                <a:ext cx="541919" cy="654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1917"/>
                  <a:gd name="f7" fmla="val 654446"/>
                  <a:gd name="f8" fmla="val 481851"/>
                  <a:gd name="f9" fmla="val 515025"/>
                  <a:gd name="f10" fmla="val 26940"/>
                  <a:gd name="f11" fmla="val 60173"/>
                  <a:gd name="f12" fmla="val 594273"/>
                  <a:gd name="f13" fmla="val 627506"/>
                  <a:gd name="f14" fmla="val 60066"/>
                  <a:gd name="f15" fmla="val 26892"/>
                  <a:gd name="f16" fmla="+- 0 0 -90"/>
                  <a:gd name="f17" fmla="*/ f3 1 541917"/>
                  <a:gd name="f18" fmla="*/ f4 1 65444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41917"/>
                  <a:gd name="f27" fmla="*/ f23 1 654446"/>
                  <a:gd name="f28" fmla="*/ 481851 f24 1"/>
                  <a:gd name="f29" fmla="*/ 0 f23 1"/>
                  <a:gd name="f30" fmla="*/ 541917 f24 1"/>
                  <a:gd name="f31" fmla="*/ 60173 f23 1"/>
                  <a:gd name="f32" fmla="*/ 594273 f23 1"/>
                  <a:gd name="f33" fmla="*/ 654446 f23 1"/>
                  <a:gd name="f34" fmla="*/ 60066 f24 1"/>
                  <a:gd name="f35" fmla="*/ 0 f24 1"/>
                  <a:gd name="f36" fmla="+- f25 0 f1"/>
                  <a:gd name="f37" fmla="*/ f28 1 541917"/>
                  <a:gd name="f38" fmla="*/ f29 1 654446"/>
                  <a:gd name="f39" fmla="*/ f30 1 541917"/>
                  <a:gd name="f40" fmla="*/ f31 1 654446"/>
                  <a:gd name="f41" fmla="*/ f32 1 654446"/>
                  <a:gd name="f42" fmla="*/ f33 1 654446"/>
                  <a:gd name="f43" fmla="*/ f34 1 541917"/>
                  <a:gd name="f44" fmla="*/ f35 1 541917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7"/>
                  <a:gd name="f54" fmla="*/ f42 1 f27"/>
                  <a:gd name="f55" fmla="*/ f43 1 f26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8 1"/>
                  <a:gd name="f66" fmla="*/ f54 f18 1"/>
                  <a:gd name="f67" fmla="*/ f55 f17 1"/>
                  <a:gd name="f68" fmla="*/ f5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61" y="f66"/>
                  </a:cxn>
                  <a:cxn ang="f36">
                    <a:pos x="f67" y="f66"/>
                  </a:cxn>
                  <a:cxn ang="f36">
                    <a:pos x="f68" y="f65"/>
                  </a:cxn>
                  <a:cxn ang="f36">
                    <a:pos x="f68" y="f64"/>
                  </a:cxn>
                  <a:cxn ang="f36">
                    <a:pos x="f67" y="f62"/>
                  </a:cxn>
                </a:cxnLst>
                <a:rect l="f57" t="f60" r="f58" b="f59"/>
                <a:pathLst>
                  <a:path w="541917" h="654446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lnTo>
                      <a:pt x="f6" y="f12"/>
                    </a:lnTo>
                    <a:cubicBezTo>
                      <a:pt x="f6" y="f13"/>
                      <a:pt x="f9" y="f7"/>
                      <a:pt x="f8" y="f7"/>
                    </a:cubicBezTo>
                    <a:lnTo>
                      <a:pt x="f14" y="f7"/>
                    </a:lnTo>
                    <a:cubicBezTo>
                      <a:pt x="f15" y="f7"/>
                      <a:pt x="f5" y="f13"/>
                      <a:pt x="f5" y="f12"/>
                    </a:cubicBezTo>
                    <a:lnTo>
                      <a:pt x="f5" y="f11"/>
                    </a:lnTo>
                    <a:cubicBezTo>
                      <a:pt x="f5" y="f10"/>
                      <a:pt x="f15" y="f5"/>
                      <a:pt x="f14" y="f5"/>
                    </a:cubicBezTo>
                    <a:close/>
                  </a:path>
                </a:pathLst>
              </a:custGeom>
              <a:solidFill>
                <a:srgbClr val="341D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IS" sz="1800" b="0" i="0" u="none" strike="noStrike" kern="1200" cap="none" spc="0" baseline="0">
                  <a:solidFill>
                    <a:srgbClr val="000000"/>
                  </a:solidFill>
                  <a:uFillTx/>
                  <a:latin typeface="Calibri"/>
                </a:endParaRPr>
              </a:p>
            </p:txBody>
          </p:sp>
          <p:grpSp>
            <p:nvGrpSpPr>
              <p:cNvPr id="44" name="Graphic 2">
                <a:extLst>
                  <a:ext uri="{FF2B5EF4-FFF2-40B4-BE49-F238E27FC236}">
                    <a16:creationId xmlns:a16="http://schemas.microsoft.com/office/drawing/2014/main" id="{2B4125A8-82B0-3630-3AD2-8F9E24E7AEAC}"/>
                  </a:ext>
                </a:extLst>
              </p:cNvPr>
              <p:cNvGrpSpPr/>
              <p:nvPr/>
            </p:nvGrpSpPr>
            <p:grpSpPr>
              <a:xfrm>
                <a:off x="3678576" y="2958788"/>
                <a:ext cx="261161" cy="392460"/>
                <a:chOff x="3678576" y="2958788"/>
                <a:chExt cx="261161" cy="392460"/>
              </a:xfrm>
            </p:grpSpPr>
            <p:sp>
              <p:nvSpPr>
                <p:cNvPr id="45" name="Freeform 8">
                  <a:extLst>
                    <a:ext uri="{FF2B5EF4-FFF2-40B4-BE49-F238E27FC236}">
                      <a16:creationId xmlns:a16="http://schemas.microsoft.com/office/drawing/2014/main" id="{B81490A2-CEAC-43F9-E86F-1753A4D15A2C}"/>
                    </a:ext>
                  </a:extLst>
                </p:cNvPr>
                <p:cNvSpPr/>
                <p:nvPr/>
              </p:nvSpPr>
              <p:spPr>
                <a:xfrm>
                  <a:off x="3678576" y="2958788"/>
                  <a:ext cx="110761" cy="16896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0762"/>
                    <a:gd name="f7" fmla="val 168966"/>
                    <a:gd name="f8" fmla="val 63190"/>
                    <a:gd name="f9" fmla="val 59692"/>
                    <a:gd name="f10" fmla="val 49222"/>
                    <a:gd name="f11" fmla="val 54900"/>
                    <a:gd name="f12" fmla="val 41399"/>
                    <a:gd name="f13" fmla="val 38683"/>
                    <a:gd name="f14" fmla="val 25468"/>
                    <a:gd name="f15" fmla="val 12494"/>
                    <a:gd name="f16" fmla="val 46334"/>
                    <a:gd name="f17" fmla="val 240"/>
                    <a:gd name="f18" fmla="val 58609"/>
                    <a:gd name="f19" fmla="val 14682"/>
                    <a:gd name="f20" fmla="val 14416"/>
                    <a:gd name="f21" fmla="val 4934"/>
                    <a:gd name="f22" fmla="val 30634"/>
                    <a:gd name="f23" fmla="val 47332"/>
                    <a:gd name="f24" fmla="val 80729"/>
                    <a:gd name="f25" fmla="val 108720"/>
                    <a:gd name="f26" fmla="val 19256"/>
                    <a:gd name="f27" fmla="val 53675"/>
                    <a:gd name="f28" fmla="val 70644"/>
                    <a:gd name="f29" fmla="val 100190"/>
                    <a:gd name="f30" fmla="val 84965"/>
                    <a:gd name="f31" fmla="val 88778"/>
                    <a:gd name="f32" fmla="val 98444"/>
                    <a:gd name="f33" fmla="val 59105"/>
                    <a:gd name="f34" fmla="val 129975"/>
                    <a:gd name="f35" fmla="val 168967"/>
                    <a:gd name="f36" fmla="val 139963"/>
                    <a:gd name="f37" fmla="val 78948"/>
                    <a:gd name="f38" fmla="val 60667"/>
                    <a:gd name="f39" fmla="val 72449"/>
                    <a:gd name="f40" fmla="val 65950"/>
                    <a:gd name="f41" fmla="+- 0 0 -90"/>
                    <a:gd name="f42" fmla="*/ f3 1 110762"/>
                    <a:gd name="f43" fmla="*/ f4 1 168966"/>
                    <a:gd name="f44" fmla="val f5"/>
                    <a:gd name="f45" fmla="val f6"/>
                    <a:gd name="f46" fmla="val f7"/>
                    <a:gd name="f47" fmla="*/ f41 f0 1"/>
                    <a:gd name="f48" fmla="+- f46 0 f44"/>
                    <a:gd name="f49" fmla="+- f45 0 f44"/>
                    <a:gd name="f50" fmla="*/ f47 1 f2"/>
                    <a:gd name="f51" fmla="*/ f49 1 110762"/>
                    <a:gd name="f52" fmla="*/ f48 1 168966"/>
                    <a:gd name="f53" fmla="*/ 63190 f49 1"/>
                    <a:gd name="f54" fmla="*/ 59692 f48 1"/>
                    <a:gd name="f55" fmla="*/ 38683 f49 1"/>
                    <a:gd name="f56" fmla="*/ 41399 f48 1"/>
                    <a:gd name="f57" fmla="*/ 240 f49 1"/>
                    <a:gd name="f58" fmla="*/ 58609 f48 1"/>
                    <a:gd name="f59" fmla="*/ 14682 f48 1"/>
                    <a:gd name="f60" fmla="*/ 47332 f49 1"/>
                    <a:gd name="f61" fmla="*/ 0 f48 1"/>
                    <a:gd name="f62" fmla="*/ 108720 f49 1"/>
                    <a:gd name="f63" fmla="*/ 53675 f48 1"/>
                    <a:gd name="f64" fmla="*/ 88778 f49 1"/>
                    <a:gd name="f65" fmla="*/ 98444 f48 1"/>
                    <a:gd name="f66" fmla="*/ 59105 f49 1"/>
                    <a:gd name="f67" fmla="*/ 129975 f48 1"/>
                    <a:gd name="f68" fmla="*/ 110762 f49 1"/>
                    <a:gd name="f69" fmla="*/ 168967 f48 1"/>
                    <a:gd name="f70" fmla="*/ 0 f49 1"/>
                    <a:gd name="f71" fmla="*/ 139963 f48 1"/>
                    <a:gd name="f72" fmla="*/ 54900 f49 1"/>
                    <a:gd name="f73" fmla="*/ 78948 f48 1"/>
                    <a:gd name="f74" fmla="+- f50 0 f1"/>
                    <a:gd name="f75" fmla="*/ f53 1 110762"/>
                    <a:gd name="f76" fmla="*/ f54 1 168966"/>
                    <a:gd name="f77" fmla="*/ f55 1 110762"/>
                    <a:gd name="f78" fmla="*/ f56 1 168966"/>
                    <a:gd name="f79" fmla="*/ f57 1 110762"/>
                    <a:gd name="f80" fmla="*/ f58 1 168966"/>
                    <a:gd name="f81" fmla="*/ f59 1 168966"/>
                    <a:gd name="f82" fmla="*/ f60 1 110762"/>
                    <a:gd name="f83" fmla="*/ f61 1 168966"/>
                    <a:gd name="f84" fmla="*/ f62 1 110762"/>
                    <a:gd name="f85" fmla="*/ f63 1 168966"/>
                    <a:gd name="f86" fmla="*/ f64 1 110762"/>
                    <a:gd name="f87" fmla="*/ f65 1 168966"/>
                    <a:gd name="f88" fmla="*/ f66 1 110762"/>
                    <a:gd name="f89" fmla="*/ f67 1 168966"/>
                    <a:gd name="f90" fmla="*/ f68 1 110762"/>
                    <a:gd name="f91" fmla="*/ f69 1 168966"/>
                    <a:gd name="f92" fmla="*/ f70 1 110762"/>
                    <a:gd name="f93" fmla="*/ f71 1 168966"/>
                    <a:gd name="f94" fmla="*/ f72 1 110762"/>
                    <a:gd name="f95" fmla="*/ f73 1 168966"/>
                    <a:gd name="f96" fmla="*/ f44 1 f51"/>
                    <a:gd name="f97" fmla="*/ f45 1 f51"/>
                    <a:gd name="f98" fmla="*/ f44 1 f52"/>
                    <a:gd name="f99" fmla="*/ f46 1 f52"/>
                    <a:gd name="f100" fmla="*/ f75 1 f51"/>
                    <a:gd name="f101" fmla="*/ f76 1 f52"/>
                    <a:gd name="f102" fmla="*/ f77 1 f51"/>
                    <a:gd name="f103" fmla="*/ f78 1 f52"/>
                    <a:gd name="f104" fmla="*/ f79 1 f51"/>
                    <a:gd name="f105" fmla="*/ f80 1 f52"/>
                    <a:gd name="f106" fmla="*/ f81 1 f52"/>
                    <a:gd name="f107" fmla="*/ f82 1 f51"/>
                    <a:gd name="f108" fmla="*/ f83 1 f52"/>
                    <a:gd name="f109" fmla="*/ f84 1 f51"/>
                    <a:gd name="f110" fmla="*/ f85 1 f52"/>
                    <a:gd name="f111" fmla="*/ f86 1 f51"/>
                    <a:gd name="f112" fmla="*/ f87 1 f52"/>
                    <a:gd name="f113" fmla="*/ f88 1 f51"/>
                    <a:gd name="f114" fmla="*/ f89 1 f52"/>
                    <a:gd name="f115" fmla="*/ f90 1 f51"/>
                    <a:gd name="f116" fmla="*/ f91 1 f52"/>
                    <a:gd name="f117" fmla="*/ f92 1 f51"/>
                    <a:gd name="f118" fmla="*/ f93 1 f52"/>
                    <a:gd name="f119" fmla="*/ f94 1 f51"/>
                    <a:gd name="f120" fmla="*/ f95 1 f52"/>
                    <a:gd name="f121" fmla="*/ f96 f42 1"/>
                    <a:gd name="f122" fmla="*/ f97 f42 1"/>
                    <a:gd name="f123" fmla="*/ f99 f43 1"/>
                    <a:gd name="f124" fmla="*/ f98 f43 1"/>
                    <a:gd name="f125" fmla="*/ f100 f42 1"/>
                    <a:gd name="f126" fmla="*/ f101 f43 1"/>
                    <a:gd name="f127" fmla="*/ f102 f42 1"/>
                    <a:gd name="f128" fmla="*/ f103 f43 1"/>
                    <a:gd name="f129" fmla="*/ f104 f42 1"/>
                    <a:gd name="f130" fmla="*/ f105 f43 1"/>
                    <a:gd name="f131" fmla="*/ f106 f43 1"/>
                    <a:gd name="f132" fmla="*/ f107 f42 1"/>
                    <a:gd name="f133" fmla="*/ f108 f43 1"/>
                    <a:gd name="f134" fmla="*/ f109 f42 1"/>
                    <a:gd name="f135" fmla="*/ f110 f43 1"/>
                    <a:gd name="f136" fmla="*/ f111 f42 1"/>
                    <a:gd name="f137" fmla="*/ f112 f43 1"/>
                    <a:gd name="f138" fmla="*/ f113 f42 1"/>
                    <a:gd name="f139" fmla="*/ f114 f43 1"/>
                    <a:gd name="f140" fmla="*/ f115 f42 1"/>
                    <a:gd name="f141" fmla="*/ f116 f43 1"/>
                    <a:gd name="f142" fmla="*/ f117 f42 1"/>
                    <a:gd name="f143" fmla="*/ f118 f43 1"/>
                    <a:gd name="f144" fmla="*/ f119 f42 1"/>
                    <a:gd name="f145" fmla="*/ f120 f4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74">
                      <a:pos x="f125" y="f126"/>
                    </a:cxn>
                    <a:cxn ang="f74">
                      <a:pos x="f127" y="f128"/>
                    </a:cxn>
                    <a:cxn ang="f74">
                      <a:pos x="f129" y="f130"/>
                    </a:cxn>
                    <a:cxn ang="f74">
                      <a:pos x="f129" y="f131"/>
                    </a:cxn>
                    <a:cxn ang="f74">
                      <a:pos x="f132" y="f133"/>
                    </a:cxn>
                    <a:cxn ang="f74">
                      <a:pos x="f134" y="f135"/>
                    </a:cxn>
                    <a:cxn ang="f74">
                      <a:pos x="f136" y="f137"/>
                    </a:cxn>
                    <a:cxn ang="f74">
                      <a:pos x="f138" y="f139"/>
                    </a:cxn>
                    <a:cxn ang="f74">
                      <a:pos x="f140" y="f139"/>
                    </a:cxn>
                    <a:cxn ang="f74">
                      <a:pos x="f140" y="f141"/>
                    </a:cxn>
                    <a:cxn ang="f74">
                      <a:pos x="f142" y="f141"/>
                    </a:cxn>
                    <a:cxn ang="f74">
                      <a:pos x="f142" y="f143"/>
                    </a:cxn>
                    <a:cxn ang="f74">
                      <a:pos x="f144" y="f145"/>
                    </a:cxn>
                    <a:cxn ang="f74">
                      <a:pos x="f125" y="f126"/>
                    </a:cxn>
                  </a:cxnLst>
                  <a:rect l="f121" t="f124" r="f122" b="f123"/>
                  <a:pathLst>
                    <a:path w="110762" h="168966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2"/>
                      </a:cubicBezTo>
                      <a:cubicBezTo>
                        <a:pt x="f14" y="f12"/>
                        <a:pt x="f15" y="f16"/>
                        <a:pt x="f17" y="f18"/>
                      </a:cubicBezTo>
                      <a:lnTo>
                        <a:pt x="f17" y="f19"/>
                      </a:lnTo>
                      <a:cubicBezTo>
                        <a:pt x="f20" y="f21"/>
                        <a:pt x="f22" y="f5"/>
                        <a:pt x="f23" y="f5"/>
                      </a:cubicBezTo>
                      <a:cubicBezTo>
                        <a:pt x="f24" y="f5"/>
                        <a:pt x="f25" y="f26"/>
                        <a:pt x="f25" y="f27"/>
                      </a:cubicBezTo>
                      <a:cubicBezTo>
                        <a:pt x="f25" y="f28"/>
                        <a:pt x="f29" y="f30"/>
                        <a:pt x="f31" y="f32"/>
                      </a:cubicBezTo>
                      <a:lnTo>
                        <a:pt x="f33" y="f34"/>
                      </a:lnTo>
                      <a:lnTo>
                        <a:pt x="f6" y="f34"/>
                      </a:lnTo>
                      <a:lnTo>
                        <a:pt x="f6" y="f35"/>
                      </a:lnTo>
                      <a:lnTo>
                        <a:pt x="f5" y="f35"/>
                      </a:lnTo>
                      <a:lnTo>
                        <a:pt x="f5" y="f36"/>
                      </a:lnTo>
                      <a:lnTo>
                        <a:pt x="f11" y="f37"/>
                      </a:lnTo>
                      <a:cubicBezTo>
                        <a:pt x="f38" y="f39"/>
                        <a:pt x="f8" y="f40"/>
                        <a:pt x="f8" y="f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46" name="Freeform 9">
                  <a:extLst>
                    <a:ext uri="{FF2B5EF4-FFF2-40B4-BE49-F238E27FC236}">
                      <a16:creationId xmlns:a16="http://schemas.microsoft.com/office/drawing/2014/main" id="{763835CC-66EA-2312-A21B-196C32D9CC94}"/>
                    </a:ext>
                  </a:extLst>
                </p:cNvPr>
                <p:cNvSpPr/>
                <p:nvPr/>
              </p:nvSpPr>
              <p:spPr>
                <a:xfrm>
                  <a:off x="3805915" y="2958788"/>
                  <a:ext cx="133822" cy="1718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33827"/>
                    <a:gd name="f7" fmla="val 171855"/>
                    <a:gd name="f8" fmla="val 85928"/>
                    <a:gd name="f9" fmla="val 37909"/>
                    <a:gd name="f10" fmla="val 18260"/>
                    <a:gd name="f11" fmla="val 66914"/>
                    <a:gd name="f12" fmla="val 115567"/>
                    <a:gd name="f13" fmla="val 37789"/>
                    <a:gd name="f14" fmla="val 134066"/>
                    <a:gd name="f15" fmla="val 134427"/>
                    <a:gd name="f16" fmla="val 132382"/>
                    <a:gd name="f17" fmla="val 86135"/>
                    <a:gd name="f18" fmla="val 90820"/>
                    <a:gd name="f19" fmla="val 112163"/>
                    <a:gd name="f20" fmla="val 59692"/>
                    <a:gd name="f21" fmla="val 39474"/>
                    <a:gd name="f22" fmla="val 47693"/>
                    <a:gd name="f23" fmla="val 43248"/>
                    <a:gd name="f24" fmla="val 60173"/>
                    <a:gd name="f25" fmla="val 111682"/>
                    <a:gd name="f26" fmla="+- 0 0 -90"/>
                    <a:gd name="f27" fmla="*/ f3 1 133827"/>
                    <a:gd name="f28" fmla="*/ f4 1 171855"/>
                    <a:gd name="f29" fmla="val f5"/>
                    <a:gd name="f30" fmla="val f6"/>
                    <a:gd name="f31" fmla="val f7"/>
                    <a:gd name="f32" fmla="*/ f26 f0 1"/>
                    <a:gd name="f33" fmla="+- f31 0 f29"/>
                    <a:gd name="f34" fmla="+- f30 0 f29"/>
                    <a:gd name="f35" fmla="*/ f32 1 f2"/>
                    <a:gd name="f36" fmla="*/ f34 1 133827"/>
                    <a:gd name="f37" fmla="*/ f33 1 171855"/>
                    <a:gd name="f38" fmla="*/ 0 f34 1"/>
                    <a:gd name="f39" fmla="*/ 85928 f33 1"/>
                    <a:gd name="f40" fmla="*/ 66914 f34 1"/>
                    <a:gd name="f41" fmla="*/ 0 f33 1"/>
                    <a:gd name="f42" fmla="*/ 133827 f34 1"/>
                    <a:gd name="f43" fmla="*/ 171855 f33 1"/>
                    <a:gd name="f44" fmla="*/ 132382 f33 1"/>
                    <a:gd name="f45" fmla="*/ 90820 f34 1"/>
                    <a:gd name="f46" fmla="*/ 39474 f33 1"/>
                    <a:gd name="f47" fmla="*/ 43248 f34 1"/>
                    <a:gd name="f48" fmla="+- f35 0 f1"/>
                    <a:gd name="f49" fmla="*/ f38 1 133827"/>
                    <a:gd name="f50" fmla="*/ f39 1 171855"/>
                    <a:gd name="f51" fmla="*/ f40 1 133827"/>
                    <a:gd name="f52" fmla="*/ f41 1 171855"/>
                    <a:gd name="f53" fmla="*/ f42 1 133827"/>
                    <a:gd name="f54" fmla="*/ f43 1 171855"/>
                    <a:gd name="f55" fmla="*/ f44 1 171855"/>
                    <a:gd name="f56" fmla="*/ f45 1 133827"/>
                    <a:gd name="f57" fmla="*/ f46 1 171855"/>
                    <a:gd name="f58" fmla="*/ f47 1 133827"/>
                    <a:gd name="f59" fmla="*/ f29 1 f36"/>
                    <a:gd name="f60" fmla="*/ f30 1 f36"/>
                    <a:gd name="f61" fmla="*/ f29 1 f37"/>
                    <a:gd name="f62" fmla="*/ f31 1 f37"/>
                    <a:gd name="f63" fmla="*/ f49 1 f36"/>
                    <a:gd name="f64" fmla="*/ f50 1 f37"/>
                    <a:gd name="f65" fmla="*/ f51 1 f36"/>
                    <a:gd name="f66" fmla="*/ f52 1 f37"/>
                    <a:gd name="f67" fmla="*/ f53 1 f36"/>
                    <a:gd name="f68" fmla="*/ f54 1 f37"/>
                    <a:gd name="f69" fmla="*/ f55 1 f37"/>
                    <a:gd name="f70" fmla="*/ f56 1 f36"/>
                    <a:gd name="f71" fmla="*/ f57 1 f37"/>
                    <a:gd name="f72" fmla="*/ f58 1 f36"/>
                    <a:gd name="f73" fmla="*/ f59 f27 1"/>
                    <a:gd name="f74" fmla="*/ f60 f27 1"/>
                    <a:gd name="f75" fmla="*/ f62 f28 1"/>
                    <a:gd name="f76" fmla="*/ f61 f28 1"/>
                    <a:gd name="f77" fmla="*/ f63 f27 1"/>
                    <a:gd name="f78" fmla="*/ f64 f28 1"/>
                    <a:gd name="f79" fmla="*/ f65 f27 1"/>
                    <a:gd name="f80" fmla="*/ f66 f28 1"/>
                    <a:gd name="f81" fmla="*/ f67 f27 1"/>
                    <a:gd name="f82" fmla="*/ f68 f28 1"/>
                    <a:gd name="f83" fmla="*/ f69 f28 1"/>
                    <a:gd name="f84" fmla="*/ f70 f27 1"/>
                    <a:gd name="f85" fmla="*/ f71 f28 1"/>
                    <a:gd name="f86" fmla="*/ f72 f2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77" y="f78"/>
                    </a:cxn>
                    <a:cxn ang="f48">
                      <a:pos x="f79" y="f80"/>
                    </a:cxn>
                    <a:cxn ang="f48">
                      <a:pos x="f81" y="f78"/>
                    </a:cxn>
                    <a:cxn ang="f48">
                      <a:pos x="f79" y="f82"/>
                    </a:cxn>
                    <a:cxn ang="f48">
                      <a:pos x="f77" y="f78"/>
                    </a:cxn>
                    <a:cxn ang="f48">
                      <a:pos x="f79" y="f83"/>
                    </a:cxn>
                    <a:cxn ang="f48">
                      <a:pos x="f84" y="f78"/>
                    </a:cxn>
                    <a:cxn ang="f48">
                      <a:pos x="f79" y="f85"/>
                    </a:cxn>
                    <a:cxn ang="f48">
                      <a:pos x="f86" y="f78"/>
                    </a:cxn>
                    <a:cxn ang="f48">
                      <a:pos x="f79" y="f83"/>
                    </a:cxn>
                  </a:cxnLst>
                  <a:rect l="f73" t="f76" r="f74" b="f75"/>
                  <a:pathLst>
                    <a:path w="133827" h="171855">
                      <a:moveTo>
                        <a:pt x="f5" y="f8"/>
                      </a:moveTo>
                      <a:cubicBezTo>
                        <a:pt x="f5" y="f9"/>
                        <a:pt x="f10" y="f5"/>
                        <a:pt x="f11" y="f5"/>
                      </a:cubicBezTo>
                      <a:cubicBezTo>
                        <a:pt x="f12" y="f5"/>
                        <a:pt x="f6" y="f13"/>
                        <a:pt x="f6" y="f8"/>
                      </a:cubicBezTo>
                      <a:cubicBezTo>
                        <a:pt x="f6" y="f14"/>
                        <a:pt x="f12" y="f7"/>
                        <a:pt x="f11" y="f7"/>
                      </a:cubicBezTo>
                      <a:cubicBezTo>
                        <a:pt x="f10" y="f7"/>
                        <a:pt x="f5" y="f15"/>
                        <a:pt x="f5" y="f8"/>
                      </a:cubicBezTo>
                      <a:close/>
                      <a:moveTo>
                        <a:pt x="f11" y="f16"/>
                      </a:moveTo>
                      <a:cubicBezTo>
                        <a:pt x="f17" y="f16"/>
                        <a:pt x="f18" y="f19"/>
                        <a:pt x="f18" y="f8"/>
                      </a:cubicBezTo>
                      <a:cubicBezTo>
                        <a:pt x="f18" y="f20"/>
                        <a:pt x="f17" y="f21"/>
                        <a:pt x="f11" y="f21"/>
                      </a:cubicBezTo>
                      <a:cubicBezTo>
                        <a:pt x="f22" y="f21"/>
                        <a:pt x="f23" y="f24"/>
                        <a:pt x="f23" y="f8"/>
                      </a:cubicBezTo>
                      <a:cubicBezTo>
                        <a:pt x="f23" y="f25"/>
                        <a:pt x="f22" y="f16"/>
                        <a:pt x="f11" y="f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47" name="Freeform 10">
                  <a:extLst>
                    <a:ext uri="{FF2B5EF4-FFF2-40B4-BE49-F238E27FC236}">
                      <a16:creationId xmlns:a16="http://schemas.microsoft.com/office/drawing/2014/main" id="{9BCCA199-873D-9880-370A-D8731B3FB975}"/>
                    </a:ext>
                  </a:extLst>
                </p:cNvPr>
                <p:cNvSpPr/>
                <p:nvPr/>
              </p:nvSpPr>
              <p:spPr>
                <a:xfrm>
                  <a:off x="3678576" y="3182276"/>
                  <a:ext cx="110761" cy="16896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10762"/>
                    <a:gd name="f7" fmla="val 168966"/>
                    <a:gd name="f8" fmla="val 63190"/>
                    <a:gd name="f9" fmla="val 59692"/>
                    <a:gd name="f10" fmla="val 49222"/>
                    <a:gd name="f11" fmla="val 54900"/>
                    <a:gd name="f12" fmla="val 41399"/>
                    <a:gd name="f13" fmla="val 38683"/>
                    <a:gd name="f14" fmla="val 25468"/>
                    <a:gd name="f15" fmla="val 12494"/>
                    <a:gd name="f16" fmla="val 46333"/>
                    <a:gd name="f17" fmla="val 240"/>
                    <a:gd name="f18" fmla="val 58609"/>
                    <a:gd name="f19" fmla="val 14682"/>
                    <a:gd name="f20" fmla="val 14416"/>
                    <a:gd name="f21" fmla="val 4934"/>
                    <a:gd name="f22" fmla="val 30634"/>
                    <a:gd name="f23" fmla="val 47332"/>
                    <a:gd name="f24" fmla="val 80729"/>
                    <a:gd name="f25" fmla="val 108720"/>
                    <a:gd name="f26" fmla="val 19255"/>
                    <a:gd name="f27" fmla="val 53675"/>
                    <a:gd name="f28" fmla="val 70644"/>
                    <a:gd name="f29" fmla="val 100190"/>
                    <a:gd name="f30" fmla="val 84965"/>
                    <a:gd name="f31" fmla="val 88778"/>
                    <a:gd name="f32" fmla="val 98444"/>
                    <a:gd name="f33" fmla="val 59105"/>
                    <a:gd name="f34" fmla="val 129974"/>
                    <a:gd name="f35" fmla="val 168967"/>
                    <a:gd name="f36" fmla="val 139963"/>
                    <a:gd name="f37" fmla="val 78948"/>
                    <a:gd name="f38" fmla="val 60667"/>
                    <a:gd name="f39" fmla="val 72449"/>
                    <a:gd name="f40" fmla="val 65950"/>
                    <a:gd name="f41" fmla="+- 0 0 -90"/>
                    <a:gd name="f42" fmla="*/ f3 1 110762"/>
                    <a:gd name="f43" fmla="*/ f4 1 168966"/>
                    <a:gd name="f44" fmla="val f5"/>
                    <a:gd name="f45" fmla="val f6"/>
                    <a:gd name="f46" fmla="val f7"/>
                    <a:gd name="f47" fmla="*/ f41 f0 1"/>
                    <a:gd name="f48" fmla="+- f46 0 f44"/>
                    <a:gd name="f49" fmla="+- f45 0 f44"/>
                    <a:gd name="f50" fmla="*/ f47 1 f2"/>
                    <a:gd name="f51" fmla="*/ f49 1 110762"/>
                    <a:gd name="f52" fmla="*/ f48 1 168966"/>
                    <a:gd name="f53" fmla="*/ 63190 f49 1"/>
                    <a:gd name="f54" fmla="*/ 59692 f48 1"/>
                    <a:gd name="f55" fmla="*/ 38683 f49 1"/>
                    <a:gd name="f56" fmla="*/ 41399 f48 1"/>
                    <a:gd name="f57" fmla="*/ 240 f49 1"/>
                    <a:gd name="f58" fmla="*/ 58609 f48 1"/>
                    <a:gd name="f59" fmla="*/ 14682 f48 1"/>
                    <a:gd name="f60" fmla="*/ 47332 f49 1"/>
                    <a:gd name="f61" fmla="*/ 0 f48 1"/>
                    <a:gd name="f62" fmla="*/ 108720 f49 1"/>
                    <a:gd name="f63" fmla="*/ 53675 f48 1"/>
                    <a:gd name="f64" fmla="*/ 88778 f49 1"/>
                    <a:gd name="f65" fmla="*/ 98444 f48 1"/>
                    <a:gd name="f66" fmla="*/ 59105 f49 1"/>
                    <a:gd name="f67" fmla="*/ 129974 f48 1"/>
                    <a:gd name="f68" fmla="*/ 110762 f49 1"/>
                    <a:gd name="f69" fmla="*/ 168967 f48 1"/>
                    <a:gd name="f70" fmla="*/ 0 f49 1"/>
                    <a:gd name="f71" fmla="*/ 139963 f48 1"/>
                    <a:gd name="f72" fmla="*/ 54900 f49 1"/>
                    <a:gd name="f73" fmla="*/ 78948 f48 1"/>
                    <a:gd name="f74" fmla="+- f50 0 f1"/>
                    <a:gd name="f75" fmla="*/ f53 1 110762"/>
                    <a:gd name="f76" fmla="*/ f54 1 168966"/>
                    <a:gd name="f77" fmla="*/ f55 1 110762"/>
                    <a:gd name="f78" fmla="*/ f56 1 168966"/>
                    <a:gd name="f79" fmla="*/ f57 1 110762"/>
                    <a:gd name="f80" fmla="*/ f58 1 168966"/>
                    <a:gd name="f81" fmla="*/ f59 1 168966"/>
                    <a:gd name="f82" fmla="*/ f60 1 110762"/>
                    <a:gd name="f83" fmla="*/ f61 1 168966"/>
                    <a:gd name="f84" fmla="*/ f62 1 110762"/>
                    <a:gd name="f85" fmla="*/ f63 1 168966"/>
                    <a:gd name="f86" fmla="*/ f64 1 110762"/>
                    <a:gd name="f87" fmla="*/ f65 1 168966"/>
                    <a:gd name="f88" fmla="*/ f66 1 110762"/>
                    <a:gd name="f89" fmla="*/ f67 1 168966"/>
                    <a:gd name="f90" fmla="*/ f68 1 110762"/>
                    <a:gd name="f91" fmla="*/ f69 1 168966"/>
                    <a:gd name="f92" fmla="*/ f70 1 110762"/>
                    <a:gd name="f93" fmla="*/ f71 1 168966"/>
                    <a:gd name="f94" fmla="*/ f72 1 110762"/>
                    <a:gd name="f95" fmla="*/ f73 1 168966"/>
                    <a:gd name="f96" fmla="*/ f44 1 f51"/>
                    <a:gd name="f97" fmla="*/ f45 1 f51"/>
                    <a:gd name="f98" fmla="*/ f44 1 f52"/>
                    <a:gd name="f99" fmla="*/ f46 1 f52"/>
                    <a:gd name="f100" fmla="*/ f75 1 f51"/>
                    <a:gd name="f101" fmla="*/ f76 1 f52"/>
                    <a:gd name="f102" fmla="*/ f77 1 f51"/>
                    <a:gd name="f103" fmla="*/ f78 1 f52"/>
                    <a:gd name="f104" fmla="*/ f79 1 f51"/>
                    <a:gd name="f105" fmla="*/ f80 1 f52"/>
                    <a:gd name="f106" fmla="*/ f81 1 f52"/>
                    <a:gd name="f107" fmla="*/ f82 1 f51"/>
                    <a:gd name="f108" fmla="*/ f83 1 f52"/>
                    <a:gd name="f109" fmla="*/ f84 1 f51"/>
                    <a:gd name="f110" fmla="*/ f85 1 f52"/>
                    <a:gd name="f111" fmla="*/ f86 1 f51"/>
                    <a:gd name="f112" fmla="*/ f87 1 f52"/>
                    <a:gd name="f113" fmla="*/ f88 1 f51"/>
                    <a:gd name="f114" fmla="*/ f89 1 f52"/>
                    <a:gd name="f115" fmla="*/ f90 1 f51"/>
                    <a:gd name="f116" fmla="*/ f91 1 f52"/>
                    <a:gd name="f117" fmla="*/ f92 1 f51"/>
                    <a:gd name="f118" fmla="*/ f93 1 f52"/>
                    <a:gd name="f119" fmla="*/ f94 1 f51"/>
                    <a:gd name="f120" fmla="*/ f95 1 f52"/>
                    <a:gd name="f121" fmla="*/ f96 f42 1"/>
                    <a:gd name="f122" fmla="*/ f97 f42 1"/>
                    <a:gd name="f123" fmla="*/ f99 f43 1"/>
                    <a:gd name="f124" fmla="*/ f98 f43 1"/>
                    <a:gd name="f125" fmla="*/ f100 f42 1"/>
                    <a:gd name="f126" fmla="*/ f101 f43 1"/>
                    <a:gd name="f127" fmla="*/ f102 f42 1"/>
                    <a:gd name="f128" fmla="*/ f103 f43 1"/>
                    <a:gd name="f129" fmla="*/ f104 f42 1"/>
                    <a:gd name="f130" fmla="*/ f105 f43 1"/>
                    <a:gd name="f131" fmla="*/ f106 f43 1"/>
                    <a:gd name="f132" fmla="*/ f107 f42 1"/>
                    <a:gd name="f133" fmla="*/ f108 f43 1"/>
                    <a:gd name="f134" fmla="*/ f109 f42 1"/>
                    <a:gd name="f135" fmla="*/ f110 f43 1"/>
                    <a:gd name="f136" fmla="*/ f111 f42 1"/>
                    <a:gd name="f137" fmla="*/ f112 f43 1"/>
                    <a:gd name="f138" fmla="*/ f113 f42 1"/>
                    <a:gd name="f139" fmla="*/ f114 f43 1"/>
                    <a:gd name="f140" fmla="*/ f115 f42 1"/>
                    <a:gd name="f141" fmla="*/ f116 f43 1"/>
                    <a:gd name="f142" fmla="*/ f117 f42 1"/>
                    <a:gd name="f143" fmla="*/ f118 f43 1"/>
                    <a:gd name="f144" fmla="*/ f119 f42 1"/>
                    <a:gd name="f145" fmla="*/ f120 f4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74">
                      <a:pos x="f125" y="f126"/>
                    </a:cxn>
                    <a:cxn ang="f74">
                      <a:pos x="f127" y="f128"/>
                    </a:cxn>
                    <a:cxn ang="f74">
                      <a:pos x="f129" y="f130"/>
                    </a:cxn>
                    <a:cxn ang="f74">
                      <a:pos x="f129" y="f131"/>
                    </a:cxn>
                    <a:cxn ang="f74">
                      <a:pos x="f132" y="f133"/>
                    </a:cxn>
                    <a:cxn ang="f74">
                      <a:pos x="f134" y="f135"/>
                    </a:cxn>
                    <a:cxn ang="f74">
                      <a:pos x="f136" y="f137"/>
                    </a:cxn>
                    <a:cxn ang="f74">
                      <a:pos x="f138" y="f139"/>
                    </a:cxn>
                    <a:cxn ang="f74">
                      <a:pos x="f140" y="f139"/>
                    </a:cxn>
                    <a:cxn ang="f74">
                      <a:pos x="f140" y="f141"/>
                    </a:cxn>
                    <a:cxn ang="f74">
                      <a:pos x="f142" y="f141"/>
                    </a:cxn>
                    <a:cxn ang="f74">
                      <a:pos x="f142" y="f143"/>
                    </a:cxn>
                    <a:cxn ang="f74">
                      <a:pos x="f144" y="f145"/>
                    </a:cxn>
                    <a:cxn ang="f74">
                      <a:pos x="f125" y="f126"/>
                    </a:cxn>
                  </a:cxnLst>
                  <a:rect l="f121" t="f124" r="f122" b="f123"/>
                  <a:pathLst>
                    <a:path w="110762" h="168966">
                      <a:moveTo>
                        <a:pt x="f8" y="f9"/>
                      </a:moveTo>
                      <a:cubicBezTo>
                        <a:pt x="f8" y="f10"/>
                        <a:pt x="f11" y="f12"/>
                        <a:pt x="f13" y="f12"/>
                      </a:cubicBezTo>
                      <a:cubicBezTo>
                        <a:pt x="f14" y="f12"/>
                        <a:pt x="f15" y="f16"/>
                        <a:pt x="f17" y="f18"/>
                      </a:cubicBezTo>
                      <a:lnTo>
                        <a:pt x="f17" y="f19"/>
                      </a:lnTo>
                      <a:cubicBezTo>
                        <a:pt x="f20" y="f21"/>
                        <a:pt x="f22" y="f5"/>
                        <a:pt x="f23" y="f5"/>
                      </a:cubicBezTo>
                      <a:cubicBezTo>
                        <a:pt x="f24" y="f5"/>
                        <a:pt x="f25" y="f26"/>
                        <a:pt x="f25" y="f27"/>
                      </a:cubicBezTo>
                      <a:cubicBezTo>
                        <a:pt x="f25" y="f28"/>
                        <a:pt x="f29" y="f30"/>
                        <a:pt x="f31" y="f32"/>
                      </a:cubicBezTo>
                      <a:lnTo>
                        <a:pt x="f33" y="f34"/>
                      </a:lnTo>
                      <a:lnTo>
                        <a:pt x="f6" y="f34"/>
                      </a:lnTo>
                      <a:lnTo>
                        <a:pt x="f6" y="f35"/>
                      </a:lnTo>
                      <a:lnTo>
                        <a:pt x="f5" y="f35"/>
                      </a:lnTo>
                      <a:lnTo>
                        <a:pt x="f5" y="f36"/>
                      </a:lnTo>
                      <a:lnTo>
                        <a:pt x="f11" y="f37"/>
                      </a:lnTo>
                      <a:cubicBezTo>
                        <a:pt x="f38" y="f39"/>
                        <a:pt x="f8" y="f40"/>
                        <a:pt x="f8" y="f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48" name="Freeform 11">
                  <a:extLst>
                    <a:ext uri="{FF2B5EF4-FFF2-40B4-BE49-F238E27FC236}">
                      <a16:creationId xmlns:a16="http://schemas.microsoft.com/office/drawing/2014/main" id="{2D203AD2-4E7D-A4B2-A102-473298E134BE}"/>
                    </a:ext>
                  </a:extLst>
                </p:cNvPr>
                <p:cNvSpPr/>
                <p:nvPr/>
              </p:nvSpPr>
              <p:spPr>
                <a:xfrm>
                  <a:off x="3800392" y="3185166"/>
                  <a:ext cx="134910" cy="16608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34908"/>
                    <a:gd name="f7" fmla="val 166078"/>
                    <a:gd name="f8" fmla="val 134789"/>
                    <a:gd name="f9" fmla="val 128290"/>
                    <a:gd name="f10" fmla="val 115087"/>
                    <a:gd name="f11" fmla="val 166079"/>
                    <a:gd name="f12" fmla="val 74122"/>
                    <a:gd name="f13" fmla="val 103017"/>
                    <a:gd name="f14" fmla="val 72800"/>
                    <a:gd name="f15" fmla="val 114967"/>
                    <a:gd name="f16" fmla="val 93269"/>
                    <a:gd name="f17" fmla="val 134909"/>
                    <a:gd name="f18" fmla="val 48981"/>
                    <a:gd name="f19" fmla="val 43728"/>
                    <a:gd name="f20" fmla="+- 0 0 -90"/>
                    <a:gd name="f21" fmla="*/ f3 1 134908"/>
                    <a:gd name="f22" fmla="*/ f4 1 166078"/>
                    <a:gd name="f23" fmla="val f5"/>
                    <a:gd name="f24" fmla="val f6"/>
                    <a:gd name="f25" fmla="val f7"/>
                    <a:gd name="f26" fmla="*/ f20 f0 1"/>
                    <a:gd name="f27" fmla="+- f25 0 f23"/>
                    <a:gd name="f28" fmla="+- f24 0 f23"/>
                    <a:gd name="f29" fmla="*/ f26 1 f2"/>
                    <a:gd name="f30" fmla="*/ f28 1 134908"/>
                    <a:gd name="f31" fmla="*/ f27 1 166078"/>
                    <a:gd name="f32" fmla="*/ 134789 f28 1"/>
                    <a:gd name="f33" fmla="*/ 128290 f27 1"/>
                    <a:gd name="f34" fmla="*/ 115087 f28 1"/>
                    <a:gd name="f35" fmla="*/ 166079 f27 1"/>
                    <a:gd name="f36" fmla="*/ 74122 f28 1"/>
                    <a:gd name="f37" fmla="*/ 0 f28 1"/>
                    <a:gd name="f38" fmla="*/ 103017 f27 1"/>
                    <a:gd name="f39" fmla="*/ 72800 f28 1"/>
                    <a:gd name="f40" fmla="*/ 0 f27 1"/>
                    <a:gd name="f41" fmla="*/ 114967 f28 1"/>
                    <a:gd name="f42" fmla="*/ 93269 f27 1"/>
                    <a:gd name="f43" fmla="*/ 134909 f28 1"/>
                    <a:gd name="f44" fmla="*/ 48981 f27 1"/>
                    <a:gd name="f45" fmla="*/ 43728 f28 1"/>
                    <a:gd name="f46" fmla="+- f29 0 f1"/>
                    <a:gd name="f47" fmla="*/ f32 1 134908"/>
                    <a:gd name="f48" fmla="*/ f33 1 166078"/>
                    <a:gd name="f49" fmla="*/ f34 1 134908"/>
                    <a:gd name="f50" fmla="*/ f35 1 166078"/>
                    <a:gd name="f51" fmla="*/ f36 1 134908"/>
                    <a:gd name="f52" fmla="*/ f37 1 134908"/>
                    <a:gd name="f53" fmla="*/ f38 1 166078"/>
                    <a:gd name="f54" fmla="*/ f39 1 134908"/>
                    <a:gd name="f55" fmla="*/ f40 1 166078"/>
                    <a:gd name="f56" fmla="*/ f41 1 134908"/>
                    <a:gd name="f57" fmla="*/ f42 1 166078"/>
                    <a:gd name="f58" fmla="*/ f43 1 134908"/>
                    <a:gd name="f59" fmla="*/ f44 1 166078"/>
                    <a:gd name="f60" fmla="*/ f45 1 134908"/>
                    <a:gd name="f61" fmla="*/ f23 1 f30"/>
                    <a:gd name="f62" fmla="*/ f24 1 f30"/>
                    <a:gd name="f63" fmla="*/ f23 1 f31"/>
                    <a:gd name="f64" fmla="*/ f25 1 f31"/>
                    <a:gd name="f65" fmla="*/ f47 1 f30"/>
                    <a:gd name="f66" fmla="*/ f48 1 f31"/>
                    <a:gd name="f67" fmla="*/ f49 1 f30"/>
                    <a:gd name="f68" fmla="*/ f50 1 f31"/>
                    <a:gd name="f69" fmla="*/ f51 1 f30"/>
                    <a:gd name="f70" fmla="*/ f52 1 f30"/>
                    <a:gd name="f71" fmla="*/ f53 1 f31"/>
                    <a:gd name="f72" fmla="*/ f54 1 f30"/>
                    <a:gd name="f73" fmla="*/ f55 1 f31"/>
                    <a:gd name="f74" fmla="*/ f56 1 f30"/>
                    <a:gd name="f75" fmla="*/ f57 1 f31"/>
                    <a:gd name="f76" fmla="*/ f58 1 f30"/>
                    <a:gd name="f77" fmla="*/ f59 1 f31"/>
                    <a:gd name="f78" fmla="*/ f60 1 f30"/>
                    <a:gd name="f79" fmla="*/ f61 f21 1"/>
                    <a:gd name="f80" fmla="*/ f62 f21 1"/>
                    <a:gd name="f81" fmla="*/ f64 f22 1"/>
                    <a:gd name="f82" fmla="*/ f63 f22 1"/>
                    <a:gd name="f83" fmla="*/ f65 f21 1"/>
                    <a:gd name="f84" fmla="*/ f66 f22 1"/>
                    <a:gd name="f85" fmla="*/ f67 f21 1"/>
                    <a:gd name="f86" fmla="*/ f68 f22 1"/>
                    <a:gd name="f87" fmla="*/ f69 f21 1"/>
                    <a:gd name="f88" fmla="*/ f70 f21 1"/>
                    <a:gd name="f89" fmla="*/ f71 f22 1"/>
                    <a:gd name="f90" fmla="*/ f72 f21 1"/>
                    <a:gd name="f91" fmla="*/ f73 f22 1"/>
                    <a:gd name="f92" fmla="*/ f74 f21 1"/>
                    <a:gd name="f93" fmla="*/ f75 f22 1"/>
                    <a:gd name="f94" fmla="*/ f76 f21 1"/>
                    <a:gd name="f95" fmla="*/ f77 f22 1"/>
                    <a:gd name="f96" fmla="*/ f7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6">
                      <a:pos x="f83" y="f84"/>
                    </a:cxn>
                    <a:cxn ang="f46">
                      <a:pos x="f85" y="f84"/>
                    </a:cxn>
                    <a:cxn ang="f46">
                      <a:pos x="f85" y="f86"/>
                    </a:cxn>
                    <a:cxn ang="f46">
                      <a:pos x="f87" y="f86"/>
                    </a:cxn>
                    <a:cxn ang="f46">
                      <a:pos x="f87" y="f84"/>
                    </a:cxn>
                    <a:cxn ang="f46">
                      <a:pos x="f88" y="f84"/>
                    </a:cxn>
                    <a:cxn ang="f46">
                      <a:pos x="f88" y="f89"/>
                    </a:cxn>
                    <a:cxn ang="f46">
                      <a:pos x="f90" y="f91"/>
                    </a:cxn>
                    <a:cxn ang="f46">
                      <a:pos x="f92" y="f91"/>
                    </a:cxn>
                    <a:cxn ang="f46">
                      <a:pos x="f92" y="f93"/>
                    </a:cxn>
                    <a:cxn ang="f46">
                      <a:pos x="f94" y="f93"/>
                    </a:cxn>
                    <a:cxn ang="f46">
                      <a:pos x="f94" y="f84"/>
                    </a:cxn>
                    <a:cxn ang="f46">
                      <a:pos x="f87" y="f93"/>
                    </a:cxn>
                    <a:cxn ang="f46">
                      <a:pos x="f87" y="f95"/>
                    </a:cxn>
                    <a:cxn ang="f46">
                      <a:pos x="f96" y="f93"/>
                    </a:cxn>
                    <a:cxn ang="f46">
                      <a:pos x="f87" y="f93"/>
                    </a:cxn>
                  </a:cxnLst>
                  <a:rect l="f79" t="f82" r="f80" b="f81"/>
                  <a:pathLst>
                    <a:path w="134908" h="166078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12" y="f11"/>
                      </a:lnTo>
                      <a:lnTo>
                        <a:pt x="f12" y="f9"/>
                      </a:lnTo>
                      <a:lnTo>
                        <a:pt x="f5" y="f9"/>
                      </a:lnTo>
                      <a:lnTo>
                        <a:pt x="f5" y="f13"/>
                      </a:lnTo>
                      <a:lnTo>
                        <a:pt x="f14" y="f5"/>
                      </a:lnTo>
                      <a:lnTo>
                        <a:pt x="f15" y="f5"/>
                      </a:lnTo>
                      <a:lnTo>
                        <a:pt x="f15" y="f16"/>
                      </a:lnTo>
                      <a:lnTo>
                        <a:pt x="f17" y="f16"/>
                      </a:lnTo>
                      <a:lnTo>
                        <a:pt x="f17" y="f9"/>
                      </a:lnTo>
                      <a:close/>
                      <a:moveTo>
                        <a:pt x="f12" y="f16"/>
                      </a:moveTo>
                      <a:lnTo>
                        <a:pt x="f12" y="f18"/>
                      </a:lnTo>
                      <a:lnTo>
                        <a:pt x="f19" y="f16"/>
                      </a:lnTo>
                      <a:lnTo>
                        <a:pt x="f12" y="f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49" name="Graphic 2">
                <a:extLst>
                  <a:ext uri="{FF2B5EF4-FFF2-40B4-BE49-F238E27FC236}">
                    <a16:creationId xmlns:a16="http://schemas.microsoft.com/office/drawing/2014/main" id="{32822786-0B36-B571-69AD-D86272EADCD1}"/>
                  </a:ext>
                </a:extLst>
              </p:cNvPr>
              <p:cNvGrpSpPr/>
              <p:nvPr/>
            </p:nvGrpSpPr>
            <p:grpSpPr>
              <a:xfrm>
                <a:off x="2377906" y="1397047"/>
                <a:ext cx="1703463" cy="2085618"/>
                <a:chOff x="2377906" y="1397047"/>
                <a:chExt cx="1703463" cy="2085618"/>
              </a:xfrm>
            </p:grpSpPr>
            <p:sp>
              <p:nvSpPr>
                <p:cNvPr id="50" name="Freeform 13">
                  <a:extLst>
                    <a:ext uri="{FF2B5EF4-FFF2-40B4-BE49-F238E27FC236}">
                      <a16:creationId xmlns:a16="http://schemas.microsoft.com/office/drawing/2014/main" id="{58638251-7AC3-ADCF-399A-010330A82D3D}"/>
                    </a:ext>
                  </a:extLst>
                </p:cNvPr>
                <p:cNvSpPr/>
                <p:nvPr/>
              </p:nvSpPr>
              <p:spPr>
                <a:xfrm>
                  <a:off x="2378144" y="2725524"/>
                  <a:ext cx="49249" cy="494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9254"/>
                    <a:gd name="f7" fmla="val 49493"/>
                    <a:gd name="f8" fmla="val 24627"/>
                    <a:gd name="f9" fmla="val 49494"/>
                    <a:gd name="f10" fmla="val 26189"/>
                    <a:gd name="f11" fmla="val 27991"/>
                    <a:gd name="f12" fmla="val 49253"/>
                    <a:gd name="f13" fmla="val 29432"/>
                    <a:gd name="f14" fmla="val 49012"/>
                    <a:gd name="f15" fmla="val 30994"/>
                    <a:gd name="f16" fmla="val 48651"/>
                    <a:gd name="f17" fmla="val 32676"/>
                    <a:gd name="f18" fmla="val 48170"/>
                    <a:gd name="f19" fmla="val 34118"/>
                    <a:gd name="f20" fmla="val 47568"/>
                    <a:gd name="f21" fmla="val 35559"/>
                    <a:gd name="f22" fmla="val 47087"/>
                    <a:gd name="f23" fmla="val 37001"/>
                    <a:gd name="f24" fmla="val 46245"/>
                    <a:gd name="f25" fmla="val 38322"/>
                    <a:gd name="f26" fmla="val 45282"/>
                    <a:gd name="f27" fmla="val 39644"/>
                    <a:gd name="f28" fmla="val 44439"/>
                    <a:gd name="f29" fmla="val 40965"/>
                    <a:gd name="f30" fmla="val 43356"/>
                    <a:gd name="f31" fmla="val 42166"/>
                    <a:gd name="f32" fmla="val 42153"/>
                    <a:gd name="f33" fmla="val 44329"/>
                    <a:gd name="f34" fmla="val 39866"/>
                    <a:gd name="f35" fmla="val 46251"/>
                    <a:gd name="f36" fmla="val 37098"/>
                    <a:gd name="f37" fmla="val 47452"/>
                    <a:gd name="f38" fmla="val 34089"/>
                    <a:gd name="f39" fmla="val 48654"/>
                    <a:gd name="f40" fmla="val 31081"/>
                    <a:gd name="f41" fmla="val 27952"/>
                    <a:gd name="f42" fmla="val 24702"/>
                    <a:gd name="f43" fmla="val 21453"/>
                    <a:gd name="f44" fmla="val 18204"/>
                    <a:gd name="f45" fmla="val 15195"/>
                    <a:gd name="f46" fmla="val 12186"/>
                    <a:gd name="f47" fmla="val 9539"/>
                    <a:gd name="f48" fmla="val 7132"/>
                    <a:gd name="f49" fmla="val 35079"/>
                    <a:gd name="f50" fmla="val 152"/>
                    <a:gd name="f51" fmla="val 24147"/>
                    <a:gd name="f52" fmla="val -1894"/>
                    <a:gd name="f53" fmla="val 15137"/>
                    <a:gd name="f54" fmla="val 1836"/>
                    <a:gd name="f55" fmla="val 12133"/>
                    <a:gd name="f56" fmla="val 3040"/>
                    <a:gd name="f57" fmla="val 9490"/>
                    <a:gd name="f58" fmla="val 4845"/>
                    <a:gd name="f59" fmla="val 7208"/>
                    <a:gd name="f60" fmla="val 4805"/>
                    <a:gd name="f61" fmla="val 3003"/>
                    <a:gd name="f62" fmla="val 1802"/>
                    <a:gd name="f63" fmla="val 601"/>
                    <a:gd name="f64" fmla="val 21333"/>
                    <a:gd name="f65" fmla="val 28072"/>
                    <a:gd name="f66" fmla="val 31201"/>
                    <a:gd name="f67" fmla="val 4925"/>
                    <a:gd name="f68" fmla="val 39746"/>
                    <a:gd name="f69" fmla="val 11773"/>
                    <a:gd name="f70" fmla="val 46846"/>
                    <a:gd name="f71" fmla="val 18140"/>
                    <a:gd name="f72" fmla="+- 0 0 -90"/>
                    <a:gd name="f73" fmla="*/ f3 1 49254"/>
                    <a:gd name="f74" fmla="*/ f4 1 49493"/>
                    <a:gd name="f75" fmla="val f5"/>
                    <a:gd name="f76" fmla="val f6"/>
                    <a:gd name="f77" fmla="val f7"/>
                    <a:gd name="f78" fmla="*/ f72 f0 1"/>
                    <a:gd name="f79" fmla="+- f77 0 f75"/>
                    <a:gd name="f80" fmla="+- f76 0 f75"/>
                    <a:gd name="f81" fmla="*/ f78 1 f2"/>
                    <a:gd name="f82" fmla="*/ f80 1 49254"/>
                    <a:gd name="f83" fmla="*/ f79 1 49493"/>
                    <a:gd name="f84" fmla="*/ 24627 f80 1"/>
                    <a:gd name="f85" fmla="*/ 49494 f79 1"/>
                    <a:gd name="f86" fmla="*/ 29432 f80 1"/>
                    <a:gd name="f87" fmla="*/ 49012 f79 1"/>
                    <a:gd name="f88" fmla="*/ 34118 f80 1"/>
                    <a:gd name="f89" fmla="*/ 47568 f79 1"/>
                    <a:gd name="f90" fmla="*/ 38322 f80 1"/>
                    <a:gd name="f91" fmla="*/ 45282 f79 1"/>
                    <a:gd name="f92" fmla="*/ 42166 f80 1"/>
                    <a:gd name="f93" fmla="*/ 42153 f79 1"/>
                    <a:gd name="f94" fmla="*/ 47452 f80 1"/>
                    <a:gd name="f95" fmla="*/ 34089 f79 1"/>
                    <a:gd name="f96" fmla="*/ 49254 f80 1"/>
                    <a:gd name="f97" fmla="*/ 24702 f79 1"/>
                    <a:gd name="f98" fmla="*/ 15195 f79 1"/>
                    <a:gd name="f99" fmla="*/ 7132 f79 1"/>
                    <a:gd name="f100" fmla="*/ 15137 f80 1"/>
                    <a:gd name="f101" fmla="*/ 1836 f79 1"/>
                    <a:gd name="f102" fmla="*/ 7208 f80 1"/>
                    <a:gd name="f103" fmla="*/ 1802 f80 1"/>
                    <a:gd name="f104" fmla="*/ 0 f80 1"/>
                    <a:gd name="f105" fmla="+- f81 0 f1"/>
                    <a:gd name="f106" fmla="*/ f84 1 49254"/>
                    <a:gd name="f107" fmla="*/ f85 1 49493"/>
                    <a:gd name="f108" fmla="*/ f86 1 49254"/>
                    <a:gd name="f109" fmla="*/ f87 1 49493"/>
                    <a:gd name="f110" fmla="*/ f88 1 49254"/>
                    <a:gd name="f111" fmla="*/ f89 1 49493"/>
                    <a:gd name="f112" fmla="*/ f90 1 49254"/>
                    <a:gd name="f113" fmla="*/ f91 1 49493"/>
                    <a:gd name="f114" fmla="*/ f92 1 49254"/>
                    <a:gd name="f115" fmla="*/ f93 1 49493"/>
                    <a:gd name="f116" fmla="*/ f94 1 49254"/>
                    <a:gd name="f117" fmla="*/ f95 1 49493"/>
                    <a:gd name="f118" fmla="*/ f96 1 49254"/>
                    <a:gd name="f119" fmla="*/ f97 1 49493"/>
                    <a:gd name="f120" fmla="*/ f98 1 49493"/>
                    <a:gd name="f121" fmla="*/ f99 1 49493"/>
                    <a:gd name="f122" fmla="*/ f100 1 49254"/>
                    <a:gd name="f123" fmla="*/ f101 1 49493"/>
                    <a:gd name="f124" fmla="*/ f102 1 49254"/>
                    <a:gd name="f125" fmla="*/ f103 1 49254"/>
                    <a:gd name="f126" fmla="*/ f104 1 49254"/>
                    <a:gd name="f127" fmla="*/ f75 1 f82"/>
                    <a:gd name="f128" fmla="*/ f76 1 f82"/>
                    <a:gd name="f129" fmla="*/ f75 1 f83"/>
                    <a:gd name="f130" fmla="*/ f77 1 f83"/>
                    <a:gd name="f131" fmla="*/ f106 1 f82"/>
                    <a:gd name="f132" fmla="*/ f107 1 f83"/>
                    <a:gd name="f133" fmla="*/ f108 1 f82"/>
                    <a:gd name="f134" fmla="*/ f109 1 f83"/>
                    <a:gd name="f135" fmla="*/ f110 1 f82"/>
                    <a:gd name="f136" fmla="*/ f111 1 f83"/>
                    <a:gd name="f137" fmla="*/ f112 1 f82"/>
                    <a:gd name="f138" fmla="*/ f113 1 f83"/>
                    <a:gd name="f139" fmla="*/ f114 1 f82"/>
                    <a:gd name="f140" fmla="*/ f115 1 f83"/>
                    <a:gd name="f141" fmla="*/ f116 1 f82"/>
                    <a:gd name="f142" fmla="*/ f117 1 f83"/>
                    <a:gd name="f143" fmla="*/ f118 1 f82"/>
                    <a:gd name="f144" fmla="*/ f119 1 f83"/>
                    <a:gd name="f145" fmla="*/ f120 1 f83"/>
                    <a:gd name="f146" fmla="*/ f121 1 f83"/>
                    <a:gd name="f147" fmla="*/ f122 1 f82"/>
                    <a:gd name="f148" fmla="*/ f123 1 f83"/>
                    <a:gd name="f149" fmla="*/ f124 1 f82"/>
                    <a:gd name="f150" fmla="*/ f125 1 f82"/>
                    <a:gd name="f151" fmla="*/ f126 1 f82"/>
                    <a:gd name="f152" fmla="*/ f127 f73 1"/>
                    <a:gd name="f153" fmla="*/ f128 f73 1"/>
                    <a:gd name="f154" fmla="*/ f130 f74 1"/>
                    <a:gd name="f155" fmla="*/ f129 f74 1"/>
                    <a:gd name="f156" fmla="*/ f131 f73 1"/>
                    <a:gd name="f157" fmla="*/ f132 f74 1"/>
                    <a:gd name="f158" fmla="*/ f133 f73 1"/>
                    <a:gd name="f159" fmla="*/ f134 f74 1"/>
                    <a:gd name="f160" fmla="*/ f135 f73 1"/>
                    <a:gd name="f161" fmla="*/ f136 f74 1"/>
                    <a:gd name="f162" fmla="*/ f137 f73 1"/>
                    <a:gd name="f163" fmla="*/ f138 f74 1"/>
                    <a:gd name="f164" fmla="*/ f139 f73 1"/>
                    <a:gd name="f165" fmla="*/ f140 f74 1"/>
                    <a:gd name="f166" fmla="*/ f141 f73 1"/>
                    <a:gd name="f167" fmla="*/ f142 f74 1"/>
                    <a:gd name="f168" fmla="*/ f143 f73 1"/>
                    <a:gd name="f169" fmla="*/ f144 f74 1"/>
                    <a:gd name="f170" fmla="*/ f145 f74 1"/>
                    <a:gd name="f171" fmla="*/ f146 f74 1"/>
                    <a:gd name="f172" fmla="*/ f147 f73 1"/>
                    <a:gd name="f173" fmla="*/ f148 f74 1"/>
                    <a:gd name="f174" fmla="*/ f149 f73 1"/>
                    <a:gd name="f175" fmla="*/ f150 f73 1"/>
                    <a:gd name="f176" fmla="*/ f151 f7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05">
                      <a:pos x="f156" y="f157"/>
                    </a:cxn>
                    <a:cxn ang="f105">
                      <a:pos x="f158" y="f159"/>
                    </a:cxn>
                    <a:cxn ang="f105">
                      <a:pos x="f160" y="f161"/>
                    </a:cxn>
                    <a:cxn ang="f105">
                      <a:pos x="f162" y="f163"/>
                    </a:cxn>
                    <a:cxn ang="f105">
                      <a:pos x="f164" y="f165"/>
                    </a:cxn>
                    <a:cxn ang="f105">
                      <a:pos x="f166" y="f167"/>
                    </a:cxn>
                    <a:cxn ang="f105">
                      <a:pos x="f168" y="f169"/>
                    </a:cxn>
                    <a:cxn ang="f105">
                      <a:pos x="f166" y="f170"/>
                    </a:cxn>
                    <a:cxn ang="f105">
                      <a:pos x="f164" y="f171"/>
                    </a:cxn>
                    <a:cxn ang="f105">
                      <a:pos x="f172" y="f173"/>
                    </a:cxn>
                    <a:cxn ang="f105">
                      <a:pos x="f174" y="f171"/>
                    </a:cxn>
                    <a:cxn ang="f105">
                      <a:pos x="f175" y="f170"/>
                    </a:cxn>
                    <a:cxn ang="f105">
                      <a:pos x="f176" y="f169"/>
                    </a:cxn>
                    <a:cxn ang="f105">
                      <a:pos x="f175" y="f167"/>
                    </a:cxn>
                    <a:cxn ang="f105">
                      <a:pos x="f174" y="f165"/>
                    </a:cxn>
                    <a:cxn ang="f105">
                      <a:pos x="f156" y="f157"/>
                    </a:cxn>
                  </a:cxnLst>
                  <a:rect l="f152" t="f155" r="f153" b="f154"/>
                  <a:pathLst>
                    <a:path w="49254" h="49493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14"/>
                      </a:cubicBezTo>
                      <a:cubicBezTo>
                        <a:pt x="f15" y="f16"/>
                        <a:pt x="f17" y="f18"/>
                        <a:pt x="f19" y="f20"/>
                      </a:cubicBezTo>
                      <a:cubicBezTo>
                        <a:pt x="f21" y="f22"/>
                        <a:pt x="f23" y="f24"/>
                        <a:pt x="f25" y="f26"/>
                      </a:cubicBezTo>
                      <a:cubicBezTo>
                        <a:pt x="f27" y="f28"/>
                        <a:pt x="f29" y="f30"/>
                        <a:pt x="f31" y="f32"/>
                      </a:cubicBezTo>
                      <a:cubicBezTo>
                        <a:pt x="f33" y="f34"/>
                        <a:pt x="f35" y="f36"/>
                        <a:pt x="f37" y="f38"/>
                      </a:cubicBezTo>
                      <a:cubicBezTo>
                        <a:pt x="f39" y="f40"/>
                        <a:pt x="f6" y="f41"/>
                        <a:pt x="f6" y="f42"/>
                      </a:cubicBezTo>
                      <a:cubicBezTo>
                        <a:pt x="f6" y="f43"/>
                        <a:pt x="f39" y="f44"/>
                        <a:pt x="f37" y="f45"/>
                      </a:cubicBezTo>
                      <a:cubicBezTo>
                        <a:pt x="f35" y="f46"/>
                        <a:pt x="f33" y="f47"/>
                        <a:pt x="f31" y="f48"/>
                      </a:cubicBezTo>
                      <a:cubicBezTo>
                        <a:pt x="f49" y="f50"/>
                        <a:pt x="f51" y="f52"/>
                        <a:pt x="f53" y="f54"/>
                      </a:cubicBezTo>
                      <a:cubicBezTo>
                        <a:pt x="f55" y="f56"/>
                        <a:pt x="f57" y="f58"/>
                        <a:pt x="f59" y="f48"/>
                      </a:cubicBezTo>
                      <a:cubicBezTo>
                        <a:pt x="f60" y="f47"/>
                        <a:pt x="f61" y="f46"/>
                        <a:pt x="f62" y="f45"/>
                      </a:cubicBezTo>
                      <a:cubicBezTo>
                        <a:pt x="f63" y="f44"/>
                        <a:pt x="f5" y="f64"/>
                        <a:pt x="f5" y="f42"/>
                      </a:cubicBezTo>
                      <a:cubicBezTo>
                        <a:pt x="f5" y="f65"/>
                        <a:pt x="f63" y="f66"/>
                        <a:pt x="f62" y="f38"/>
                      </a:cubicBezTo>
                      <a:cubicBezTo>
                        <a:pt x="f61" y="f36"/>
                        <a:pt x="f67" y="f68"/>
                        <a:pt x="f59" y="f32"/>
                      </a:cubicBezTo>
                      <a:cubicBezTo>
                        <a:pt x="f69" y="f70"/>
                        <a:pt x="f71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341D5B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51" name="Freeform 14">
                  <a:extLst>
                    <a:ext uri="{FF2B5EF4-FFF2-40B4-BE49-F238E27FC236}">
                      <a16:creationId xmlns:a16="http://schemas.microsoft.com/office/drawing/2014/main" id="{A5C16889-0344-C910-0AF5-E5E0579A60A0}"/>
                    </a:ext>
                  </a:extLst>
                </p:cNvPr>
                <p:cNvSpPr/>
                <p:nvPr/>
              </p:nvSpPr>
              <p:spPr>
                <a:xfrm>
                  <a:off x="2378025" y="2827855"/>
                  <a:ext cx="1099447" cy="6548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099451"/>
                    <a:gd name="f7" fmla="val 654807"/>
                    <a:gd name="f8" fmla="val 851498"/>
                    <a:gd name="f9" fmla="val 740736"/>
                    <a:gd name="f10" fmla="val 646793"/>
                    <a:gd name="f11" fmla="val 73171"/>
                    <a:gd name="f12" fmla="val 615198"/>
                    <a:gd name="f13" fmla="val 173661"/>
                    <a:gd name="f14" fmla="val 610513"/>
                    <a:gd name="f15" fmla="val 164996"/>
                    <a:gd name="f16" fmla="val 605587"/>
                    <a:gd name="f17" fmla="val 156571"/>
                    <a:gd name="f18" fmla="val 600181"/>
                    <a:gd name="f19" fmla="val 148388"/>
                    <a:gd name="f20" fmla="val 599941"/>
                    <a:gd name="f21" fmla="val 147906"/>
                    <a:gd name="f22" fmla="val 599581"/>
                    <a:gd name="f23" fmla="val 147545"/>
                    <a:gd name="f24" fmla="val 599340"/>
                    <a:gd name="f25" fmla="val 147064"/>
                    <a:gd name="f26" fmla="val 596938"/>
                    <a:gd name="f27" fmla="val 143333"/>
                    <a:gd name="f28" fmla="val 594295"/>
                    <a:gd name="f29" fmla="val 139723"/>
                    <a:gd name="f30" fmla="val 591772"/>
                    <a:gd name="f31" fmla="val 136112"/>
                    <a:gd name="f32" fmla="val 591171"/>
                    <a:gd name="f33" fmla="val 135150"/>
                    <a:gd name="f34" fmla="val 590451"/>
                    <a:gd name="f35" fmla="val 134307"/>
                    <a:gd name="f36" fmla="val 589850"/>
                    <a:gd name="f37" fmla="val 133344"/>
                    <a:gd name="f38" fmla="val 587447"/>
                    <a:gd name="f39" fmla="val 130095"/>
                    <a:gd name="f40" fmla="val 584924"/>
                    <a:gd name="f41" fmla="val 126846"/>
                    <a:gd name="f42" fmla="val 582402"/>
                    <a:gd name="f43" fmla="val 123596"/>
                    <a:gd name="f44" fmla="val 581561"/>
                    <a:gd name="f45" fmla="val 122513"/>
                    <a:gd name="f46" fmla="val 580720"/>
                    <a:gd name="f47" fmla="val 121430"/>
                    <a:gd name="f48" fmla="val 579879"/>
                    <a:gd name="f49" fmla="val 120347"/>
                    <a:gd name="f50" fmla="val 577116"/>
                    <a:gd name="f51" fmla="val 116977"/>
                    <a:gd name="f52" fmla="val 574353"/>
                    <a:gd name="f53" fmla="val 113848"/>
                    <a:gd name="f54" fmla="val 571590"/>
                    <a:gd name="f55" fmla="val 110599"/>
                    <a:gd name="f56" fmla="val 570869"/>
                    <a:gd name="f57" fmla="val 109756"/>
                    <a:gd name="f58" fmla="val 570148"/>
                    <a:gd name="f59" fmla="val 108914"/>
                    <a:gd name="f60" fmla="val 569427"/>
                    <a:gd name="f61" fmla="val 108072"/>
                    <a:gd name="f62" fmla="val 556333"/>
                    <a:gd name="f63" fmla="val 93510"/>
                    <a:gd name="f64" fmla="val 541917"/>
                    <a:gd name="f65" fmla="val 80271"/>
                    <a:gd name="f66" fmla="val 526420"/>
                    <a:gd name="f67" fmla="val 68237"/>
                    <a:gd name="f68" fmla="val 525219"/>
                    <a:gd name="f69" fmla="val 67274"/>
                    <a:gd name="f70" fmla="val 524017"/>
                    <a:gd name="f71" fmla="val 66311"/>
                    <a:gd name="f72" fmla="val 522816"/>
                    <a:gd name="f73" fmla="val 65348"/>
                    <a:gd name="f74" fmla="val 520413"/>
                    <a:gd name="f75" fmla="val 63543"/>
                    <a:gd name="f76" fmla="val 518011"/>
                    <a:gd name="f77" fmla="val 61858"/>
                    <a:gd name="f78" fmla="val 515608"/>
                    <a:gd name="f79" fmla="val 60173"/>
                    <a:gd name="f80" fmla="val 513806"/>
                    <a:gd name="f81" fmla="val 58970"/>
                    <a:gd name="f82" fmla="val 512124"/>
                    <a:gd name="f83" fmla="val 57646"/>
                    <a:gd name="f84" fmla="val 510322"/>
                    <a:gd name="f85" fmla="val 56443"/>
                    <a:gd name="f86" fmla="val 507920"/>
                    <a:gd name="f87" fmla="val 54758"/>
                    <a:gd name="f88" fmla="val 505397"/>
                    <a:gd name="f89" fmla="val 53193"/>
                    <a:gd name="f90" fmla="val 502874"/>
                    <a:gd name="f91" fmla="val 51629"/>
                    <a:gd name="f92" fmla="val 501072"/>
                    <a:gd name="f93" fmla="val 50425"/>
                    <a:gd name="f94" fmla="val 499270"/>
                    <a:gd name="f95" fmla="val 49222"/>
                    <a:gd name="f96" fmla="val 497468"/>
                    <a:gd name="f97" fmla="val 48139"/>
                    <a:gd name="f98" fmla="val 494825"/>
                    <a:gd name="f99" fmla="val 46454"/>
                    <a:gd name="f100" fmla="val 492062"/>
                    <a:gd name="f101" fmla="val 45010"/>
                    <a:gd name="f102" fmla="val 489419"/>
                    <a:gd name="f103" fmla="val 43445"/>
                    <a:gd name="f104" fmla="val 487737"/>
                    <a:gd name="f105" fmla="val 42482"/>
                    <a:gd name="f106" fmla="val 486056"/>
                    <a:gd name="f107" fmla="val 41520"/>
                    <a:gd name="f108" fmla="val 484374"/>
                    <a:gd name="f109" fmla="val 40557"/>
                    <a:gd name="f110" fmla="val 481490"/>
                    <a:gd name="f111" fmla="val 38992"/>
                    <a:gd name="f112" fmla="val 478487"/>
                    <a:gd name="f113" fmla="val 37428"/>
                    <a:gd name="f114" fmla="val 475604"/>
                    <a:gd name="f115" fmla="val 35864"/>
                    <a:gd name="f116" fmla="val 474042"/>
                    <a:gd name="f117" fmla="val 35021"/>
                    <a:gd name="f118" fmla="val 472601"/>
                    <a:gd name="f119" fmla="val 34299"/>
                    <a:gd name="f120" fmla="val 471039"/>
                    <a:gd name="f121" fmla="val 33456"/>
                    <a:gd name="f122" fmla="val 467916"/>
                    <a:gd name="f123" fmla="val 31892"/>
                    <a:gd name="f124" fmla="val 464672"/>
                    <a:gd name="f125" fmla="val 30448"/>
                    <a:gd name="f126" fmla="val 461549"/>
                    <a:gd name="f127" fmla="val 29004"/>
                    <a:gd name="f128" fmla="val 460107"/>
                    <a:gd name="f129" fmla="val 28402"/>
                    <a:gd name="f130" fmla="val 458785"/>
                    <a:gd name="f131" fmla="val 27680"/>
                    <a:gd name="f132" fmla="val 457344"/>
                    <a:gd name="f133" fmla="val 27078"/>
                    <a:gd name="f134" fmla="val 453980"/>
                    <a:gd name="f135" fmla="val 25634"/>
                    <a:gd name="f136" fmla="val 450616"/>
                    <a:gd name="f137" fmla="val 24190"/>
                    <a:gd name="f138" fmla="val 447133"/>
                    <a:gd name="f139" fmla="val 22866"/>
                    <a:gd name="f140" fmla="val 445811"/>
                    <a:gd name="f141" fmla="val 22385"/>
                    <a:gd name="f142" fmla="val 444610"/>
                    <a:gd name="f143" fmla="val 21903"/>
                    <a:gd name="f144" fmla="val 443288"/>
                    <a:gd name="f145" fmla="val 21422"/>
                    <a:gd name="f146" fmla="val 439805"/>
                    <a:gd name="f147" fmla="val 20098"/>
                    <a:gd name="f148" fmla="val 436201"/>
                    <a:gd name="f149" fmla="val 18774"/>
                    <a:gd name="f150" fmla="val 432597"/>
                    <a:gd name="f151" fmla="val 17571"/>
                    <a:gd name="f152" fmla="val 431395"/>
                    <a:gd name="f153" fmla="val 17210"/>
                    <a:gd name="f154" fmla="val 430194"/>
                    <a:gd name="f155" fmla="val 16728"/>
                    <a:gd name="f156" fmla="val 428993"/>
                    <a:gd name="f157" fmla="val 16367"/>
                    <a:gd name="f158" fmla="val 425389"/>
                    <a:gd name="f159" fmla="val 15164"/>
                    <a:gd name="f160" fmla="val 421665"/>
                    <a:gd name="f161" fmla="val 14081"/>
                    <a:gd name="f162" fmla="val 418061"/>
                    <a:gd name="f163" fmla="val 12997"/>
                    <a:gd name="f164" fmla="val 416859"/>
                    <a:gd name="f165" fmla="val 12636"/>
                    <a:gd name="f166" fmla="val 415658"/>
                    <a:gd name="f167" fmla="val 12275"/>
                    <a:gd name="f168" fmla="val 414457"/>
                    <a:gd name="f169" fmla="val 11914"/>
                    <a:gd name="f170" fmla="val 410733"/>
                    <a:gd name="f171" fmla="val 10952"/>
                    <a:gd name="f172" fmla="val 407129"/>
                    <a:gd name="f173" fmla="val 9869"/>
                    <a:gd name="f174" fmla="val 403284"/>
                    <a:gd name="f175" fmla="val 9026"/>
                    <a:gd name="f176" fmla="val 401963"/>
                    <a:gd name="f177" fmla="val 8665"/>
                    <a:gd name="f178" fmla="val 400762"/>
                    <a:gd name="f179" fmla="val 8424"/>
                    <a:gd name="f180" fmla="val 399440"/>
                    <a:gd name="f181" fmla="val 8184"/>
                    <a:gd name="f182" fmla="val 395716"/>
                    <a:gd name="f183" fmla="val 7341"/>
                    <a:gd name="f184" fmla="val 392112"/>
                    <a:gd name="f185" fmla="val 6499"/>
                    <a:gd name="f186" fmla="val 388388"/>
                    <a:gd name="f187" fmla="val 5897"/>
                    <a:gd name="f188" fmla="val 386946"/>
                    <a:gd name="f189" fmla="val 5656"/>
                    <a:gd name="f190" fmla="val 385625"/>
                    <a:gd name="f191" fmla="val 5416"/>
                    <a:gd name="f192" fmla="val 384183"/>
                    <a:gd name="f193" fmla="val 5175"/>
                    <a:gd name="f194" fmla="val 380579"/>
                    <a:gd name="f195" fmla="val 4573"/>
                    <a:gd name="f196" fmla="val 376975"/>
                    <a:gd name="f197" fmla="val 3971"/>
                    <a:gd name="f198" fmla="val 373371"/>
                    <a:gd name="f199" fmla="val 3370"/>
                    <a:gd name="f200" fmla="val 371690"/>
                    <a:gd name="f201" fmla="val 3129"/>
                    <a:gd name="f202" fmla="val 370008"/>
                    <a:gd name="f203" fmla="val 2888"/>
                    <a:gd name="f204" fmla="val 368326"/>
                    <a:gd name="f205" fmla="val 2768"/>
                    <a:gd name="f206" fmla="val 364962"/>
                    <a:gd name="f207" fmla="val 2287"/>
                    <a:gd name="f208" fmla="val 361598"/>
                    <a:gd name="f209" fmla="val 1926"/>
                    <a:gd name="f210" fmla="val 358115"/>
                    <a:gd name="f211" fmla="val 1565"/>
                    <a:gd name="f212" fmla="val 355952"/>
                    <a:gd name="f213" fmla="val 1324"/>
                    <a:gd name="f214" fmla="val 353670"/>
                    <a:gd name="f215" fmla="val 1204"/>
                    <a:gd name="f216" fmla="val 351507"/>
                    <a:gd name="f217" fmla="val 1083"/>
                    <a:gd name="f218" fmla="val 348624"/>
                    <a:gd name="f219" fmla="val 843"/>
                    <a:gd name="f220" fmla="val 345621"/>
                    <a:gd name="f221" fmla="val 602"/>
                    <a:gd name="f222" fmla="val 342738"/>
                    <a:gd name="f223" fmla="val 481"/>
                    <a:gd name="f224" fmla="val 338413"/>
                    <a:gd name="f225" fmla="val 241"/>
                    <a:gd name="f226" fmla="val 334088"/>
                    <a:gd name="f227" fmla="val 329763"/>
                    <a:gd name="f228" fmla="val 120"/>
                    <a:gd name="f229" fmla="val 328922"/>
                    <a:gd name="f230" fmla="val 328081"/>
                    <a:gd name="f231" fmla="val 327120"/>
                    <a:gd name="f232" fmla="val 326880"/>
                    <a:gd name="f233" fmla="val 326039"/>
                    <a:gd name="f234" fmla="val 325198"/>
                    <a:gd name="f235" fmla="val 324237"/>
                    <a:gd name="f236" fmla="val 319912"/>
                    <a:gd name="f237" fmla="val 315588"/>
                    <a:gd name="f238" fmla="val 311383"/>
                    <a:gd name="f239" fmla="val 311263"/>
                    <a:gd name="f240" fmla="val 311143"/>
                    <a:gd name="f241" fmla="val 311023"/>
                    <a:gd name="f242" fmla="val 310782"/>
                    <a:gd name="f243" fmla="val 310662"/>
                    <a:gd name="f244" fmla="val 308620"/>
                    <a:gd name="f245" fmla="val 306698"/>
                    <a:gd name="f246" fmla="val 722"/>
                    <a:gd name="f247" fmla="val 304656"/>
                    <a:gd name="f248" fmla="val 963"/>
                    <a:gd name="f249" fmla="val 301412"/>
                    <a:gd name="f250" fmla="val 298169"/>
                    <a:gd name="f251" fmla="val 1444"/>
                    <a:gd name="f252" fmla="val 294925"/>
                    <a:gd name="f253" fmla="val 1685"/>
                    <a:gd name="f254" fmla="val 292402"/>
                    <a:gd name="f255" fmla="val 290000"/>
                    <a:gd name="f256" fmla="val 287477"/>
                    <a:gd name="f257" fmla="val 2527"/>
                    <a:gd name="f258" fmla="val 284714"/>
                    <a:gd name="f259" fmla="val 281951"/>
                    <a:gd name="f260" fmla="val 279308"/>
                    <a:gd name="f261" fmla="val 3610"/>
                    <a:gd name="f262" fmla="val 276785"/>
                    <a:gd name="f263" fmla="val 274262"/>
                    <a:gd name="f264" fmla="val 4453"/>
                    <a:gd name="f265" fmla="val 271619"/>
                    <a:gd name="f266" fmla="val 4934"/>
                    <a:gd name="f267" fmla="val 268976"/>
                    <a:gd name="f268" fmla="val 266333"/>
                    <a:gd name="f269" fmla="val 5777"/>
                    <a:gd name="f270" fmla="val 263691"/>
                    <a:gd name="f271" fmla="val 6378"/>
                    <a:gd name="f272" fmla="val 261168"/>
                    <a:gd name="f273" fmla="val 6860"/>
                    <a:gd name="f274" fmla="val 258765"/>
                    <a:gd name="f275" fmla="val 7462"/>
                    <a:gd name="f276" fmla="val 256362"/>
                    <a:gd name="f277" fmla="val 7943"/>
                    <a:gd name="f278" fmla="val 253599"/>
                    <a:gd name="f279" fmla="val 8545"/>
                    <a:gd name="f280" fmla="val 250956"/>
                    <a:gd name="f281" fmla="val 9146"/>
                    <a:gd name="f282" fmla="val 248193"/>
                    <a:gd name="f283" fmla="val 245911"/>
                    <a:gd name="f284" fmla="val 10470"/>
                    <a:gd name="f285" fmla="val 243749"/>
                    <a:gd name="f286" fmla="val 241586"/>
                    <a:gd name="f287" fmla="val 11674"/>
                    <a:gd name="f288" fmla="val 238583"/>
                    <a:gd name="f289" fmla="val 12516"/>
                    <a:gd name="f290" fmla="val 235700"/>
                    <a:gd name="f291" fmla="val 13359"/>
                    <a:gd name="f292" fmla="val 232696"/>
                    <a:gd name="f293" fmla="val 14201"/>
                    <a:gd name="f294" fmla="val 230774"/>
                    <a:gd name="f295" fmla="val 14803"/>
                    <a:gd name="f296" fmla="val 228972"/>
                    <a:gd name="f297" fmla="val 15404"/>
                    <a:gd name="f298" fmla="val 227050"/>
                    <a:gd name="f299" fmla="val 16006"/>
                    <a:gd name="f300" fmla="val 223686"/>
                    <a:gd name="f301" fmla="val 17089"/>
                    <a:gd name="f302" fmla="val 220443"/>
                    <a:gd name="f303" fmla="val 18172"/>
                    <a:gd name="f304" fmla="val 217079"/>
                    <a:gd name="f305" fmla="val 19376"/>
                    <a:gd name="f306" fmla="val 215638"/>
                    <a:gd name="f307" fmla="val 19857"/>
                    <a:gd name="f308" fmla="val 214196"/>
                    <a:gd name="f309" fmla="val 20459"/>
                    <a:gd name="f310" fmla="val 212754"/>
                    <a:gd name="f311" fmla="val 20940"/>
                    <a:gd name="f312" fmla="val 208910"/>
                    <a:gd name="f313" fmla="val 205186"/>
                    <a:gd name="f314" fmla="val 23829"/>
                    <a:gd name="f315" fmla="val 201342"/>
                    <a:gd name="f316" fmla="val 25393"/>
                    <a:gd name="f317" fmla="val 200501"/>
                    <a:gd name="f318" fmla="val 25754"/>
                    <a:gd name="f319" fmla="val 199660"/>
                    <a:gd name="f320" fmla="val 26115"/>
                    <a:gd name="f321" fmla="val 198819"/>
                    <a:gd name="f322" fmla="val 26476"/>
                    <a:gd name="f323" fmla="val 194254"/>
                    <a:gd name="f324" fmla="val 189809"/>
                    <a:gd name="f325" fmla="val 185364"/>
                    <a:gd name="f326" fmla="val 32614"/>
                    <a:gd name="f327" fmla="val 185244"/>
                    <a:gd name="f328" fmla="val 185124"/>
                    <a:gd name="f329" fmla="val 152328"/>
                    <a:gd name="f330" fmla="val 48500"/>
                    <a:gd name="f331" fmla="val 122054"/>
                    <a:gd name="f332" fmla="val 69801"/>
                    <a:gd name="f333" fmla="val 95746"/>
                    <a:gd name="f334" fmla="val 96157"/>
                    <a:gd name="f335" fmla="val 77726"/>
                    <a:gd name="f336" fmla="val 114209"/>
                    <a:gd name="f337" fmla="val 62469"/>
                    <a:gd name="f338" fmla="val 133826"/>
                    <a:gd name="f339" fmla="val 49495"/>
                    <a:gd name="f340" fmla="val 154526"/>
                    <a:gd name="f341" fmla="val 25032"/>
                    <a:gd name="f342" fmla="val 11313"/>
                    <a:gd name="f343" fmla="val 38442"/>
                    <a:gd name="f344" fmla="val 24747"/>
                    <a:gd name="f345" fmla="val 11052"/>
                    <a:gd name="f346" fmla="val 327464"/>
                    <a:gd name="f347" fmla="val 364772"/>
                    <a:gd name="f348" fmla="val 6367"/>
                    <a:gd name="f349" fmla="val 400514"/>
                    <a:gd name="f350" fmla="val 17780"/>
                    <a:gd name="f351" fmla="val 433851"/>
                    <a:gd name="f352" fmla="val 18140"/>
                    <a:gd name="f353" fmla="val 434813"/>
                    <a:gd name="f354" fmla="val 18380"/>
                    <a:gd name="f355" fmla="val 435656"/>
                    <a:gd name="f356" fmla="val 18741"/>
                    <a:gd name="f357" fmla="val 436618"/>
                    <a:gd name="f358" fmla="val 19942"/>
                    <a:gd name="f359" fmla="val 439868"/>
                    <a:gd name="f360" fmla="val 21143"/>
                    <a:gd name="f361" fmla="val 443238"/>
                    <a:gd name="f362" fmla="val 22465"/>
                    <a:gd name="f363" fmla="val 446487"/>
                    <a:gd name="f364" fmla="val 23306"/>
                    <a:gd name="f365" fmla="val 448533"/>
                    <a:gd name="f366" fmla="val 24026"/>
                    <a:gd name="f367" fmla="val 450579"/>
                    <a:gd name="f368" fmla="val 24867"/>
                    <a:gd name="f369" fmla="val 452745"/>
                    <a:gd name="f370" fmla="val 25708"/>
                    <a:gd name="f371" fmla="val 454791"/>
                    <a:gd name="f372" fmla="val 26669"/>
                    <a:gd name="f373" fmla="val 456837"/>
                    <a:gd name="f374" fmla="val 27510"/>
                    <a:gd name="f375" fmla="val 459003"/>
                    <a:gd name="f376" fmla="val 28952"/>
                    <a:gd name="f377" fmla="val 462132"/>
                    <a:gd name="f378" fmla="val 30273"/>
                    <a:gd name="f379" fmla="val 465381"/>
                    <a:gd name="f380" fmla="val 31835"/>
                    <a:gd name="f381" fmla="val 468511"/>
                    <a:gd name="f382" fmla="val 32316"/>
                    <a:gd name="f383" fmla="val 469353"/>
                    <a:gd name="f384" fmla="val 32676"/>
                    <a:gd name="f385" fmla="val 470316"/>
                    <a:gd name="f386" fmla="val 33157"/>
                    <a:gd name="f387" fmla="val 471158"/>
                    <a:gd name="f388" fmla="val 48533"/>
                    <a:gd name="f389" fmla="val 502930"/>
                    <a:gd name="f390" fmla="val 69316"/>
                    <a:gd name="f391" fmla="val 532655"/>
                    <a:gd name="f392" fmla="val 95625"/>
                    <a:gd name="f393" fmla="val 559011"/>
                    <a:gd name="f394" fmla="val 585488"/>
                    <a:gd name="f395" fmla="val 151847"/>
                    <a:gd name="f396" fmla="val 606308"/>
                    <a:gd name="f397" fmla="val 183682"/>
                    <a:gd name="f398" fmla="val 621832"/>
                    <a:gd name="f399" fmla="val 184403"/>
                    <a:gd name="f400" fmla="val 622194"/>
                    <a:gd name="f401" fmla="val 185004"/>
                    <a:gd name="f402" fmla="val 622555"/>
                    <a:gd name="f403" fmla="val 185725"/>
                    <a:gd name="f404" fmla="val 622795"/>
                    <a:gd name="f405" fmla="val 189088"/>
                    <a:gd name="f406" fmla="val 624360"/>
                    <a:gd name="f407" fmla="val 192452"/>
                    <a:gd name="f408" fmla="val 625924"/>
                    <a:gd name="f409" fmla="val 195936"/>
                    <a:gd name="f410" fmla="val 627368"/>
                    <a:gd name="f411" fmla="val 197738"/>
                    <a:gd name="f412" fmla="val 628211"/>
                    <a:gd name="f413" fmla="val 199540"/>
                    <a:gd name="f414" fmla="val 628933"/>
                    <a:gd name="f415" fmla="val 629775"/>
                    <a:gd name="f416" fmla="val 203624"/>
                    <a:gd name="f417" fmla="val 630738"/>
                    <a:gd name="f418" fmla="val 206027"/>
                    <a:gd name="f419" fmla="val 631581"/>
                    <a:gd name="f420" fmla="val 208310"/>
                    <a:gd name="f421" fmla="val 632543"/>
                    <a:gd name="f422" fmla="val 211313"/>
                    <a:gd name="f423" fmla="val 633747"/>
                    <a:gd name="f424" fmla="val 214316"/>
                    <a:gd name="f425" fmla="val 634830"/>
                    <a:gd name="f426" fmla="val 217319"/>
                    <a:gd name="f427" fmla="val 635913"/>
                    <a:gd name="f428" fmla="val 218521"/>
                    <a:gd name="f429" fmla="val 636274"/>
                    <a:gd name="f430" fmla="val 219722"/>
                    <a:gd name="f431" fmla="val 636755"/>
                    <a:gd name="f432" fmla="val 220923"/>
                    <a:gd name="f433" fmla="val 637116"/>
                    <a:gd name="f434" fmla="val 225128"/>
                    <a:gd name="f435" fmla="val 638561"/>
                    <a:gd name="f436" fmla="val 229213"/>
                    <a:gd name="f437" fmla="val 639884"/>
                    <a:gd name="f438" fmla="val 233537"/>
                    <a:gd name="f439" fmla="val 641208"/>
                    <a:gd name="f440" fmla="val 262970"/>
                    <a:gd name="f441" fmla="val 649994"/>
                    <a:gd name="f442" fmla="val 294204"/>
                    <a:gd name="f443" fmla="val 326520"/>
                    <a:gd name="f444" fmla="val 326640"/>
                    <a:gd name="f445" fmla="val 326760"/>
                    <a:gd name="f446" fmla="val 375534"/>
                    <a:gd name="f447" fmla="val 643976"/>
                    <a:gd name="f448" fmla="val 463230"/>
                    <a:gd name="f449" fmla="val 624721"/>
                    <a:gd name="f450" fmla="val 463591"/>
                    <a:gd name="f451" fmla="val 624480"/>
                    <a:gd name="f452" fmla="val 464071"/>
                    <a:gd name="f453" fmla="val 464432"/>
                    <a:gd name="f454" fmla="val 624239"/>
                    <a:gd name="f455" fmla="val 468396"/>
                    <a:gd name="f456" fmla="val 622434"/>
                    <a:gd name="f457" fmla="val 472360"/>
                    <a:gd name="f458" fmla="val 620388"/>
                    <a:gd name="f459" fmla="val 476205"/>
                    <a:gd name="f460" fmla="val 618463"/>
                    <a:gd name="f461" fmla="val 477286"/>
                    <a:gd name="f462" fmla="val 617861"/>
                    <a:gd name="f463" fmla="val 478367"/>
                    <a:gd name="f464" fmla="val 617380"/>
                    <a:gd name="f465" fmla="val 479448"/>
                    <a:gd name="f466" fmla="val 616778"/>
                    <a:gd name="f467" fmla="val 482692"/>
                    <a:gd name="f468" fmla="val 615093"/>
                    <a:gd name="f469" fmla="val 485935"/>
                    <a:gd name="f470" fmla="val 613168"/>
                    <a:gd name="f471" fmla="val 489179"/>
                    <a:gd name="f472" fmla="val 611362"/>
                    <a:gd name="f473" fmla="val 490741"/>
                    <a:gd name="f474" fmla="val 610399"/>
                    <a:gd name="f475" fmla="val 492302"/>
                    <a:gd name="f476" fmla="val 609557"/>
                    <a:gd name="f477" fmla="val 493864"/>
                    <a:gd name="f478" fmla="val 608594"/>
                    <a:gd name="f479" fmla="val 496627"/>
                    <a:gd name="f480" fmla="val 606909"/>
                    <a:gd name="f481" fmla="val 499390"/>
                    <a:gd name="f482" fmla="val 605225"/>
                    <a:gd name="f483" fmla="val 502033"/>
                    <a:gd name="f484" fmla="val 603419"/>
                    <a:gd name="f485" fmla="val 503955"/>
                    <a:gd name="f486" fmla="val 602216"/>
                    <a:gd name="f487" fmla="val 505757"/>
                    <a:gd name="f488" fmla="val 601012"/>
                    <a:gd name="f489" fmla="val 507679"/>
                    <a:gd name="f490" fmla="val 599809"/>
                    <a:gd name="f491" fmla="val 510202"/>
                    <a:gd name="f492" fmla="val 598124"/>
                    <a:gd name="f493" fmla="val 512605"/>
                    <a:gd name="f494" fmla="val 596319"/>
                    <a:gd name="f495" fmla="val 515128"/>
                    <a:gd name="f496" fmla="val 594634"/>
                    <a:gd name="f497" fmla="val 517050"/>
                    <a:gd name="f498" fmla="val 593310"/>
                    <a:gd name="f499" fmla="val 518972"/>
                    <a:gd name="f500" fmla="val 591986"/>
                    <a:gd name="f501" fmla="val 520894"/>
                    <a:gd name="f502" fmla="val 590542"/>
                    <a:gd name="f503" fmla="val 523537"/>
                    <a:gd name="f504" fmla="val 588617"/>
                    <a:gd name="f505" fmla="val 526060"/>
                    <a:gd name="f506" fmla="val 586571"/>
                    <a:gd name="f507" fmla="val 528582"/>
                    <a:gd name="f508" fmla="val 584645"/>
                    <a:gd name="f509" fmla="val 530264"/>
                    <a:gd name="f510" fmla="val 583321"/>
                    <a:gd name="f511" fmla="val 531826"/>
                    <a:gd name="f512" fmla="val 582118"/>
                    <a:gd name="f513" fmla="val 533508"/>
                    <a:gd name="f514" fmla="val 580794"/>
                    <a:gd name="f515" fmla="val 536872"/>
                    <a:gd name="f516" fmla="val 578026"/>
                    <a:gd name="f517" fmla="val 540235"/>
                    <a:gd name="f518" fmla="val 575138"/>
                    <a:gd name="f519" fmla="val 543599"/>
                    <a:gd name="f520" fmla="val 572129"/>
                    <a:gd name="f521" fmla="val 544320"/>
                    <a:gd name="f522" fmla="val 571527"/>
                    <a:gd name="f523" fmla="val 544920"/>
                    <a:gd name="f524" fmla="val 570926"/>
                    <a:gd name="f525" fmla="val 545641"/>
                    <a:gd name="f526" fmla="val 570324"/>
                    <a:gd name="f527" fmla="val 561739"/>
                    <a:gd name="f528" fmla="val 555762"/>
                    <a:gd name="f529" fmla="val 576275"/>
                    <a:gd name="f530" fmla="val 539636"/>
                    <a:gd name="f531" fmla="val 589249"/>
                    <a:gd name="f532" fmla="val 522306"/>
                    <a:gd name="f533" fmla="val 589730"/>
                    <a:gd name="f534" fmla="val 521704"/>
                    <a:gd name="f535" fmla="val 590090"/>
                    <a:gd name="f536" fmla="val 520982"/>
                    <a:gd name="f537" fmla="val 590571"/>
                    <a:gd name="f538" fmla="val 520380"/>
                    <a:gd name="f539" fmla="val 593214"/>
                    <a:gd name="f540" fmla="val 516770"/>
                    <a:gd name="f541" fmla="val 595857"/>
                    <a:gd name="f542" fmla="val 513039"/>
                    <a:gd name="f543" fmla="val 598379"/>
                    <a:gd name="f544" fmla="val 509308"/>
                    <a:gd name="f545" fmla="val 599100"/>
                    <a:gd name="f546" fmla="val 508225"/>
                    <a:gd name="f547" fmla="val 599821"/>
                    <a:gd name="f548" fmla="val 507142"/>
                    <a:gd name="f549" fmla="val 600542"/>
                    <a:gd name="f550" fmla="val 505938"/>
                    <a:gd name="f551" fmla="val 602704"/>
                    <a:gd name="f552" fmla="val 502569"/>
                    <a:gd name="f553" fmla="val 604866"/>
                    <a:gd name="f554" fmla="val 499199"/>
                    <a:gd name="f555" fmla="val 495829"/>
                    <a:gd name="f556" fmla="val 607509"/>
                    <a:gd name="f557" fmla="val 494746"/>
                    <a:gd name="f558" fmla="val 608230"/>
                    <a:gd name="f559" fmla="val 493663"/>
                    <a:gd name="f560" fmla="val 608831"/>
                    <a:gd name="f561" fmla="val 492459"/>
                    <a:gd name="f562" fmla="val 610873"/>
                    <a:gd name="f563" fmla="val 488969"/>
                    <a:gd name="f564" fmla="val 612915"/>
                    <a:gd name="f565" fmla="val 485479"/>
                    <a:gd name="f566" fmla="val 614837"/>
                    <a:gd name="f567" fmla="val 481869"/>
                    <a:gd name="f568" fmla="val 481147"/>
                    <a:gd name="f569" fmla="val 615678"/>
                    <a:gd name="f570" fmla="val 480304"/>
                    <a:gd name="f571" fmla="val 616039"/>
                    <a:gd name="f572" fmla="val 479582"/>
                    <a:gd name="f573" fmla="val 618201"/>
                    <a:gd name="f574" fmla="val 475611"/>
                    <a:gd name="f575" fmla="val 620243"/>
                    <a:gd name="f576" fmla="val 471519"/>
                    <a:gd name="f577" fmla="val 622166"/>
                    <a:gd name="f578" fmla="val 467427"/>
                    <a:gd name="f579" fmla="val 467187"/>
                    <a:gd name="f580" fmla="val 622286"/>
                    <a:gd name="f581" fmla="val 467066"/>
                    <a:gd name="f582" fmla="val 640666"/>
                    <a:gd name="f583" fmla="val 428194"/>
                    <a:gd name="f584" fmla="val 651598"/>
                    <a:gd name="f585" fmla="val 384990"/>
                    <a:gd name="f586" fmla="val 653280"/>
                    <a:gd name="f587" fmla="val 339499"/>
                    <a:gd name="f588" fmla="val 339378"/>
                    <a:gd name="f589" fmla="val 339258"/>
                    <a:gd name="f590" fmla="val 339017"/>
                    <a:gd name="f591" fmla="val 337694"/>
                    <a:gd name="f592" fmla="val 334324"/>
                    <a:gd name="f593" fmla="val 653520"/>
                    <a:gd name="f594" fmla="val 330834"/>
                    <a:gd name="f595" fmla="val 324094"/>
                    <a:gd name="f596" fmla="val 653400"/>
                    <a:gd name="f597" fmla="val 320604"/>
                    <a:gd name="f598" fmla="val 317234"/>
                    <a:gd name="f599" fmla="val 248516"/>
                    <a:gd name="f600" fmla="val 139001"/>
                    <a:gd name="f601" fmla="val 742178"/>
                    <a:gd name="f602" fmla="val 49824"/>
                    <a:gd name="f603" fmla="val 851618"/>
                    <a:gd name="f604" fmla="val 961059"/>
                    <a:gd name="f605" fmla="val 1049957"/>
                    <a:gd name="f606" fmla="val 630016"/>
                    <a:gd name="f607" fmla="val 643736"/>
                    <a:gd name="f608" fmla="val 1061009"/>
                    <a:gd name="f609" fmla="val 1074704"/>
                    <a:gd name="f610" fmla="val 1088399"/>
                    <a:gd name="f611" fmla="val 111682"/>
                    <a:gd name="f612" fmla="val 988329"/>
                    <a:gd name="f613" fmla="val 361"/>
                    <a:gd name="f614" fmla="val 851738"/>
                    <a:gd name="f615" fmla="val 501192"/>
                    <a:gd name="f616" fmla="val 542765"/>
                    <a:gd name="f617" fmla="val 494225"/>
                    <a:gd name="f618" fmla="val 548421"/>
                    <a:gd name="f619" fmla="val 487017"/>
                    <a:gd name="f620" fmla="val 553716"/>
                    <a:gd name="f621" fmla="val 479568"/>
                    <a:gd name="f622" fmla="val 558650"/>
                    <a:gd name="f623" fmla="val 479088"/>
                    <a:gd name="f624" fmla="val 558891"/>
                    <a:gd name="f625" fmla="val 478727"/>
                    <a:gd name="f626" fmla="val 559252"/>
                    <a:gd name="f627" fmla="val 478247"/>
                    <a:gd name="f628" fmla="val 559493"/>
                    <a:gd name="f629" fmla="val 470919"/>
                    <a:gd name="f630" fmla="val 564307"/>
                    <a:gd name="f631" fmla="val 463351"/>
                    <a:gd name="f632" fmla="val 568760"/>
                    <a:gd name="f633" fmla="val 455782"/>
                    <a:gd name="f634" fmla="val 572851"/>
                    <a:gd name="f635" fmla="val 455542"/>
                    <a:gd name="f636" fmla="val 572972"/>
                    <a:gd name="f637" fmla="val 455302"/>
                    <a:gd name="f638" fmla="val 573092"/>
                    <a:gd name="f639" fmla="val 455061"/>
                    <a:gd name="f640" fmla="val 573212"/>
                    <a:gd name="f641" fmla="val 390791"/>
                    <a:gd name="f642" fmla="val 606789"/>
                    <a:gd name="f643" fmla="val 316068"/>
                    <a:gd name="f644" fmla="val 613529"/>
                    <a:gd name="f645" fmla="val 247713"/>
                    <a:gd name="f646" fmla="val 247593"/>
                    <a:gd name="f647" fmla="val 247473"/>
                    <a:gd name="f648" fmla="val 239544"/>
                    <a:gd name="f649" fmla="val 590903"/>
                    <a:gd name="f650" fmla="val 231615"/>
                    <a:gd name="f651" fmla="val 588135"/>
                    <a:gd name="f652" fmla="val 223807"/>
                    <a:gd name="f653" fmla="val 585006"/>
                    <a:gd name="f654" fmla="val 222846"/>
                    <a:gd name="f655" fmla="val 222005"/>
                    <a:gd name="f656" fmla="val 584284"/>
                    <a:gd name="f657" fmla="val 221044"/>
                    <a:gd name="f658" fmla="val 583923"/>
                    <a:gd name="f659" fmla="val 214076"/>
                    <a:gd name="f660" fmla="val 581035"/>
                    <a:gd name="f661" fmla="val 207348"/>
                    <a:gd name="f662" fmla="val 577906"/>
                    <a:gd name="f663" fmla="val 200621"/>
                    <a:gd name="f664" fmla="val 574416"/>
                    <a:gd name="f665" fmla="val 198939"/>
                    <a:gd name="f666" fmla="val 573573"/>
                    <a:gd name="f667" fmla="val 197257"/>
                    <a:gd name="f668" fmla="val 572731"/>
                    <a:gd name="f669" fmla="val 195576"/>
                    <a:gd name="f670" fmla="val 571888"/>
                    <a:gd name="f671" fmla="val 189569"/>
                    <a:gd name="f672" fmla="val 568639"/>
                    <a:gd name="f673" fmla="val 565149"/>
                    <a:gd name="f674" fmla="val 177916"/>
                    <a:gd name="f675" fmla="val 561418"/>
                    <a:gd name="f676" fmla="val 175874"/>
                    <a:gd name="f677" fmla="val 560095"/>
                    <a:gd name="f678" fmla="val 173711"/>
                    <a:gd name="f679" fmla="val 558771"/>
                    <a:gd name="f680" fmla="val 171669"/>
                    <a:gd name="f681" fmla="val 557447"/>
                    <a:gd name="f682" fmla="val 166263"/>
                    <a:gd name="f683" fmla="val 553836"/>
                    <a:gd name="f684" fmla="val 160977"/>
                    <a:gd name="f685" fmla="val 549745"/>
                    <a:gd name="f686" fmla="val 155692"/>
                    <a:gd name="f687" fmla="val 545653"/>
                    <a:gd name="f688" fmla="val 153169"/>
                    <a:gd name="f689" fmla="val 543727"/>
                    <a:gd name="f690" fmla="val 150646"/>
                    <a:gd name="f691" fmla="val 541681"/>
                    <a:gd name="f692" fmla="val 148243"/>
                    <a:gd name="f693" fmla="val 143438"/>
                    <a:gd name="f694" fmla="val 535544"/>
                    <a:gd name="f695" fmla="val 138753"/>
                    <a:gd name="f696" fmla="val 531332"/>
                    <a:gd name="f697" fmla="val 134188"/>
                    <a:gd name="f698" fmla="val 526879"/>
                    <a:gd name="f699" fmla="val 131785"/>
                    <a:gd name="f700" fmla="val 524592"/>
                    <a:gd name="f701" fmla="val 129383"/>
                    <a:gd name="f702" fmla="val 522185"/>
                    <a:gd name="f703" fmla="val 127100"/>
                    <a:gd name="f704" fmla="val 519778"/>
                    <a:gd name="f705" fmla="val 122655"/>
                    <a:gd name="f706" fmla="val 515205"/>
                    <a:gd name="f707" fmla="val 118330"/>
                    <a:gd name="f708" fmla="val 510391"/>
                    <a:gd name="f709" fmla="val 114366"/>
                    <a:gd name="f710" fmla="val 505577"/>
                    <a:gd name="f711" fmla="val 112324"/>
                    <a:gd name="f712" fmla="val 503170"/>
                    <a:gd name="f713" fmla="val 110402"/>
                    <a:gd name="f714" fmla="val 500643"/>
                    <a:gd name="f715" fmla="val 108480"/>
                    <a:gd name="f716" fmla="val 498236"/>
                    <a:gd name="f717" fmla="val 104395"/>
                    <a:gd name="f718" fmla="val 492941"/>
                    <a:gd name="f719" fmla="val 100431"/>
                    <a:gd name="f720" fmla="val 487646"/>
                    <a:gd name="f721" fmla="val 96707"/>
                    <a:gd name="f722" fmla="val 482110"/>
                    <a:gd name="f723" fmla="val 95385"/>
                    <a:gd name="f724" fmla="val 480064"/>
                    <a:gd name="f725" fmla="val 94064"/>
                    <a:gd name="f726" fmla="val 478018"/>
                    <a:gd name="f727" fmla="val 92862"/>
                    <a:gd name="f728" fmla="val 475972"/>
                    <a:gd name="f729" fmla="val 89138"/>
                    <a:gd name="f730" fmla="val 470075"/>
                    <a:gd name="f731" fmla="val 85534"/>
                    <a:gd name="f732" fmla="val 464178"/>
                    <a:gd name="f733" fmla="val 82291"/>
                    <a:gd name="f734" fmla="val 458161"/>
                    <a:gd name="f735" fmla="val 81450"/>
                    <a:gd name="f736" fmla="val 456596"/>
                    <a:gd name="f737" fmla="val 80609"/>
                    <a:gd name="f738" fmla="val 454911"/>
                    <a:gd name="f739" fmla="val 79888"/>
                    <a:gd name="f740" fmla="val 453347"/>
                    <a:gd name="f741" fmla="val 76404"/>
                    <a:gd name="f742" fmla="val 446607"/>
                    <a:gd name="f743" fmla="val 73161"/>
                    <a:gd name="f744" fmla="val 439627"/>
                    <a:gd name="f745" fmla="val 70277"/>
                    <a:gd name="f746" fmla="val 432647"/>
                    <a:gd name="f747" fmla="val 69917"/>
                    <a:gd name="f748" fmla="val 431805"/>
                    <a:gd name="f749" fmla="val 69557"/>
                    <a:gd name="f750" fmla="val 430962"/>
                    <a:gd name="f751" fmla="val 430120"/>
                    <a:gd name="f752" fmla="val 43128"/>
                    <a:gd name="f753" fmla="val 364170"/>
                    <a:gd name="f754" fmla="val 290036"/>
                    <a:gd name="f755" fmla="val 224086"/>
                    <a:gd name="f756" fmla="val 69677"/>
                    <a:gd name="f757" fmla="val 223244"/>
                    <a:gd name="f758" fmla="val 222401"/>
                    <a:gd name="f759" fmla="val 221559"/>
                    <a:gd name="f760" fmla="val 72079"/>
                    <a:gd name="f761" fmla="val 217106"/>
                    <a:gd name="f762" fmla="val 74362"/>
                    <a:gd name="f763" fmla="val 212653"/>
                    <a:gd name="f764" fmla="val 208321"/>
                    <a:gd name="f765" fmla="val 79528"/>
                    <a:gd name="f766" fmla="val 201701"/>
                    <a:gd name="f767" fmla="val 82891"/>
                    <a:gd name="f768" fmla="val 195323"/>
                    <a:gd name="f769" fmla="val 86375"/>
                    <a:gd name="f770" fmla="val 189065"/>
                    <a:gd name="f771" fmla="val 87456"/>
                    <a:gd name="f772" fmla="val 187260"/>
                    <a:gd name="f773" fmla="val 88417"/>
                    <a:gd name="f774" fmla="val 185455"/>
                    <a:gd name="f775" fmla="val 89499"/>
                    <a:gd name="f776" fmla="val 183770"/>
                    <a:gd name="f777" fmla="val 93103"/>
                    <a:gd name="f778" fmla="val 177752"/>
                    <a:gd name="f779" fmla="val 97067"/>
                    <a:gd name="f780" fmla="val 171735"/>
                    <a:gd name="f781" fmla="val 101151"/>
                    <a:gd name="f782" fmla="val 165958"/>
                    <a:gd name="f783" fmla="val 102473"/>
                    <a:gd name="f784" fmla="val 164033"/>
                    <a:gd name="f785" fmla="val 103915"/>
                    <a:gd name="f786" fmla="val 162228"/>
                    <a:gd name="f787" fmla="val 105236"/>
                    <a:gd name="f788" fmla="val 160422"/>
                    <a:gd name="f789" fmla="val 109441"/>
                    <a:gd name="f790" fmla="val 154887"/>
                    <a:gd name="f791" fmla="val 113765"/>
                    <a:gd name="f792" fmla="val 149591"/>
                    <a:gd name="f793" fmla="val 144296"/>
                    <a:gd name="f794" fmla="val 120012"/>
                    <a:gd name="f795" fmla="val 142491"/>
                    <a:gd name="f796" fmla="val 121574"/>
                    <a:gd name="f797" fmla="val 140565"/>
                    <a:gd name="f798" fmla="val 123256"/>
                    <a:gd name="f799" fmla="val 138760"/>
                    <a:gd name="f800" fmla="val 128181"/>
                    <a:gd name="f801" fmla="val 133465"/>
                    <a:gd name="f802" fmla="val 133227"/>
                    <a:gd name="f803" fmla="val 128290"/>
                    <a:gd name="f804" fmla="val 138633"/>
                    <a:gd name="f805" fmla="val 123356"/>
                    <a:gd name="f806" fmla="val 139834"/>
                    <a:gd name="f807" fmla="val 122272"/>
                    <a:gd name="f808" fmla="val 141035"/>
                    <a:gd name="f809" fmla="val 121069"/>
                    <a:gd name="f810" fmla="val 142357"/>
                    <a:gd name="f811" fmla="val 119986"/>
                    <a:gd name="f812" fmla="val 147402"/>
                    <a:gd name="f813" fmla="val 115533"/>
                    <a:gd name="f814" fmla="val 152568"/>
                    <a:gd name="f815" fmla="val 111201"/>
                    <a:gd name="f816" fmla="val 157974"/>
                    <a:gd name="f817" fmla="val 107109"/>
                    <a:gd name="f818" fmla="val 159536"/>
                    <a:gd name="f819" fmla="val 105905"/>
                    <a:gd name="f820" fmla="val 161097"/>
                    <a:gd name="f821" fmla="val 104702"/>
                    <a:gd name="f822" fmla="val 162659"/>
                    <a:gd name="f823" fmla="val 103619"/>
                    <a:gd name="f824" fmla="val 167825"/>
                    <a:gd name="f825" fmla="val 99768"/>
                    <a:gd name="f826" fmla="val 173111"/>
                    <a:gd name="f827" fmla="val 178517"/>
                    <a:gd name="f828" fmla="val 92788"/>
                    <a:gd name="f829" fmla="val 180439"/>
                    <a:gd name="f830" fmla="val 91584"/>
                    <a:gd name="f831" fmla="val 182361"/>
                    <a:gd name="f832" fmla="val 90381"/>
                    <a:gd name="f833" fmla="val 184163"/>
                    <a:gd name="f834" fmla="val 89297"/>
                    <a:gd name="f835" fmla="val 189329"/>
                    <a:gd name="f836" fmla="val 86168"/>
                    <a:gd name="f837" fmla="val 194735"/>
                    <a:gd name="f838" fmla="val 83160"/>
                    <a:gd name="f839" fmla="val 200141"/>
                    <a:gd name="f840" fmla="val 80392"/>
                    <a:gd name="f841" fmla="val 202423"/>
                    <a:gd name="f842" fmla="val 79188"/>
                    <a:gd name="f843" fmla="val 204706"/>
                    <a:gd name="f844" fmla="val 78105"/>
                    <a:gd name="f845" fmla="val 206988"/>
                    <a:gd name="f846" fmla="val 77022"/>
                    <a:gd name="f847" fmla="val 212154"/>
                    <a:gd name="f848" fmla="val 74495"/>
                    <a:gd name="f849" fmla="val 217440"/>
                    <a:gd name="f850" fmla="val 72208"/>
                    <a:gd name="f851" fmla="val 222725"/>
                    <a:gd name="f852" fmla="val 70042"/>
                    <a:gd name="f853" fmla="val 225368"/>
                    <a:gd name="f854" fmla="val 68959"/>
                    <a:gd name="f855" fmla="val 228131"/>
                    <a:gd name="f856" fmla="val 67876"/>
                    <a:gd name="f857" fmla="val 66913"/>
                    <a:gd name="f858" fmla="val 235820"/>
                    <a:gd name="f859" fmla="val 65108"/>
                    <a:gd name="f860" fmla="val 240865"/>
                    <a:gd name="f861" fmla="val 63423"/>
                    <a:gd name="f862" fmla="val 246031"/>
                    <a:gd name="f863" fmla="val 61738"/>
                    <a:gd name="f864" fmla="val 249155"/>
                    <a:gd name="f865" fmla="val 60775"/>
                    <a:gd name="f866" fmla="val 252278"/>
                    <a:gd name="f867" fmla="val 59933"/>
                    <a:gd name="f868" fmla="val 255401"/>
                    <a:gd name="f869" fmla="val 59090"/>
                    <a:gd name="f870" fmla="val 260207"/>
                    <a:gd name="f871" fmla="val 57767"/>
                    <a:gd name="f872" fmla="val 265132"/>
                    <a:gd name="f873" fmla="val 56683"/>
                    <a:gd name="f874" fmla="val 270058"/>
                    <a:gd name="f875" fmla="val 55600"/>
                    <a:gd name="f876" fmla="val 273662"/>
                    <a:gd name="f877" fmla="val 54878"/>
                    <a:gd name="f878" fmla="val 277265"/>
                    <a:gd name="f879" fmla="val 54156"/>
                    <a:gd name="f880" fmla="val 280869"/>
                    <a:gd name="f881" fmla="val 53555"/>
                    <a:gd name="f882" fmla="val 285434"/>
                    <a:gd name="f883" fmla="val 52832"/>
                    <a:gd name="f884" fmla="val 52110"/>
                    <a:gd name="f885" fmla="val 294685"/>
                    <a:gd name="f886" fmla="val 298769"/>
                    <a:gd name="f887" fmla="val 51147"/>
                    <a:gd name="f888" fmla="val 302734"/>
                    <a:gd name="f889" fmla="val 50786"/>
                    <a:gd name="f890" fmla="val 306818"/>
                    <a:gd name="f891" fmla="val 313305"/>
                    <a:gd name="f892" fmla="val 49944"/>
                    <a:gd name="f893" fmla="val 49463"/>
                    <a:gd name="f894" fmla="val 334809"/>
                    <a:gd name="f895" fmla="val 342978"/>
                    <a:gd name="f896" fmla="val 351147"/>
                    <a:gd name="f897" fmla="val 50546"/>
                    <a:gd name="f898" fmla="val 351627"/>
                    <a:gd name="f899" fmla="val 352108"/>
                    <a:gd name="f900" fmla="val 352589"/>
                    <a:gd name="f901" fmla="val 360637"/>
                    <a:gd name="f902" fmla="val 51268"/>
                    <a:gd name="f903" fmla="val 368686"/>
                    <a:gd name="f904" fmla="val 52471"/>
                    <a:gd name="f905" fmla="val 376615"/>
                    <a:gd name="f906" fmla="val 53916"/>
                    <a:gd name="f907" fmla="val 377096"/>
                    <a:gd name="f908" fmla="val 377576"/>
                    <a:gd name="f909" fmla="val 54036"/>
                    <a:gd name="f910" fmla="val 378057"/>
                    <a:gd name="f911" fmla="val 385985"/>
                    <a:gd name="f912" fmla="val 55721"/>
                    <a:gd name="f913" fmla="val 393914"/>
                    <a:gd name="f914" fmla="val 57526"/>
                    <a:gd name="f915" fmla="val 401723"/>
                    <a:gd name="f916" fmla="val 59692"/>
                    <a:gd name="f917" fmla="val 402083"/>
                    <a:gd name="f918" fmla="val 402443"/>
                    <a:gd name="f919" fmla="val 402804"/>
                    <a:gd name="f920" fmla="val 60053"/>
                    <a:gd name="f921" fmla="val 410612"/>
                    <a:gd name="f922" fmla="val 62340"/>
                    <a:gd name="f923" fmla="val 418301"/>
                    <a:gd name="f924" fmla="val 64867"/>
                    <a:gd name="f925" fmla="val 425989"/>
                    <a:gd name="f926" fmla="val 67755"/>
                    <a:gd name="f927" fmla="val 426230"/>
                    <a:gd name="f928" fmla="val 426590"/>
                    <a:gd name="f929" fmla="val 67996"/>
                    <a:gd name="f930" fmla="val 426830"/>
                    <a:gd name="f931" fmla="val 68116"/>
                    <a:gd name="f932" fmla="val 434519"/>
                    <a:gd name="f933" fmla="val 71125"/>
                    <a:gd name="f934" fmla="val 441967"/>
                    <a:gd name="f935" fmla="val 74374"/>
                    <a:gd name="f936" fmla="val 449295"/>
                    <a:gd name="f937" fmla="val 77985"/>
                    <a:gd name="f938" fmla="val 449535"/>
                    <a:gd name="f939" fmla="val 449655"/>
                    <a:gd name="f940" fmla="val 78225"/>
                    <a:gd name="f941" fmla="val 449896"/>
                    <a:gd name="f942" fmla="val 78346"/>
                    <a:gd name="f943" fmla="val 82077"/>
                    <a:gd name="f944" fmla="val 464552"/>
                    <a:gd name="f945" fmla="val 86048"/>
                    <a:gd name="f946" fmla="val 471760"/>
                    <a:gd name="f947" fmla="val 90501"/>
                    <a:gd name="f948" fmla="val 486176"/>
                    <a:gd name="f949" fmla="val 99407"/>
                    <a:gd name="f950" fmla="val 499871"/>
                    <a:gd name="f951" fmla="val 121310"/>
                    <a:gd name="f952" fmla="val 540476"/>
                    <a:gd name="f953" fmla="val 146703"/>
                    <a:gd name="f954" fmla="val 562580"/>
                    <a:gd name="f955" fmla="val 176910"/>
                    <a:gd name="f956" fmla="val 578197"/>
                    <a:gd name="f957" fmla="val 210968"/>
                    <a:gd name="f958" fmla="val 211209"/>
                    <a:gd name="f959" fmla="val 578437"/>
                    <a:gd name="f960" fmla="val 211329"/>
                    <a:gd name="f961" fmla="val 578557"/>
                    <a:gd name="f962" fmla="val 211570"/>
                    <a:gd name="f963" fmla="val 593334"/>
                    <a:gd name="f964" fmla="val 243823"/>
                    <a:gd name="f965" fmla="val 602103"/>
                    <a:gd name="f966" fmla="val 279205"/>
                    <a:gd name="f967" fmla="val 603425"/>
                    <a:gd name="f968" fmla="val 316633"/>
                    <a:gd name="f969" fmla="val 326862"/>
                    <a:gd name="f970" fmla="val 400996"/>
                    <a:gd name="f971" fmla="val 574593"/>
                    <a:gd name="f972" fmla="val 470797"/>
                    <a:gd name="f973" fmla="val 522215"/>
                    <a:gd name="f974" fmla="val 523148"/>
                    <a:gd name="f975" fmla="val 515488"/>
                    <a:gd name="f976" fmla="val 529887"/>
                    <a:gd name="f977" fmla="val 508520"/>
                    <a:gd name="f978" fmla="val 536145"/>
                    <a:gd name="f979" fmla="val 501312"/>
                    <a:gd name="f980" fmla="val 542042"/>
                    <a:gd name="f981" fmla="val 542163"/>
                    <a:gd name="f982" fmla="val 500952"/>
                    <a:gd name="f983" fmla="val 542283"/>
                    <a:gd name="f984" fmla="val 500832"/>
                    <a:gd name="f985" fmla="val 542404"/>
                    <a:gd name="f986" fmla="+- 0 0 -90"/>
                    <a:gd name="f987" fmla="*/ f3 1 1099451"/>
                    <a:gd name="f988" fmla="*/ f4 1 654807"/>
                    <a:gd name="f989" fmla="val f5"/>
                    <a:gd name="f990" fmla="val f6"/>
                    <a:gd name="f991" fmla="val f7"/>
                    <a:gd name="f992" fmla="*/ f986 f0 1"/>
                    <a:gd name="f993" fmla="+- f991 0 f989"/>
                    <a:gd name="f994" fmla="+- f990 0 f989"/>
                    <a:gd name="f995" fmla="*/ f992 1 f2"/>
                    <a:gd name="f996" fmla="*/ f994 1 1099451"/>
                    <a:gd name="f997" fmla="*/ f993 1 654807"/>
                    <a:gd name="f998" fmla="*/ 851498 f994 1"/>
                    <a:gd name="f999" fmla="*/ 0 f993 1"/>
                    <a:gd name="f1000" fmla="*/ 615198 f994 1"/>
                    <a:gd name="f1001" fmla="*/ 173661 f993 1"/>
                    <a:gd name="f1002" fmla="*/ 600181 f994 1"/>
                    <a:gd name="f1003" fmla="*/ 148388 f993 1"/>
                    <a:gd name="f1004" fmla="*/ 599340 f994 1"/>
                    <a:gd name="f1005" fmla="*/ 147064 f993 1"/>
                    <a:gd name="f1006" fmla="*/ 591772 f994 1"/>
                    <a:gd name="f1007" fmla="*/ 136112 f993 1"/>
                    <a:gd name="f1008" fmla="*/ 589850 f994 1"/>
                    <a:gd name="f1009" fmla="*/ 133344 f993 1"/>
                    <a:gd name="f1010" fmla="*/ 582402 f994 1"/>
                    <a:gd name="f1011" fmla="*/ 123596 f993 1"/>
                    <a:gd name="f1012" fmla="*/ 579879 f994 1"/>
                    <a:gd name="f1013" fmla="*/ 120347 f993 1"/>
                    <a:gd name="f1014" fmla="*/ 571590 f994 1"/>
                    <a:gd name="f1015" fmla="*/ 110599 f993 1"/>
                    <a:gd name="f1016" fmla="*/ 569427 f994 1"/>
                    <a:gd name="f1017" fmla="*/ 108072 f993 1"/>
                    <a:gd name="f1018" fmla="*/ 526420 f994 1"/>
                    <a:gd name="f1019" fmla="*/ 68237 f993 1"/>
                    <a:gd name="f1020" fmla="*/ 522816 f994 1"/>
                    <a:gd name="f1021" fmla="*/ 65348 f993 1"/>
                    <a:gd name="f1022" fmla="*/ 515608 f994 1"/>
                    <a:gd name="f1023" fmla="*/ 60173 f993 1"/>
                    <a:gd name="f1024" fmla="*/ 510322 f994 1"/>
                    <a:gd name="f1025" fmla="*/ 56443 f993 1"/>
                    <a:gd name="f1026" fmla="*/ 502874 f994 1"/>
                    <a:gd name="f1027" fmla="*/ 51629 f993 1"/>
                    <a:gd name="f1028" fmla="*/ 497468 f994 1"/>
                    <a:gd name="f1029" fmla="*/ 48139 f993 1"/>
                    <a:gd name="f1030" fmla="*/ 489419 f994 1"/>
                    <a:gd name="f1031" fmla="*/ 43445 f993 1"/>
                    <a:gd name="f1032" fmla="*/ 484374 f994 1"/>
                    <a:gd name="f1033" fmla="*/ 40557 f993 1"/>
                    <a:gd name="f1034" fmla="*/ 475604 f994 1"/>
                    <a:gd name="f1035" fmla="*/ 35864 f993 1"/>
                    <a:gd name="f1036" fmla="*/ 471039 f994 1"/>
                    <a:gd name="f1037" fmla="*/ 33456 f993 1"/>
                    <a:gd name="f1038" fmla="*/ 461549 f994 1"/>
                    <a:gd name="f1039" fmla="*/ 29004 f993 1"/>
                    <a:gd name="f1040" fmla="*/ 457344 f994 1"/>
                    <a:gd name="f1041" fmla="*/ 27078 f993 1"/>
                    <a:gd name="f1042" fmla="*/ 447133 f994 1"/>
                    <a:gd name="f1043" fmla="*/ 22866 f993 1"/>
                    <a:gd name="f1044" fmla="*/ 443288 f994 1"/>
                    <a:gd name="f1045" fmla="*/ 21422 f993 1"/>
                    <a:gd name="f1046" fmla="*/ 432597 f994 1"/>
                    <a:gd name="f1047" fmla="*/ 17571 f993 1"/>
                    <a:gd name="f1048" fmla="*/ 428993 f994 1"/>
                    <a:gd name="f1049" fmla="*/ 16367 f993 1"/>
                    <a:gd name="f1050" fmla="*/ 418061 f994 1"/>
                    <a:gd name="f1051" fmla="*/ 12997 f993 1"/>
                    <a:gd name="f1052" fmla="*/ 414457 f994 1"/>
                    <a:gd name="f1053" fmla="*/ 11914 f993 1"/>
                    <a:gd name="f1054" fmla="*/ 403284 f994 1"/>
                    <a:gd name="f1055" fmla="*/ 9026 f993 1"/>
                    <a:gd name="f1056" fmla="*/ 399440 f994 1"/>
                    <a:gd name="f1057" fmla="*/ 8184 f993 1"/>
                    <a:gd name="f1058" fmla="*/ 388388 f994 1"/>
                    <a:gd name="f1059" fmla="*/ 5897 f993 1"/>
                    <a:gd name="f1060" fmla="*/ 384183 f994 1"/>
                    <a:gd name="f1061" fmla="*/ 5175 f993 1"/>
                    <a:gd name="f1062" fmla="*/ 373371 f994 1"/>
                    <a:gd name="f1063" fmla="*/ 3370 f993 1"/>
                    <a:gd name="f1064" fmla="*/ 368326 f994 1"/>
                    <a:gd name="f1065" fmla="*/ 2768 f993 1"/>
                    <a:gd name="f1066" fmla="*/ 358115 f994 1"/>
                    <a:gd name="f1067" fmla="*/ 1565 f993 1"/>
                    <a:gd name="f1068" fmla="*/ 351507 f994 1"/>
                    <a:gd name="f1069" fmla="*/ 1083 f993 1"/>
                    <a:gd name="f1070" fmla="*/ 342738 f994 1"/>
                    <a:gd name="f1071" fmla="*/ 481 f993 1"/>
                    <a:gd name="f1072" fmla="*/ 329763 f994 1"/>
                    <a:gd name="f1073" fmla="*/ 120 f993 1"/>
                    <a:gd name="f1074" fmla="*/ 327120 f994 1"/>
                    <a:gd name="f1075" fmla="*/ 326880 f994 1"/>
                    <a:gd name="f1076" fmla="*/ 324237 f994 1"/>
                    <a:gd name="f1077" fmla="*/ 311383 f994 1"/>
                    <a:gd name="f1078" fmla="*/ 311143 f994 1"/>
                    <a:gd name="f1079" fmla="*/ 310662 f994 1"/>
                    <a:gd name="f1080" fmla="*/ 304656 f994 1"/>
                    <a:gd name="f1081" fmla="*/ 963 f993 1"/>
                    <a:gd name="f1082" fmla="*/ 294925 f994 1"/>
                    <a:gd name="f1083" fmla="*/ 1685 f993 1"/>
                    <a:gd name="f1084" fmla="*/ 287477 f994 1"/>
                    <a:gd name="f1085" fmla="*/ 2527 f993 1"/>
                    <a:gd name="f1086" fmla="*/ 279308 f994 1"/>
                    <a:gd name="f1087" fmla="*/ 3610 f993 1"/>
                    <a:gd name="f1088" fmla="*/ 271619 f994 1"/>
                    <a:gd name="f1089" fmla="*/ 4934 f993 1"/>
                    <a:gd name="f1090" fmla="*/ 263691 f994 1"/>
                    <a:gd name="f1091" fmla="*/ 6378 f993 1"/>
                    <a:gd name="f1092" fmla="*/ 256362 f994 1"/>
                    <a:gd name="f1093" fmla="*/ 7943 f993 1"/>
                    <a:gd name="f1094" fmla="*/ 248193 f994 1"/>
                    <a:gd name="f1095" fmla="*/ 9869 f993 1"/>
                    <a:gd name="f1096" fmla="*/ 241586 f994 1"/>
                    <a:gd name="f1097" fmla="*/ 11674 f993 1"/>
                    <a:gd name="f1098" fmla="*/ 232696 f994 1"/>
                    <a:gd name="f1099" fmla="*/ 14201 f993 1"/>
                    <a:gd name="f1100" fmla="*/ 227050 f994 1"/>
                    <a:gd name="f1101" fmla="*/ 16006 f993 1"/>
                    <a:gd name="f1102" fmla="*/ 217079 f994 1"/>
                    <a:gd name="f1103" fmla="*/ 19376 f993 1"/>
                    <a:gd name="f1104" fmla="*/ 212754 f994 1"/>
                    <a:gd name="f1105" fmla="*/ 20940 f993 1"/>
                    <a:gd name="f1106" fmla="*/ 201342 f994 1"/>
                    <a:gd name="f1107" fmla="*/ 25393 f993 1"/>
                    <a:gd name="f1108" fmla="*/ 198819 f994 1"/>
                    <a:gd name="f1109" fmla="*/ 26476 f993 1"/>
                    <a:gd name="f1110" fmla="*/ 185364 f994 1"/>
                    <a:gd name="f1111" fmla="*/ 32614 f993 1"/>
                    <a:gd name="f1112" fmla="*/ 185124 f994 1"/>
                    <a:gd name="f1113" fmla="*/ 95746 f994 1"/>
                    <a:gd name="f1114" fmla="*/ 96157 f993 1"/>
                    <a:gd name="f1115" fmla="*/ 49495 f994 1"/>
                    <a:gd name="f1116" fmla="*/ 154526 f993 1"/>
                    <a:gd name="f1117" fmla="*/ 25032 f993 1"/>
                    <a:gd name="f1118" fmla="*/ 24747 f994 1"/>
                    <a:gd name="f1119" fmla="*/ 241 f993 1"/>
                    <a:gd name="f1120" fmla="*/ 0 f994 1"/>
                    <a:gd name="f1121" fmla="*/ 327464 f993 1"/>
                    <a:gd name="f1122" fmla="*/ 17780 f994 1"/>
                    <a:gd name="f1123" fmla="*/ 433851 f993 1"/>
                    <a:gd name="f1124" fmla="*/ 18741 f994 1"/>
                    <a:gd name="f1125" fmla="*/ 436618 f993 1"/>
                    <a:gd name="f1126" fmla="*/ 22465 f994 1"/>
                    <a:gd name="f1127" fmla="*/ 446487 f993 1"/>
                    <a:gd name="f1128" fmla="*/ 24867 f994 1"/>
                    <a:gd name="f1129" fmla="*/ 452745 f993 1"/>
                    <a:gd name="f1130" fmla="*/ 27510 f994 1"/>
                    <a:gd name="f1131" fmla="*/ 459003 f993 1"/>
                    <a:gd name="f1132" fmla="*/ 31835 f994 1"/>
                    <a:gd name="f1133" fmla="*/ 468511 f993 1"/>
                    <a:gd name="f1134" fmla="*/ 33157 f994 1"/>
                    <a:gd name="f1135" fmla="*/ 471158 f993 1"/>
                    <a:gd name="f1136" fmla="*/ 95625 f994 1"/>
                    <a:gd name="f1137" fmla="*/ 559011 f993 1"/>
                    <a:gd name="f1138" fmla="*/ 183682 f994 1"/>
                    <a:gd name="f1139" fmla="*/ 621832 f993 1"/>
                    <a:gd name="f1140" fmla="*/ 185725 f994 1"/>
                    <a:gd name="f1141" fmla="*/ 622795 f993 1"/>
                    <a:gd name="f1142" fmla="*/ 195936 f994 1"/>
                    <a:gd name="f1143" fmla="*/ 627368 f993 1"/>
                    <a:gd name="f1144" fmla="*/ 629775 f993 1"/>
                    <a:gd name="f1145" fmla="*/ 208310 f994 1"/>
                    <a:gd name="f1146" fmla="*/ 632543 f993 1"/>
                    <a:gd name="f1147" fmla="*/ 217319 f994 1"/>
                    <a:gd name="f1148" fmla="*/ 635913 f993 1"/>
                    <a:gd name="f1149" fmla="*/ 220923 f994 1"/>
                    <a:gd name="f1150" fmla="*/ 637116 f993 1"/>
                    <a:gd name="f1151" fmla="*/ 233537 f994 1"/>
                    <a:gd name="f1152" fmla="*/ 641208 f993 1"/>
                    <a:gd name="f1153" fmla="*/ 326520 f994 1"/>
                    <a:gd name="f1154" fmla="*/ 654807 f993 1"/>
                    <a:gd name="f1155" fmla="*/ 326640 f994 1"/>
                    <a:gd name="f1156" fmla="*/ 326760 f994 1"/>
                    <a:gd name="f1157" fmla="*/ 463230 f994 1"/>
                    <a:gd name="f1158" fmla="*/ 624721 f993 1"/>
                    <a:gd name="f1159" fmla="*/ 464432 f994 1"/>
                    <a:gd name="f1160" fmla="*/ 624239 f993 1"/>
                    <a:gd name="f1161" fmla="*/ 476205 f994 1"/>
                    <a:gd name="f1162" fmla="*/ 618463 f993 1"/>
                    <a:gd name="f1163" fmla="*/ 479448 f994 1"/>
                    <a:gd name="f1164" fmla="*/ 616778 f993 1"/>
                    <a:gd name="f1165" fmla="*/ 489179 f994 1"/>
                    <a:gd name="f1166" fmla="*/ 611362 f993 1"/>
                    <a:gd name="f1167" fmla="*/ 493864 f994 1"/>
                    <a:gd name="f1168" fmla="*/ 608594 f993 1"/>
                    <a:gd name="f1169" fmla="*/ 502033 f994 1"/>
                    <a:gd name="f1170" fmla="*/ 603419 f993 1"/>
                    <a:gd name="f1171" fmla="*/ 507679 f994 1"/>
                    <a:gd name="f1172" fmla="*/ 599809 f993 1"/>
                    <a:gd name="f1173" fmla="*/ 515128 f994 1"/>
                    <a:gd name="f1174" fmla="*/ 594634 f993 1"/>
                    <a:gd name="f1175" fmla="*/ 520894 f994 1"/>
                    <a:gd name="f1176" fmla="*/ 590542 f993 1"/>
                    <a:gd name="f1177" fmla="*/ 528582 f994 1"/>
                    <a:gd name="f1178" fmla="*/ 584645 f993 1"/>
                    <a:gd name="f1179" fmla="*/ 533508 f994 1"/>
                    <a:gd name="f1180" fmla="*/ 580794 f993 1"/>
                    <a:gd name="f1181" fmla="*/ 543599 f994 1"/>
                    <a:gd name="f1182" fmla="*/ 572129 f993 1"/>
                    <a:gd name="f1183" fmla="*/ 545641 f994 1"/>
                    <a:gd name="f1184" fmla="*/ 570324 f993 1"/>
                    <a:gd name="f1185" fmla="*/ 589249 f994 1"/>
                    <a:gd name="f1186" fmla="*/ 522306 f993 1"/>
                    <a:gd name="f1187" fmla="*/ 590571 f994 1"/>
                    <a:gd name="f1188" fmla="*/ 520380 f993 1"/>
                    <a:gd name="f1189" fmla="*/ 598379 f994 1"/>
                    <a:gd name="f1190" fmla="*/ 509308 f993 1"/>
                    <a:gd name="f1191" fmla="*/ 600542 f994 1"/>
                    <a:gd name="f1192" fmla="*/ 505938 f993 1"/>
                    <a:gd name="f1193" fmla="*/ 606909 f994 1"/>
                    <a:gd name="f1194" fmla="*/ 495829 f993 1"/>
                    <a:gd name="f1195" fmla="*/ 608831 f994 1"/>
                    <a:gd name="f1196" fmla="*/ 492459 f993 1"/>
                    <a:gd name="f1197" fmla="*/ 614837 f994 1"/>
                    <a:gd name="f1198" fmla="*/ 481869 f993 1"/>
                    <a:gd name="f1199" fmla="*/ 616039 f994 1"/>
                    <a:gd name="f1200" fmla="*/ 479582 f993 1"/>
                    <a:gd name="f1201" fmla="*/ 622166 f994 1"/>
                    <a:gd name="f1202" fmla="*/ 467427 f993 1"/>
                    <a:gd name="f1203" fmla="*/ 622286 f994 1"/>
                    <a:gd name="f1204" fmla="*/ 467066 f993 1"/>
                    <a:gd name="f1205" fmla="*/ 653280 f994 1"/>
                    <a:gd name="f1206" fmla="*/ 339499 f993 1"/>
                    <a:gd name="f1207" fmla="*/ 339017 f993 1"/>
                    <a:gd name="f1208" fmla="*/ 337694 f993 1"/>
                    <a:gd name="f1209" fmla="*/ 653520 f994 1"/>
                    <a:gd name="f1210" fmla="*/ 317234 f993 1"/>
                    <a:gd name="f1211" fmla="*/ 248516 f993 1"/>
                    <a:gd name="f1212" fmla="*/ 851618 f994 1"/>
                    <a:gd name="f1213" fmla="*/ 49824 f993 1"/>
                    <a:gd name="f1214" fmla="*/ 1049957 f994 1"/>
                    <a:gd name="f1215" fmla="*/ 630016 f993 1"/>
                    <a:gd name="f1216" fmla="*/ 1074704 f994 1"/>
                    <a:gd name="f1217" fmla="*/ 1099451 f994 1"/>
                    <a:gd name="f1218" fmla="*/ 851738 f994 1"/>
                    <a:gd name="f1219" fmla="*/ 361 f993 1"/>
                    <a:gd name="f1220" fmla="*/ 501192 f994 1"/>
                    <a:gd name="f1221" fmla="*/ 542765 f993 1"/>
                    <a:gd name="f1222" fmla="*/ 479568 f994 1"/>
                    <a:gd name="f1223" fmla="*/ 558650 f993 1"/>
                    <a:gd name="f1224" fmla="*/ 478247 f994 1"/>
                    <a:gd name="f1225" fmla="*/ 559493 f993 1"/>
                    <a:gd name="f1226" fmla="*/ 455782 f994 1"/>
                    <a:gd name="f1227" fmla="*/ 572851 f993 1"/>
                    <a:gd name="f1228" fmla="*/ 455061 f994 1"/>
                    <a:gd name="f1229" fmla="*/ 573212 f993 1"/>
                    <a:gd name="f1230" fmla="*/ 247713 f994 1"/>
                    <a:gd name="f1231" fmla="*/ 593310 f993 1"/>
                    <a:gd name="f1232" fmla="*/ 247473 f994 1"/>
                    <a:gd name="f1233" fmla="*/ 223807 f994 1"/>
                    <a:gd name="f1234" fmla="*/ 585006 f993 1"/>
                    <a:gd name="f1235" fmla="*/ 221044 f994 1"/>
                    <a:gd name="f1236" fmla="*/ 583923 f993 1"/>
                    <a:gd name="f1237" fmla="*/ 200621 f994 1"/>
                    <a:gd name="f1238" fmla="*/ 574416 f993 1"/>
                    <a:gd name="f1239" fmla="*/ 195576 f994 1"/>
                    <a:gd name="f1240" fmla="*/ 571888 f993 1"/>
                    <a:gd name="f1241" fmla="*/ 177916 f994 1"/>
                    <a:gd name="f1242" fmla="*/ 561418 f993 1"/>
                    <a:gd name="f1243" fmla="*/ 171669 f994 1"/>
                    <a:gd name="f1244" fmla="*/ 557447 f993 1"/>
                    <a:gd name="f1245" fmla="*/ 155692 f994 1"/>
                    <a:gd name="f1246" fmla="*/ 545653 f993 1"/>
                    <a:gd name="f1247" fmla="*/ 148243 f994 1"/>
                    <a:gd name="f1248" fmla="*/ 539636 f993 1"/>
                    <a:gd name="f1249" fmla="*/ 134188 f994 1"/>
                    <a:gd name="f1250" fmla="*/ 526879 f993 1"/>
                    <a:gd name="f1251" fmla="*/ 127100 f994 1"/>
                    <a:gd name="f1252" fmla="*/ 519778 f993 1"/>
                    <a:gd name="f1253" fmla="*/ 114366 f994 1"/>
                    <a:gd name="f1254" fmla="*/ 505577 f993 1"/>
                    <a:gd name="f1255" fmla="*/ 108480 f994 1"/>
                    <a:gd name="f1256" fmla="*/ 498236 f993 1"/>
                    <a:gd name="f1257" fmla="*/ 96707 f994 1"/>
                    <a:gd name="f1258" fmla="*/ 482110 f993 1"/>
                    <a:gd name="f1259" fmla="*/ 92862 f994 1"/>
                    <a:gd name="f1260" fmla="*/ 475972 f993 1"/>
                    <a:gd name="f1261" fmla="*/ 82291 f994 1"/>
                    <a:gd name="f1262" fmla="*/ 458161 f993 1"/>
                    <a:gd name="f1263" fmla="*/ 79888 f994 1"/>
                    <a:gd name="f1264" fmla="*/ 453347 f993 1"/>
                    <a:gd name="f1265" fmla="*/ 70277 f994 1"/>
                    <a:gd name="f1266" fmla="*/ 432647 f993 1"/>
                    <a:gd name="f1267" fmla="*/ 69316 f994 1"/>
                    <a:gd name="f1268" fmla="*/ 430120 f993 1"/>
                    <a:gd name="f1269" fmla="*/ 224086 f993 1"/>
                    <a:gd name="f1270" fmla="*/ 221559 f993 1"/>
                    <a:gd name="f1271" fmla="*/ 76404 f994 1"/>
                    <a:gd name="f1272" fmla="*/ 208321 f993 1"/>
                    <a:gd name="f1273" fmla="*/ 86375 f994 1"/>
                    <a:gd name="f1274" fmla="*/ 189065 f993 1"/>
                    <a:gd name="f1275" fmla="*/ 89499 f994 1"/>
                    <a:gd name="f1276" fmla="*/ 183770 f993 1"/>
                    <a:gd name="f1277" fmla="*/ 101151 f994 1"/>
                    <a:gd name="f1278" fmla="*/ 165958 f993 1"/>
                    <a:gd name="f1279" fmla="*/ 105236 f994 1"/>
                    <a:gd name="f1280" fmla="*/ 160422 f993 1"/>
                    <a:gd name="f1281" fmla="*/ 118330 f994 1"/>
                    <a:gd name="f1282" fmla="*/ 144296 f993 1"/>
                    <a:gd name="f1283" fmla="*/ 123256 f994 1"/>
                    <a:gd name="f1284" fmla="*/ 138760 f993 1"/>
                    <a:gd name="f1285" fmla="*/ 138633 f994 1"/>
                    <a:gd name="f1286" fmla="*/ 123356 f993 1"/>
                    <a:gd name="f1287" fmla="*/ 142357 f994 1"/>
                    <a:gd name="f1288" fmla="*/ 119986 f993 1"/>
                    <a:gd name="f1289" fmla="*/ 157974 f994 1"/>
                    <a:gd name="f1290" fmla="*/ 107109 f993 1"/>
                    <a:gd name="f1291" fmla="*/ 162659 f994 1"/>
                    <a:gd name="f1292" fmla="*/ 103619 f993 1"/>
                    <a:gd name="f1293" fmla="*/ 178517 f994 1"/>
                    <a:gd name="f1294" fmla="*/ 92788 f993 1"/>
                    <a:gd name="f1295" fmla="*/ 184163 f994 1"/>
                    <a:gd name="f1296" fmla="*/ 89297 f993 1"/>
                    <a:gd name="f1297" fmla="*/ 200141 f994 1"/>
                    <a:gd name="f1298" fmla="*/ 80392 f993 1"/>
                    <a:gd name="f1299" fmla="*/ 206988 f994 1"/>
                    <a:gd name="f1300" fmla="*/ 77022 f993 1"/>
                    <a:gd name="f1301" fmla="*/ 222725 f994 1"/>
                    <a:gd name="f1302" fmla="*/ 70042 f993 1"/>
                    <a:gd name="f1303" fmla="*/ 230774 f994 1"/>
                    <a:gd name="f1304" fmla="*/ 66913 f993 1"/>
                    <a:gd name="f1305" fmla="*/ 246031 f994 1"/>
                    <a:gd name="f1306" fmla="*/ 61738 f993 1"/>
                    <a:gd name="f1307" fmla="*/ 255401 f994 1"/>
                    <a:gd name="f1308" fmla="*/ 59090 f993 1"/>
                    <a:gd name="f1309" fmla="*/ 270058 f994 1"/>
                    <a:gd name="f1310" fmla="*/ 55600 f993 1"/>
                    <a:gd name="f1311" fmla="*/ 280869 f994 1"/>
                    <a:gd name="f1312" fmla="*/ 53555 f993 1"/>
                    <a:gd name="f1313" fmla="*/ 294685 f994 1"/>
                    <a:gd name="f1314" fmla="*/ 306818 f994 1"/>
                    <a:gd name="f1315" fmla="*/ 50425 f993 1"/>
                    <a:gd name="f1316" fmla="*/ 49463 f993 1"/>
                    <a:gd name="f1317" fmla="*/ 351147 f994 1"/>
                    <a:gd name="f1318" fmla="*/ 50546 f993 1"/>
                    <a:gd name="f1319" fmla="*/ 352589 f994 1"/>
                    <a:gd name="f1320" fmla="*/ 376615 f994 1"/>
                    <a:gd name="f1321" fmla="*/ 53916 f993 1"/>
                    <a:gd name="f1322" fmla="*/ 378057 f994 1"/>
                    <a:gd name="f1323" fmla="*/ 54156 f993 1"/>
                    <a:gd name="f1324" fmla="*/ 401723 f994 1"/>
                    <a:gd name="f1325" fmla="*/ 59692 f993 1"/>
                    <a:gd name="f1326" fmla="*/ 402804 f994 1"/>
                    <a:gd name="f1327" fmla="*/ 60053 f993 1"/>
                    <a:gd name="f1328" fmla="*/ 425989 f994 1"/>
                    <a:gd name="f1329" fmla="*/ 67755 f993 1"/>
                    <a:gd name="f1330" fmla="*/ 426830 f994 1"/>
                    <a:gd name="f1331" fmla="*/ 68116 f993 1"/>
                    <a:gd name="f1332" fmla="*/ 449295 f994 1"/>
                    <a:gd name="f1333" fmla="*/ 77985 f993 1"/>
                    <a:gd name="f1334" fmla="*/ 449896 f994 1"/>
                    <a:gd name="f1335" fmla="*/ 78346 f993 1"/>
                    <a:gd name="f1336" fmla="*/ 471760 f994 1"/>
                    <a:gd name="f1337" fmla="*/ 90501 f993 1"/>
                    <a:gd name="f1338" fmla="*/ 512605 f994 1"/>
                    <a:gd name="f1339" fmla="*/ 121310 f993 1"/>
                    <a:gd name="f1340" fmla="*/ 578197 f994 1"/>
                    <a:gd name="f1341" fmla="*/ 210968 f993 1"/>
                    <a:gd name="f1342" fmla="*/ 578557 f994 1"/>
                    <a:gd name="f1343" fmla="*/ 211570 f993 1"/>
                    <a:gd name="f1344" fmla="*/ 603425 f994 1"/>
                    <a:gd name="f1345" fmla="*/ 316633 f993 1"/>
                    <a:gd name="f1346" fmla="*/ 326862 f993 1"/>
                    <a:gd name="f1347" fmla="*/ 522215 f994 1"/>
                    <a:gd name="f1348" fmla="*/ 523148 f993 1"/>
                    <a:gd name="f1349" fmla="*/ 501312 f994 1"/>
                    <a:gd name="f1350" fmla="*/ 542042 f993 1"/>
                    <a:gd name="f1351" fmla="*/ 500832 f994 1"/>
                    <a:gd name="f1352" fmla="*/ 542404 f993 1"/>
                    <a:gd name="f1353" fmla="+- f995 0 f1"/>
                    <a:gd name="f1354" fmla="*/ f998 1 1099451"/>
                    <a:gd name="f1355" fmla="*/ f999 1 654807"/>
                    <a:gd name="f1356" fmla="*/ f1000 1 1099451"/>
                    <a:gd name="f1357" fmla="*/ f1001 1 654807"/>
                    <a:gd name="f1358" fmla="*/ f1002 1 1099451"/>
                    <a:gd name="f1359" fmla="*/ f1003 1 654807"/>
                    <a:gd name="f1360" fmla="*/ f1004 1 1099451"/>
                    <a:gd name="f1361" fmla="*/ f1005 1 654807"/>
                    <a:gd name="f1362" fmla="*/ f1006 1 1099451"/>
                    <a:gd name="f1363" fmla="*/ f1007 1 654807"/>
                    <a:gd name="f1364" fmla="*/ f1008 1 1099451"/>
                    <a:gd name="f1365" fmla="*/ f1009 1 654807"/>
                    <a:gd name="f1366" fmla="*/ f1010 1 1099451"/>
                    <a:gd name="f1367" fmla="*/ f1011 1 654807"/>
                    <a:gd name="f1368" fmla="*/ f1012 1 1099451"/>
                    <a:gd name="f1369" fmla="*/ f1013 1 654807"/>
                    <a:gd name="f1370" fmla="*/ f1014 1 1099451"/>
                    <a:gd name="f1371" fmla="*/ f1015 1 654807"/>
                    <a:gd name="f1372" fmla="*/ f1016 1 1099451"/>
                    <a:gd name="f1373" fmla="*/ f1017 1 654807"/>
                    <a:gd name="f1374" fmla="*/ f1018 1 1099451"/>
                    <a:gd name="f1375" fmla="*/ f1019 1 654807"/>
                    <a:gd name="f1376" fmla="*/ f1020 1 1099451"/>
                    <a:gd name="f1377" fmla="*/ f1021 1 654807"/>
                    <a:gd name="f1378" fmla="*/ f1022 1 1099451"/>
                    <a:gd name="f1379" fmla="*/ f1023 1 654807"/>
                    <a:gd name="f1380" fmla="*/ f1024 1 1099451"/>
                    <a:gd name="f1381" fmla="*/ f1025 1 654807"/>
                    <a:gd name="f1382" fmla="*/ f1026 1 1099451"/>
                    <a:gd name="f1383" fmla="*/ f1027 1 654807"/>
                    <a:gd name="f1384" fmla="*/ f1028 1 1099451"/>
                    <a:gd name="f1385" fmla="*/ f1029 1 654807"/>
                    <a:gd name="f1386" fmla="*/ f1030 1 1099451"/>
                    <a:gd name="f1387" fmla="*/ f1031 1 654807"/>
                    <a:gd name="f1388" fmla="*/ f1032 1 1099451"/>
                    <a:gd name="f1389" fmla="*/ f1033 1 654807"/>
                    <a:gd name="f1390" fmla="*/ f1034 1 1099451"/>
                    <a:gd name="f1391" fmla="*/ f1035 1 654807"/>
                    <a:gd name="f1392" fmla="*/ f1036 1 1099451"/>
                    <a:gd name="f1393" fmla="*/ f1037 1 654807"/>
                    <a:gd name="f1394" fmla="*/ f1038 1 1099451"/>
                    <a:gd name="f1395" fmla="*/ f1039 1 654807"/>
                    <a:gd name="f1396" fmla="*/ f1040 1 1099451"/>
                    <a:gd name="f1397" fmla="*/ f1041 1 654807"/>
                    <a:gd name="f1398" fmla="*/ f1042 1 1099451"/>
                    <a:gd name="f1399" fmla="*/ f1043 1 654807"/>
                    <a:gd name="f1400" fmla="*/ f1044 1 1099451"/>
                    <a:gd name="f1401" fmla="*/ f1045 1 654807"/>
                    <a:gd name="f1402" fmla="*/ f1046 1 1099451"/>
                    <a:gd name="f1403" fmla="*/ f1047 1 654807"/>
                    <a:gd name="f1404" fmla="*/ f1048 1 1099451"/>
                    <a:gd name="f1405" fmla="*/ f1049 1 654807"/>
                    <a:gd name="f1406" fmla="*/ f1050 1 1099451"/>
                    <a:gd name="f1407" fmla="*/ f1051 1 654807"/>
                    <a:gd name="f1408" fmla="*/ f1052 1 1099451"/>
                    <a:gd name="f1409" fmla="*/ f1053 1 654807"/>
                    <a:gd name="f1410" fmla="*/ f1054 1 1099451"/>
                    <a:gd name="f1411" fmla="*/ f1055 1 654807"/>
                    <a:gd name="f1412" fmla="*/ f1056 1 1099451"/>
                    <a:gd name="f1413" fmla="*/ f1057 1 654807"/>
                    <a:gd name="f1414" fmla="*/ f1058 1 1099451"/>
                    <a:gd name="f1415" fmla="*/ f1059 1 654807"/>
                    <a:gd name="f1416" fmla="*/ f1060 1 1099451"/>
                    <a:gd name="f1417" fmla="*/ f1061 1 654807"/>
                    <a:gd name="f1418" fmla="*/ f1062 1 1099451"/>
                    <a:gd name="f1419" fmla="*/ f1063 1 654807"/>
                    <a:gd name="f1420" fmla="*/ f1064 1 1099451"/>
                    <a:gd name="f1421" fmla="*/ f1065 1 654807"/>
                    <a:gd name="f1422" fmla="*/ f1066 1 1099451"/>
                    <a:gd name="f1423" fmla="*/ f1067 1 654807"/>
                    <a:gd name="f1424" fmla="*/ f1068 1 1099451"/>
                    <a:gd name="f1425" fmla="*/ f1069 1 654807"/>
                    <a:gd name="f1426" fmla="*/ f1070 1 1099451"/>
                    <a:gd name="f1427" fmla="*/ f1071 1 654807"/>
                    <a:gd name="f1428" fmla="*/ f1072 1 1099451"/>
                    <a:gd name="f1429" fmla="*/ f1073 1 654807"/>
                    <a:gd name="f1430" fmla="*/ f1074 1 1099451"/>
                    <a:gd name="f1431" fmla="*/ f1075 1 1099451"/>
                    <a:gd name="f1432" fmla="*/ f1076 1 1099451"/>
                    <a:gd name="f1433" fmla="*/ f1077 1 1099451"/>
                    <a:gd name="f1434" fmla="*/ f1078 1 1099451"/>
                    <a:gd name="f1435" fmla="*/ f1079 1 1099451"/>
                    <a:gd name="f1436" fmla="*/ f1080 1 1099451"/>
                    <a:gd name="f1437" fmla="*/ f1081 1 654807"/>
                    <a:gd name="f1438" fmla="*/ f1082 1 1099451"/>
                    <a:gd name="f1439" fmla="*/ f1083 1 654807"/>
                    <a:gd name="f1440" fmla="*/ f1084 1 1099451"/>
                    <a:gd name="f1441" fmla="*/ f1085 1 654807"/>
                    <a:gd name="f1442" fmla="*/ f1086 1 1099451"/>
                    <a:gd name="f1443" fmla="*/ f1087 1 654807"/>
                    <a:gd name="f1444" fmla="*/ f1088 1 1099451"/>
                    <a:gd name="f1445" fmla="*/ f1089 1 654807"/>
                    <a:gd name="f1446" fmla="*/ f1090 1 1099451"/>
                    <a:gd name="f1447" fmla="*/ f1091 1 654807"/>
                    <a:gd name="f1448" fmla="*/ f1092 1 1099451"/>
                    <a:gd name="f1449" fmla="*/ f1093 1 654807"/>
                    <a:gd name="f1450" fmla="*/ f1094 1 1099451"/>
                    <a:gd name="f1451" fmla="*/ f1095 1 654807"/>
                    <a:gd name="f1452" fmla="*/ f1096 1 1099451"/>
                    <a:gd name="f1453" fmla="*/ f1097 1 654807"/>
                    <a:gd name="f1454" fmla="*/ f1098 1 1099451"/>
                    <a:gd name="f1455" fmla="*/ f1099 1 654807"/>
                    <a:gd name="f1456" fmla="*/ f1100 1 1099451"/>
                    <a:gd name="f1457" fmla="*/ f1101 1 654807"/>
                    <a:gd name="f1458" fmla="*/ f1102 1 1099451"/>
                    <a:gd name="f1459" fmla="*/ f1103 1 654807"/>
                    <a:gd name="f1460" fmla="*/ f1104 1 1099451"/>
                    <a:gd name="f1461" fmla="*/ f1105 1 654807"/>
                    <a:gd name="f1462" fmla="*/ f1106 1 1099451"/>
                    <a:gd name="f1463" fmla="*/ f1107 1 654807"/>
                    <a:gd name="f1464" fmla="*/ f1108 1 1099451"/>
                    <a:gd name="f1465" fmla="*/ f1109 1 654807"/>
                    <a:gd name="f1466" fmla="*/ f1110 1 1099451"/>
                    <a:gd name="f1467" fmla="*/ f1111 1 654807"/>
                    <a:gd name="f1468" fmla="*/ f1112 1 1099451"/>
                    <a:gd name="f1469" fmla="*/ f1113 1 1099451"/>
                    <a:gd name="f1470" fmla="*/ f1114 1 654807"/>
                    <a:gd name="f1471" fmla="*/ f1115 1 1099451"/>
                    <a:gd name="f1472" fmla="*/ f1116 1 654807"/>
                    <a:gd name="f1473" fmla="*/ f1117 1 654807"/>
                    <a:gd name="f1474" fmla="*/ f1118 1 1099451"/>
                    <a:gd name="f1475" fmla="*/ f1119 1 654807"/>
                    <a:gd name="f1476" fmla="*/ f1120 1 1099451"/>
                    <a:gd name="f1477" fmla="*/ f1121 1 654807"/>
                    <a:gd name="f1478" fmla="*/ f1122 1 1099451"/>
                    <a:gd name="f1479" fmla="*/ f1123 1 654807"/>
                    <a:gd name="f1480" fmla="*/ f1124 1 1099451"/>
                    <a:gd name="f1481" fmla="*/ f1125 1 654807"/>
                    <a:gd name="f1482" fmla="*/ f1126 1 1099451"/>
                    <a:gd name="f1483" fmla="*/ f1127 1 654807"/>
                    <a:gd name="f1484" fmla="*/ f1128 1 1099451"/>
                    <a:gd name="f1485" fmla="*/ f1129 1 654807"/>
                    <a:gd name="f1486" fmla="*/ f1130 1 1099451"/>
                    <a:gd name="f1487" fmla="*/ f1131 1 654807"/>
                    <a:gd name="f1488" fmla="*/ f1132 1 1099451"/>
                    <a:gd name="f1489" fmla="*/ f1133 1 654807"/>
                    <a:gd name="f1490" fmla="*/ f1134 1 1099451"/>
                    <a:gd name="f1491" fmla="*/ f1135 1 654807"/>
                    <a:gd name="f1492" fmla="*/ f1136 1 1099451"/>
                    <a:gd name="f1493" fmla="*/ f1137 1 654807"/>
                    <a:gd name="f1494" fmla="*/ f1138 1 1099451"/>
                    <a:gd name="f1495" fmla="*/ f1139 1 654807"/>
                    <a:gd name="f1496" fmla="*/ f1140 1 1099451"/>
                    <a:gd name="f1497" fmla="*/ f1141 1 654807"/>
                    <a:gd name="f1498" fmla="*/ f1142 1 1099451"/>
                    <a:gd name="f1499" fmla="*/ f1143 1 654807"/>
                    <a:gd name="f1500" fmla="*/ f1144 1 654807"/>
                    <a:gd name="f1501" fmla="*/ f1145 1 1099451"/>
                    <a:gd name="f1502" fmla="*/ f1146 1 654807"/>
                    <a:gd name="f1503" fmla="*/ f1147 1 1099451"/>
                    <a:gd name="f1504" fmla="*/ f1148 1 654807"/>
                    <a:gd name="f1505" fmla="*/ f1149 1 1099451"/>
                    <a:gd name="f1506" fmla="*/ f1150 1 654807"/>
                    <a:gd name="f1507" fmla="*/ f1151 1 1099451"/>
                    <a:gd name="f1508" fmla="*/ f1152 1 654807"/>
                    <a:gd name="f1509" fmla="*/ f1153 1 1099451"/>
                    <a:gd name="f1510" fmla="*/ f1154 1 654807"/>
                    <a:gd name="f1511" fmla="*/ f1155 1 1099451"/>
                    <a:gd name="f1512" fmla="*/ f1156 1 1099451"/>
                    <a:gd name="f1513" fmla="*/ f1157 1 1099451"/>
                    <a:gd name="f1514" fmla="*/ f1158 1 654807"/>
                    <a:gd name="f1515" fmla="*/ f1159 1 1099451"/>
                    <a:gd name="f1516" fmla="*/ f1160 1 654807"/>
                    <a:gd name="f1517" fmla="*/ f1161 1 1099451"/>
                    <a:gd name="f1518" fmla="*/ f1162 1 654807"/>
                    <a:gd name="f1519" fmla="*/ f1163 1 1099451"/>
                    <a:gd name="f1520" fmla="*/ f1164 1 654807"/>
                    <a:gd name="f1521" fmla="*/ f1165 1 1099451"/>
                    <a:gd name="f1522" fmla="*/ f1166 1 654807"/>
                    <a:gd name="f1523" fmla="*/ f1167 1 1099451"/>
                    <a:gd name="f1524" fmla="*/ f1168 1 654807"/>
                    <a:gd name="f1525" fmla="*/ f1169 1 1099451"/>
                    <a:gd name="f1526" fmla="*/ f1170 1 654807"/>
                    <a:gd name="f1527" fmla="*/ f1171 1 1099451"/>
                    <a:gd name="f1528" fmla="*/ f1172 1 654807"/>
                    <a:gd name="f1529" fmla="*/ f1173 1 1099451"/>
                    <a:gd name="f1530" fmla="*/ f1174 1 654807"/>
                    <a:gd name="f1531" fmla="*/ f1175 1 1099451"/>
                    <a:gd name="f1532" fmla="*/ f1176 1 654807"/>
                    <a:gd name="f1533" fmla="*/ f1177 1 1099451"/>
                    <a:gd name="f1534" fmla="*/ f1178 1 654807"/>
                    <a:gd name="f1535" fmla="*/ f1179 1 1099451"/>
                    <a:gd name="f1536" fmla="*/ f1180 1 654807"/>
                    <a:gd name="f1537" fmla="*/ f1181 1 1099451"/>
                    <a:gd name="f1538" fmla="*/ f1182 1 654807"/>
                    <a:gd name="f1539" fmla="*/ f1183 1 1099451"/>
                    <a:gd name="f1540" fmla="*/ f1184 1 654807"/>
                    <a:gd name="f1541" fmla="*/ f1185 1 1099451"/>
                    <a:gd name="f1542" fmla="*/ f1186 1 654807"/>
                    <a:gd name="f1543" fmla="*/ f1187 1 1099451"/>
                    <a:gd name="f1544" fmla="*/ f1188 1 654807"/>
                    <a:gd name="f1545" fmla="*/ f1189 1 1099451"/>
                    <a:gd name="f1546" fmla="*/ f1190 1 654807"/>
                    <a:gd name="f1547" fmla="*/ f1191 1 1099451"/>
                    <a:gd name="f1548" fmla="*/ f1192 1 654807"/>
                    <a:gd name="f1549" fmla="*/ f1193 1 1099451"/>
                    <a:gd name="f1550" fmla="*/ f1194 1 654807"/>
                    <a:gd name="f1551" fmla="*/ f1195 1 1099451"/>
                    <a:gd name="f1552" fmla="*/ f1196 1 654807"/>
                    <a:gd name="f1553" fmla="*/ f1197 1 1099451"/>
                    <a:gd name="f1554" fmla="*/ f1198 1 654807"/>
                    <a:gd name="f1555" fmla="*/ f1199 1 1099451"/>
                    <a:gd name="f1556" fmla="*/ f1200 1 654807"/>
                    <a:gd name="f1557" fmla="*/ f1201 1 1099451"/>
                    <a:gd name="f1558" fmla="*/ f1202 1 654807"/>
                    <a:gd name="f1559" fmla="*/ f1203 1 1099451"/>
                    <a:gd name="f1560" fmla="*/ f1204 1 654807"/>
                    <a:gd name="f1561" fmla="*/ f1205 1 1099451"/>
                    <a:gd name="f1562" fmla="*/ f1206 1 654807"/>
                    <a:gd name="f1563" fmla="*/ f1207 1 654807"/>
                    <a:gd name="f1564" fmla="*/ f1208 1 654807"/>
                    <a:gd name="f1565" fmla="*/ f1209 1 1099451"/>
                    <a:gd name="f1566" fmla="*/ f1210 1 654807"/>
                    <a:gd name="f1567" fmla="*/ f1211 1 654807"/>
                    <a:gd name="f1568" fmla="*/ f1212 1 1099451"/>
                    <a:gd name="f1569" fmla="*/ f1213 1 654807"/>
                    <a:gd name="f1570" fmla="*/ f1214 1 1099451"/>
                    <a:gd name="f1571" fmla="*/ f1215 1 654807"/>
                    <a:gd name="f1572" fmla="*/ f1216 1 1099451"/>
                    <a:gd name="f1573" fmla="*/ f1217 1 1099451"/>
                    <a:gd name="f1574" fmla="*/ f1218 1 1099451"/>
                    <a:gd name="f1575" fmla="*/ f1219 1 654807"/>
                    <a:gd name="f1576" fmla="*/ f1220 1 1099451"/>
                    <a:gd name="f1577" fmla="*/ f1221 1 654807"/>
                    <a:gd name="f1578" fmla="*/ f1222 1 1099451"/>
                    <a:gd name="f1579" fmla="*/ f1223 1 654807"/>
                    <a:gd name="f1580" fmla="*/ f1224 1 1099451"/>
                    <a:gd name="f1581" fmla="*/ f1225 1 654807"/>
                    <a:gd name="f1582" fmla="*/ f1226 1 1099451"/>
                    <a:gd name="f1583" fmla="*/ f1227 1 654807"/>
                    <a:gd name="f1584" fmla="*/ f1228 1 1099451"/>
                    <a:gd name="f1585" fmla="*/ f1229 1 654807"/>
                    <a:gd name="f1586" fmla="*/ f1230 1 1099451"/>
                    <a:gd name="f1587" fmla="*/ f1231 1 654807"/>
                    <a:gd name="f1588" fmla="*/ f1232 1 1099451"/>
                    <a:gd name="f1589" fmla="*/ f1233 1 1099451"/>
                    <a:gd name="f1590" fmla="*/ f1234 1 654807"/>
                    <a:gd name="f1591" fmla="*/ f1235 1 1099451"/>
                    <a:gd name="f1592" fmla="*/ f1236 1 654807"/>
                    <a:gd name="f1593" fmla="*/ f1237 1 1099451"/>
                    <a:gd name="f1594" fmla="*/ f1238 1 654807"/>
                    <a:gd name="f1595" fmla="*/ f1239 1 1099451"/>
                    <a:gd name="f1596" fmla="*/ f1240 1 654807"/>
                    <a:gd name="f1597" fmla="*/ f1241 1 1099451"/>
                    <a:gd name="f1598" fmla="*/ f1242 1 654807"/>
                    <a:gd name="f1599" fmla="*/ f1243 1 1099451"/>
                    <a:gd name="f1600" fmla="*/ f1244 1 654807"/>
                    <a:gd name="f1601" fmla="*/ f1245 1 1099451"/>
                    <a:gd name="f1602" fmla="*/ f1246 1 654807"/>
                    <a:gd name="f1603" fmla="*/ f1247 1 1099451"/>
                    <a:gd name="f1604" fmla="*/ f1248 1 654807"/>
                    <a:gd name="f1605" fmla="*/ f1249 1 1099451"/>
                    <a:gd name="f1606" fmla="*/ f1250 1 654807"/>
                    <a:gd name="f1607" fmla="*/ f1251 1 1099451"/>
                    <a:gd name="f1608" fmla="*/ f1252 1 654807"/>
                    <a:gd name="f1609" fmla="*/ f1253 1 1099451"/>
                    <a:gd name="f1610" fmla="*/ f1254 1 654807"/>
                    <a:gd name="f1611" fmla="*/ f1255 1 1099451"/>
                    <a:gd name="f1612" fmla="*/ f1256 1 654807"/>
                    <a:gd name="f1613" fmla="*/ f1257 1 1099451"/>
                    <a:gd name="f1614" fmla="*/ f1258 1 654807"/>
                    <a:gd name="f1615" fmla="*/ f1259 1 1099451"/>
                    <a:gd name="f1616" fmla="*/ f1260 1 654807"/>
                    <a:gd name="f1617" fmla="*/ f1261 1 1099451"/>
                    <a:gd name="f1618" fmla="*/ f1262 1 654807"/>
                    <a:gd name="f1619" fmla="*/ f1263 1 1099451"/>
                    <a:gd name="f1620" fmla="*/ f1264 1 654807"/>
                    <a:gd name="f1621" fmla="*/ f1265 1 1099451"/>
                    <a:gd name="f1622" fmla="*/ f1266 1 654807"/>
                    <a:gd name="f1623" fmla="*/ f1267 1 1099451"/>
                    <a:gd name="f1624" fmla="*/ f1268 1 654807"/>
                    <a:gd name="f1625" fmla="*/ f1269 1 654807"/>
                    <a:gd name="f1626" fmla="*/ f1270 1 654807"/>
                    <a:gd name="f1627" fmla="*/ f1271 1 1099451"/>
                    <a:gd name="f1628" fmla="*/ f1272 1 654807"/>
                    <a:gd name="f1629" fmla="*/ f1273 1 1099451"/>
                    <a:gd name="f1630" fmla="*/ f1274 1 654807"/>
                    <a:gd name="f1631" fmla="*/ f1275 1 1099451"/>
                    <a:gd name="f1632" fmla="*/ f1276 1 654807"/>
                    <a:gd name="f1633" fmla="*/ f1277 1 1099451"/>
                    <a:gd name="f1634" fmla="*/ f1278 1 654807"/>
                    <a:gd name="f1635" fmla="*/ f1279 1 1099451"/>
                    <a:gd name="f1636" fmla="*/ f1280 1 654807"/>
                    <a:gd name="f1637" fmla="*/ f1281 1 1099451"/>
                    <a:gd name="f1638" fmla="*/ f1282 1 654807"/>
                    <a:gd name="f1639" fmla="*/ f1283 1 1099451"/>
                    <a:gd name="f1640" fmla="*/ f1284 1 654807"/>
                    <a:gd name="f1641" fmla="*/ f1285 1 1099451"/>
                    <a:gd name="f1642" fmla="*/ f1286 1 654807"/>
                    <a:gd name="f1643" fmla="*/ f1287 1 1099451"/>
                    <a:gd name="f1644" fmla="*/ f1288 1 654807"/>
                    <a:gd name="f1645" fmla="*/ f1289 1 1099451"/>
                    <a:gd name="f1646" fmla="*/ f1290 1 654807"/>
                    <a:gd name="f1647" fmla="*/ f1291 1 1099451"/>
                    <a:gd name="f1648" fmla="*/ f1292 1 654807"/>
                    <a:gd name="f1649" fmla="*/ f1293 1 1099451"/>
                    <a:gd name="f1650" fmla="*/ f1294 1 654807"/>
                    <a:gd name="f1651" fmla="*/ f1295 1 1099451"/>
                    <a:gd name="f1652" fmla="*/ f1296 1 654807"/>
                    <a:gd name="f1653" fmla="*/ f1297 1 1099451"/>
                    <a:gd name="f1654" fmla="*/ f1298 1 654807"/>
                    <a:gd name="f1655" fmla="*/ f1299 1 1099451"/>
                    <a:gd name="f1656" fmla="*/ f1300 1 654807"/>
                    <a:gd name="f1657" fmla="*/ f1301 1 1099451"/>
                    <a:gd name="f1658" fmla="*/ f1302 1 654807"/>
                    <a:gd name="f1659" fmla="*/ f1303 1 1099451"/>
                    <a:gd name="f1660" fmla="*/ f1304 1 654807"/>
                    <a:gd name="f1661" fmla="*/ f1305 1 1099451"/>
                    <a:gd name="f1662" fmla="*/ f1306 1 654807"/>
                    <a:gd name="f1663" fmla="*/ f1307 1 1099451"/>
                    <a:gd name="f1664" fmla="*/ f1308 1 654807"/>
                    <a:gd name="f1665" fmla="*/ f1309 1 1099451"/>
                    <a:gd name="f1666" fmla="*/ f1310 1 654807"/>
                    <a:gd name="f1667" fmla="*/ f1311 1 1099451"/>
                    <a:gd name="f1668" fmla="*/ f1312 1 654807"/>
                    <a:gd name="f1669" fmla="*/ f1313 1 1099451"/>
                    <a:gd name="f1670" fmla="*/ f1314 1 1099451"/>
                    <a:gd name="f1671" fmla="*/ f1315 1 654807"/>
                    <a:gd name="f1672" fmla="*/ f1316 1 654807"/>
                    <a:gd name="f1673" fmla="*/ f1317 1 1099451"/>
                    <a:gd name="f1674" fmla="*/ f1318 1 654807"/>
                    <a:gd name="f1675" fmla="*/ f1319 1 1099451"/>
                    <a:gd name="f1676" fmla="*/ f1320 1 1099451"/>
                    <a:gd name="f1677" fmla="*/ f1321 1 654807"/>
                    <a:gd name="f1678" fmla="*/ f1322 1 1099451"/>
                    <a:gd name="f1679" fmla="*/ f1323 1 654807"/>
                    <a:gd name="f1680" fmla="*/ f1324 1 1099451"/>
                    <a:gd name="f1681" fmla="*/ f1325 1 654807"/>
                    <a:gd name="f1682" fmla="*/ f1326 1 1099451"/>
                    <a:gd name="f1683" fmla="*/ f1327 1 654807"/>
                    <a:gd name="f1684" fmla="*/ f1328 1 1099451"/>
                    <a:gd name="f1685" fmla="*/ f1329 1 654807"/>
                    <a:gd name="f1686" fmla="*/ f1330 1 1099451"/>
                    <a:gd name="f1687" fmla="*/ f1331 1 654807"/>
                    <a:gd name="f1688" fmla="*/ f1332 1 1099451"/>
                    <a:gd name="f1689" fmla="*/ f1333 1 654807"/>
                    <a:gd name="f1690" fmla="*/ f1334 1 1099451"/>
                    <a:gd name="f1691" fmla="*/ f1335 1 654807"/>
                    <a:gd name="f1692" fmla="*/ f1336 1 1099451"/>
                    <a:gd name="f1693" fmla="*/ f1337 1 654807"/>
                    <a:gd name="f1694" fmla="*/ f1338 1 1099451"/>
                    <a:gd name="f1695" fmla="*/ f1339 1 654807"/>
                    <a:gd name="f1696" fmla="*/ f1340 1 1099451"/>
                    <a:gd name="f1697" fmla="*/ f1341 1 654807"/>
                    <a:gd name="f1698" fmla="*/ f1342 1 1099451"/>
                    <a:gd name="f1699" fmla="*/ f1343 1 654807"/>
                    <a:gd name="f1700" fmla="*/ f1344 1 1099451"/>
                    <a:gd name="f1701" fmla="*/ f1345 1 654807"/>
                    <a:gd name="f1702" fmla="*/ f1346 1 654807"/>
                    <a:gd name="f1703" fmla="*/ f1347 1 1099451"/>
                    <a:gd name="f1704" fmla="*/ f1348 1 654807"/>
                    <a:gd name="f1705" fmla="*/ f1349 1 1099451"/>
                    <a:gd name="f1706" fmla="*/ f1350 1 654807"/>
                    <a:gd name="f1707" fmla="*/ f1351 1 1099451"/>
                    <a:gd name="f1708" fmla="*/ f1352 1 654807"/>
                    <a:gd name="f1709" fmla="*/ f989 1 f996"/>
                    <a:gd name="f1710" fmla="*/ f990 1 f996"/>
                    <a:gd name="f1711" fmla="*/ f989 1 f997"/>
                    <a:gd name="f1712" fmla="*/ f991 1 f997"/>
                    <a:gd name="f1713" fmla="*/ f1354 1 f996"/>
                    <a:gd name="f1714" fmla="*/ f1355 1 f997"/>
                    <a:gd name="f1715" fmla="*/ f1356 1 f996"/>
                    <a:gd name="f1716" fmla="*/ f1357 1 f997"/>
                    <a:gd name="f1717" fmla="*/ f1358 1 f996"/>
                    <a:gd name="f1718" fmla="*/ f1359 1 f997"/>
                    <a:gd name="f1719" fmla="*/ f1360 1 f996"/>
                    <a:gd name="f1720" fmla="*/ f1361 1 f997"/>
                    <a:gd name="f1721" fmla="*/ f1362 1 f996"/>
                    <a:gd name="f1722" fmla="*/ f1363 1 f997"/>
                    <a:gd name="f1723" fmla="*/ f1364 1 f996"/>
                    <a:gd name="f1724" fmla="*/ f1365 1 f997"/>
                    <a:gd name="f1725" fmla="*/ f1366 1 f996"/>
                    <a:gd name="f1726" fmla="*/ f1367 1 f997"/>
                    <a:gd name="f1727" fmla="*/ f1368 1 f996"/>
                    <a:gd name="f1728" fmla="*/ f1369 1 f997"/>
                    <a:gd name="f1729" fmla="*/ f1370 1 f996"/>
                    <a:gd name="f1730" fmla="*/ f1371 1 f997"/>
                    <a:gd name="f1731" fmla="*/ f1372 1 f996"/>
                    <a:gd name="f1732" fmla="*/ f1373 1 f997"/>
                    <a:gd name="f1733" fmla="*/ f1374 1 f996"/>
                    <a:gd name="f1734" fmla="*/ f1375 1 f997"/>
                    <a:gd name="f1735" fmla="*/ f1376 1 f996"/>
                    <a:gd name="f1736" fmla="*/ f1377 1 f997"/>
                    <a:gd name="f1737" fmla="*/ f1378 1 f996"/>
                    <a:gd name="f1738" fmla="*/ f1379 1 f997"/>
                    <a:gd name="f1739" fmla="*/ f1380 1 f996"/>
                    <a:gd name="f1740" fmla="*/ f1381 1 f997"/>
                    <a:gd name="f1741" fmla="*/ f1382 1 f996"/>
                    <a:gd name="f1742" fmla="*/ f1383 1 f997"/>
                    <a:gd name="f1743" fmla="*/ f1384 1 f996"/>
                    <a:gd name="f1744" fmla="*/ f1385 1 f997"/>
                    <a:gd name="f1745" fmla="*/ f1386 1 f996"/>
                    <a:gd name="f1746" fmla="*/ f1387 1 f997"/>
                    <a:gd name="f1747" fmla="*/ f1388 1 f996"/>
                    <a:gd name="f1748" fmla="*/ f1389 1 f997"/>
                    <a:gd name="f1749" fmla="*/ f1390 1 f996"/>
                    <a:gd name="f1750" fmla="*/ f1391 1 f997"/>
                    <a:gd name="f1751" fmla="*/ f1392 1 f996"/>
                    <a:gd name="f1752" fmla="*/ f1393 1 f997"/>
                    <a:gd name="f1753" fmla="*/ f1394 1 f996"/>
                    <a:gd name="f1754" fmla="*/ f1395 1 f997"/>
                    <a:gd name="f1755" fmla="*/ f1396 1 f996"/>
                    <a:gd name="f1756" fmla="*/ f1397 1 f997"/>
                    <a:gd name="f1757" fmla="*/ f1398 1 f996"/>
                    <a:gd name="f1758" fmla="*/ f1399 1 f997"/>
                    <a:gd name="f1759" fmla="*/ f1400 1 f996"/>
                    <a:gd name="f1760" fmla="*/ f1401 1 f997"/>
                    <a:gd name="f1761" fmla="*/ f1402 1 f996"/>
                    <a:gd name="f1762" fmla="*/ f1403 1 f997"/>
                    <a:gd name="f1763" fmla="*/ f1404 1 f996"/>
                    <a:gd name="f1764" fmla="*/ f1405 1 f997"/>
                    <a:gd name="f1765" fmla="*/ f1406 1 f996"/>
                    <a:gd name="f1766" fmla="*/ f1407 1 f997"/>
                    <a:gd name="f1767" fmla="*/ f1408 1 f996"/>
                    <a:gd name="f1768" fmla="*/ f1409 1 f997"/>
                    <a:gd name="f1769" fmla="*/ f1410 1 f996"/>
                    <a:gd name="f1770" fmla="*/ f1411 1 f997"/>
                    <a:gd name="f1771" fmla="*/ f1412 1 f996"/>
                    <a:gd name="f1772" fmla="*/ f1413 1 f997"/>
                    <a:gd name="f1773" fmla="*/ f1414 1 f996"/>
                    <a:gd name="f1774" fmla="*/ f1415 1 f997"/>
                    <a:gd name="f1775" fmla="*/ f1416 1 f996"/>
                    <a:gd name="f1776" fmla="*/ f1417 1 f997"/>
                    <a:gd name="f1777" fmla="*/ f1418 1 f996"/>
                    <a:gd name="f1778" fmla="*/ f1419 1 f997"/>
                    <a:gd name="f1779" fmla="*/ f1420 1 f996"/>
                    <a:gd name="f1780" fmla="*/ f1421 1 f997"/>
                    <a:gd name="f1781" fmla="*/ f1422 1 f996"/>
                    <a:gd name="f1782" fmla="*/ f1423 1 f997"/>
                    <a:gd name="f1783" fmla="*/ f1424 1 f996"/>
                    <a:gd name="f1784" fmla="*/ f1425 1 f997"/>
                    <a:gd name="f1785" fmla="*/ f1426 1 f996"/>
                    <a:gd name="f1786" fmla="*/ f1427 1 f997"/>
                    <a:gd name="f1787" fmla="*/ f1428 1 f996"/>
                    <a:gd name="f1788" fmla="*/ f1429 1 f997"/>
                    <a:gd name="f1789" fmla="*/ f1430 1 f996"/>
                    <a:gd name="f1790" fmla="*/ f1431 1 f996"/>
                    <a:gd name="f1791" fmla="*/ f1432 1 f996"/>
                    <a:gd name="f1792" fmla="*/ f1433 1 f996"/>
                    <a:gd name="f1793" fmla="*/ f1434 1 f996"/>
                    <a:gd name="f1794" fmla="*/ f1435 1 f996"/>
                    <a:gd name="f1795" fmla="*/ f1436 1 f996"/>
                    <a:gd name="f1796" fmla="*/ f1437 1 f997"/>
                    <a:gd name="f1797" fmla="*/ f1438 1 f996"/>
                    <a:gd name="f1798" fmla="*/ f1439 1 f997"/>
                    <a:gd name="f1799" fmla="*/ f1440 1 f996"/>
                    <a:gd name="f1800" fmla="*/ f1441 1 f997"/>
                    <a:gd name="f1801" fmla="*/ f1442 1 f996"/>
                    <a:gd name="f1802" fmla="*/ f1443 1 f997"/>
                    <a:gd name="f1803" fmla="*/ f1444 1 f996"/>
                    <a:gd name="f1804" fmla="*/ f1445 1 f997"/>
                    <a:gd name="f1805" fmla="*/ f1446 1 f996"/>
                    <a:gd name="f1806" fmla="*/ f1447 1 f997"/>
                    <a:gd name="f1807" fmla="*/ f1448 1 f996"/>
                    <a:gd name="f1808" fmla="*/ f1449 1 f997"/>
                    <a:gd name="f1809" fmla="*/ f1450 1 f996"/>
                    <a:gd name="f1810" fmla="*/ f1451 1 f997"/>
                    <a:gd name="f1811" fmla="*/ f1452 1 f996"/>
                    <a:gd name="f1812" fmla="*/ f1453 1 f997"/>
                    <a:gd name="f1813" fmla="*/ f1454 1 f996"/>
                    <a:gd name="f1814" fmla="*/ f1455 1 f997"/>
                    <a:gd name="f1815" fmla="*/ f1456 1 f996"/>
                    <a:gd name="f1816" fmla="*/ f1457 1 f997"/>
                    <a:gd name="f1817" fmla="*/ f1458 1 f996"/>
                    <a:gd name="f1818" fmla="*/ f1459 1 f997"/>
                    <a:gd name="f1819" fmla="*/ f1460 1 f996"/>
                    <a:gd name="f1820" fmla="*/ f1461 1 f997"/>
                    <a:gd name="f1821" fmla="*/ f1462 1 f996"/>
                    <a:gd name="f1822" fmla="*/ f1463 1 f997"/>
                    <a:gd name="f1823" fmla="*/ f1464 1 f996"/>
                    <a:gd name="f1824" fmla="*/ f1465 1 f997"/>
                    <a:gd name="f1825" fmla="*/ f1466 1 f996"/>
                    <a:gd name="f1826" fmla="*/ f1467 1 f997"/>
                    <a:gd name="f1827" fmla="*/ f1468 1 f996"/>
                    <a:gd name="f1828" fmla="*/ f1469 1 f996"/>
                    <a:gd name="f1829" fmla="*/ f1470 1 f997"/>
                    <a:gd name="f1830" fmla="*/ f1471 1 f996"/>
                    <a:gd name="f1831" fmla="*/ f1472 1 f997"/>
                    <a:gd name="f1832" fmla="*/ f1473 1 f997"/>
                    <a:gd name="f1833" fmla="*/ f1474 1 f996"/>
                    <a:gd name="f1834" fmla="*/ f1475 1 f997"/>
                    <a:gd name="f1835" fmla="*/ f1476 1 f996"/>
                    <a:gd name="f1836" fmla="*/ f1477 1 f997"/>
                    <a:gd name="f1837" fmla="*/ f1478 1 f996"/>
                    <a:gd name="f1838" fmla="*/ f1479 1 f997"/>
                    <a:gd name="f1839" fmla="*/ f1480 1 f996"/>
                    <a:gd name="f1840" fmla="*/ f1481 1 f997"/>
                    <a:gd name="f1841" fmla="*/ f1482 1 f996"/>
                    <a:gd name="f1842" fmla="*/ f1483 1 f997"/>
                    <a:gd name="f1843" fmla="*/ f1484 1 f996"/>
                    <a:gd name="f1844" fmla="*/ f1485 1 f997"/>
                    <a:gd name="f1845" fmla="*/ f1486 1 f996"/>
                    <a:gd name="f1846" fmla="*/ f1487 1 f997"/>
                    <a:gd name="f1847" fmla="*/ f1488 1 f996"/>
                    <a:gd name="f1848" fmla="*/ f1489 1 f997"/>
                    <a:gd name="f1849" fmla="*/ f1490 1 f996"/>
                    <a:gd name="f1850" fmla="*/ f1491 1 f997"/>
                    <a:gd name="f1851" fmla="*/ f1492 1 f996"/>
                    <a:gd name="f1852" fmla="*/ f1493 1 f997"/>
                    <a:gd name="f1853" fmla="*/ f1494 1 f996"/>
                    <a:gd name="f1854" fmla="*/ f1495 1 f997"/>
                    <a:gd name="f1855" fmla="*/ f1496 1 f996"/>
                    <a:gd name="f1856" fmla="*/ f1497 1 f997"/>
                    <a:gd name="f1857" fmla="*/ f1498 1 f996"/>
                    <a:gd name="f1858" fmla="*/ f1499 1 f997"/>
                    <a:gd name="f1859" fmla="*/ f1500 1 f997"/>
                    <a:gd name="f1860" fmla="*/ f1501 1 f996"/>
                    <a:gd name="f1861" fmla="*/ f1502 1 f997"/>
                    <a:gd name="f1862" fmla="*/ f1503 1 f996"/>
                    <a:gd name="f1863" fmla="*/ f1504 1 f997"/>
                    <a:gd name="f1864" fmla="*/ f1505 1 f996"/>
                    <a:gd name="f1865" fmla="*/ f1506 1 f997"/>
                    <a:gd name="f1866" fmla="*/ f1507 1 f996"/>
                    <a:gd name="f1867" fmla="*/ f1508 1 f997"/>
                    <a:gd name="f1868" fmla="*/ f1509 1 f996"/>
                    <a:gd name="f1869" fmla="*/ f1510 1 f997"/>
                    <a:gd name="f1870" fmla="*/ f1511 1 f996"/>
                    <a:gd name="f1871" fmla="*/ f1512 1 f996"/>
                    <a:gd name="f1872" fmla="*/ f1513 1 f996"/>
                    <a:gd name="f1873" fmla="*/ f1514 1 f997"/>
                    <a:gd name="f1874" fmla="*/ f1515 1 f996"/>
                    <a:gd name="f1875" fmla="*/ f1516 1 f997"/>
                    <a:gd name="f1876" fmla="*/ f1517 1 f996"/>
                    <a:gd name="f1877" fmla="*/ f1518 1 f997"/>
                    <a:gd name="f1878" fmla="*/ f1519 1 f996"/>
                    <a:gd name="f1879" fmla="*/ f1520 1 f997"/>
                    <a:gd name="f1880" fmla="*/ f1521 1 f996"/>
                    <a:gd name="f1881" fmla="*/ f1522 1 f997"/>
                    <a:gd name="f1882" fmla="*/ f1523 1 f996"/>
                    <a:gd name="f1883" fmla="*/ f1524 1 f997"/>
                    <a:gd name="f1884" fmla="*/ f1525 1 f996"/>
                    <a:gd name="f1885" fmla="*/ f1526 1 f997"/>
                    <a:gd name="f1886" fmla="*/ f1527 1 f996"/>
                    <a:gd name="f1887" fmla="*/ f1528 1 f997"/>
                    <a:gd name="f1888" fmla="*/ f1529 1 f996"/>
                    <a:gd name="f1889" fmla="*/ f1530 1 f997"/>
                    <a:gd name="f1890" fmla="*/ f1531 1 f996"/>
                    <a:gd name="f1891" fmla="*/ f1532 1 f997"/>
                    <a:gd name="f1892" fmla="*/ f1533 1 f996"/>
                    <a:gd name="f1893" fmla="*/ f1534 1 f997"/>
                    <a:gd name="f1894" fmla="*/ f1535 1 f996"/>
                    <a:gd name="f1895" fmla="*/ f1536 1 f997"/>
                    <a:gd name="f1896" fmla="*/ f1537 1 f996"/>
                    <a:gd name="f1897" fmla="*/ f1538 1 f997"/>
                    <a:gd name="f1898" fmla="*/ f1539 1 f996"/>
                    <a:gd name="f1899" fmla="*/ f1540 1 f997"/>
                    <a:gd name="f1900" fmla="*/ f1541 1 f996"/>
                    <a:gd name="f1901" fmla="*/ f1542 1 f997"/>
                    <a:gd name="f1902" fmla="*/ f1543 1 f996"/>
                    <a:gd name="f1903" fmla="*/ f1544 1 f997"/>
                    <a:gd name="f1904" fmla="*/ f1545 1 f996"/>
                    <a:gd name="f1905" fmla="*/ f1546 1 f997"/>
                    <a:gd name="f1906" fmla="*/ f1547 1 f996"/>
                    <a:gd name="f1907" fmla="*/ f1548 1 f997"/>
                    <a:gd name="f1908" fmla="*/ f1549 1 f996"/>
                    <a:gd name="f1909" fmla="*/ f1550 1 f997"/>
                    <a:gd name="f1910" fmla="*/ f1551 1 f996"/>
                    <a:gd name="f1911" fmla="*/ f1552 1 f997"/>
                    <a:gd name="f1912" fmla="*/ f1553 1 f996"/>
                    <a:gd name="f1913" fmla="*/ f1554 1 f997"/>
                    <a:gd name="f1914" fmla="*/ f1555 1 f996"/>
                    <a:gd name="f1915" fmla="*/ f1556 1 f997"/>
                    <a:gd name="f1916" fmla="*/ f1557 1 f996"/>
                    <a:gd name="f1917" fmla="*/ f1558 1 f997"/>
                    <a:gd name="f1918" fmla="*/ f1559 1 f996"/>
                    <a:gd name="f1919" fmla="*/ f1560 1 f997"/>
                    <a:gd name="f1920" fmla="*/ f1561 1 f996"/>
                    <a:gd name="f1921" fmla="*/ f1562 1 f997"/>
                    <a:gd name="f1922" fmla="*/ f1563 1 f997"/>
                    <a:gd name="f1923" fmla="*/ f1564 1 f997"/>
                    <a:gd name="f1924" fmla="*/ f1565 1 f996"/>
                    <a:gd name="f1925" fmla="*/ f1566 1 f997"/>
                    <a:gd name="f1926" fmla="*/ f1567 1 f997"/>
                    <a:gd name="f1927" fmla="*/ f1568 1 f996"/>
                    <a:gd name="f1928" fmla="*/ f1569 1 f997"/>
                    <a:gd name="f1929" fmla="*/ f1570 1 f996"/>
                    <a:gd name="f1930" fmla="*/ f1571 1 f997"/>
                    <a:gd name="f1931" fmla="*/ f1572 1 f996"/>
                    <a:gd name="f1932" fmla="*/ f1573 1 f996"/>
                    <a:gd name="f1933" fmla="*/ f1574 1 f996"/>
                    <a:gd name="f1934" fmla="*/ f1575 1 f997"/>
                    <a:gd name="f1935" fmla="*/ f1576 1 f996"/>
                    <a:gd name="f1936" fmla="*/ f1577 1 f997"/>
                    <a:gd name="f1937" fmla="*/ f1578 1 f996"/>
                    <a:gd name="f1938" fmla="*/ f1579 1 f997"/>
                    <a:gd name="f1939" fmla="*/ f1580 1 f996"/>
                    <a:gd name="f1940" fmla="*/ f1581 1 f997"/>
                    <a:gd name="f1941" fmla="*/ f1582 1 f996"/>
                    <a:gd name="f1942" fmla="*/ f1583 1 f997"/>
                    <a:gd name="f1943" fmla="*/ f1584 1 f996"/>
                    <a:gd name="f1944" fmla="*/ f1585 1 f997"/>
                    <a:gd name="f1945" fmla="*/ f1586 1 f996"/>
                    <a:gd name="f1946" fmla="*/ f1587 1 f997"/>
                    <a:gd name="f1947" fmla="*/ f1588 1 f996"/>
                    <a:gd name="f1948" fmla="*/ f1589 1 f996"/>
                    <a:gd name="f1949" fmla="*/ f1590 1 f997"/>
                    <a:gd name="f1950" fmla="*/ f1591 1 f996"/>
                    <a:gd name="f1951" fmla="*/ f1592 1 f997"/>
                    <a:gd name="f1952" fmla="*/ f1593 1 f996"/>
                    <a:gd name="f1953" fmla="*/ f1594 1 f997"/>
                    <a:gd name="f1954" fmla="*/ f1595 1 f996"/>
                    <a:gd name="f1955" fmla="*/ f1596 1 f997"/>
                    <a:gd name="f1956" fmla="*/ f1597 1 f996"/>
                    <a:gd name="f1957" fmla="*/ f1598 1 f997"/>
                    <a:gd name="f1958" fmla="*/ f1599 1 f996"/>
                    <a:gd name="f1959" fmla="*/ f1600 1 f997"/>
                    <a:gd name="f1960" fmla="*/ f1601 1 f996"/>
                    <a:gd name="f1961" fmla="*/ f1602 1 f997"/>
                    <a:gd name="f1962" fmla="*/ f1603 1 f996"/>
                    <a:gd name="f1963" fmla="*/ f1604 1 f997"/>
                    <a:gd name="f1964" fmla="*/ f1605 1 f996"/>
                    <a:gd name="f1965" fmla="*/ f1606 1 f997"/>
                    <a:gd name="f1966" fmla="*/ f1607 1 f996"/>
                    <a:gd name="f1967" fmla="*/ f1608 1 f997"/>
                    <a:gd name="f1968" fmla="*/ f1609 1 f996"/>
                    <a:gd name="f1969" fmla="*/ f1610 1 f997"/>
                    <a:gd name="f1970" fmla="*/ f1611 1 f996"/>
                    <a:gd name="f1971" fmla="*/ f1612 1 f997"/>
                    <a:gd name="f1972" fmla="*/ f1613 1 f996"/>
                    <a:gd name="f1973" fmla="*/ f1614 1 f997"/>
                    <a:gd name="f1974" fmla="*/ f1615 1 f996"/>
                    <a:gd name="f1975" fmla="*/ f1616 1 f997"/>
                    <a:gd name="f1976" fmla="*/ f1617 1 f996"/>
                    <a:gd name="f1977" fmla="*/ f1618 1 f997"/>
                    <a:gd name="f1978" fmla="*/ f1619 1 f996"/>
                    <a:gd name="f1979" fmla="*/ f1620 1 f997"/>
                    <a:gd name="f1980" fmla="*/ f1621 1 f996"/>
                    <a:gd name="f1981" fmla="*/ f1622 1 f997"/>
                    <a:gd name="f1982" fmla="*/ f1623 1 f996"/>
                    <a:gd name="f1983" fmla="*/ f1624 1 f997"/>
                    <a:gd name="f1984" fmla="*/ f1625 1 f997"/>
                    <a:gd name="f1985" fmla="*/ f1626 1 f997"/>
                    <a:gd name="f1986" fmla="*/ f1627 1 f996"/>
                    <a:gd name="f1987" fmla="*/ f1628 1 f997"/>
                    <a:gd name="f1988" fmla="*/ f1629 1 f996"/>
                    <a:gd name="f1989" fmla="*/ f1630 1 f997"/>
                    <a:gd name="f1990" fmla="*/ f1631 1 f996"/>
                    <a:gd name="f1991" fmla="*/ f1632 1 f997"/>
                    <a:gd name="f1992" fmla="*/ f1633 1 f996"/>
                    <a:gd name="f1993" fmla="*/ f1634 1 f997"/>
                    <a:gd name="f1994" fmla="*/ f1635 1 f996"/>
                    <a:gd name="f1995" fmla="*/ f1636 1 f997"/>
                    <a:gd name="f1996" fmla="*/ f1637 1 f996"/>
                    <a:gd name="f1997" fmla="*/ f1638 1 f997"/>
                    <a:gd name="f1998" fmla="*/ f1639 1 f996"/>
                    <a:gd name="f1999" fmla="*/ f1640 1 f997"/>
                    <a:gd name="f2000" fmla="*/ f1641 1 f996"/>
                    <a:gd name="f2001" fmla="*/ f1642 1 f997"/>
                    <a:gd name="f2002" fmla="*/ f1643 1 f996"/>
                    <a:gd name="f2003" fmla="*/ f1644 1 f997"/>
                    <a:gd name="f2004" fmla="*/ f1645 1 f996"/>
                    <a:gd name="f2005" fmla="*/ f1646 1 f997"/>
                    <a:gd name="f2006" fmla="*/ f1647 1 f996"/>
                    <a:gd name="f2007" fmla="*/ f1648 1 f997"/>
                    <a:gd name="f2008" fmla="*/ f1649 1 f996"/>
                    <a:gd name="f2009" fmla="*/ f1650 1 f997"/>
                    <a:gd name="f2010" fmla="*/ f1651 1 f996"/>
                    <a:gd name="f2011" fmla="*/ f1652 1 f997"/>
                    <a:gd name="f2012" fmla="*/ f1653 1 f996"/>
                    <a:gd name="f2013" fmla="*/ f1654 1 f997"/>
                    <a:gd name="f2014" fmla="*/ f1655 1 f996"/>
                    <a:gd name="f2015" fmla="*/ f1656 1 f997"/>
                    <a:gd name="f2016" fmla="*/ f1657 1 f996"/>
                    <a:gd name="f2017" fmla="*/ f1658 1 f997"/>
                    <a:gd name="f2018" fmla="*/ f1659 1 f996"/>
                    <a:gd name="f2019" fmla="*/ f1660 1 f997"/>
                    <a:gd name="f2020" fmla="*/ f1661 1 f996"/>
                    <a:gd name="f2021" fmla="*/ f1662 1 f997"/>
                    <a:gd name="f2022" fmla="*/ f1663 1 f996"/>
                    <a:gd name="f2023" fmla="*/ f1664 1 f997"/>
                    <a:gd name="f2024" fmla="*/ f1665 1 f996"/>
                    <a:gd name="f2025" fmla="*/ f1666 1 f997"/>
                    <a:gd name="f2026" fmla="*/ f1667 1 f996"/>
                    <a:gd name="f2027" fmla="*/ f1668 1 f997"/>
                    <a:gd name="f2028" fmla="*/ f1669 1 f996"/>
                    <a:gd name="f2029" fmla="*/ f1670 1 f996"/>
                    <a:gd name="f2030" fmla="*/ f1671 1 f997"/>
                    <a:gd name="f2031" fmla="*/ f1672 1 f997"/>
                    <a:gd name="f2032" fmla="*/ f1673 1 f996"/>
                    <a:gd name="f2033" fmla="*/ f1674 1 f997"/>
                    <a:gd name="f2034" fmla="*/ f1675 1 f996"/>
                    <a:gd name="f2035" fmla="*/ f1676 1 f996"/>
                    <a:gd name="f2036" fmla="*/ f1677 1 f997"/>
                    <a:gd name="f2037" fmla="*/ f1678 1 f996"/>
                    <a:gd name="f2038" fmla="*/ f1679 1 f997"/>
                    <a:gd name="f2039" fmla="*/ f1680 1 f996"/>
                    <a:gd name="f2040" fmla="*/ f1681 1 f997"/>
                    <a:gd name="f2041" fmla="*/ f1682 1 f996"/>
                    <a:gd name="f2042" fmla="*/ f1683 1 f997"/>
                    <a:gd name="f2043" fmla="*/ f1684 1 f996"/>
                    <a:gd name="f2044" fmla="*/ f1685 1 f997"/>
                    <a:gd name="f2045" fmla="*/ f1686 1 f996"/>
                    <a:gd name="f2046" fmla="*/ f1687 1 f997"/>
                    <a:gd name="f2047" fmla="*/ f1688 1 f996"/>
                    <a:gd name="f2048" fmla="*/ f1689 1 f997"/>
                    <a:gd name="f2049" fmla="*/ f1690 1 f996"/>
                    <a:gd name="f2050" fmla="*/ f1691 1 f997"/>
                    <a:gd name="f2051" fmla="*/ f1692 1 f996"/>
                    <a:gd name="f2052" fmla="*/ f1693 1 f997"/>
                    <a:gd name="f2053" fmla="*/ f1694 1 f996"/>
                    <a:gd name="f2054" fmla="*/ f1695 1 f997"/>
                    <a:gd name="f2055" fmla="*/ f1696 1 f996"/>
                    <a:gd name="f2056" fmla="*/ f1697 1 f997"/>
                    <a:gd name="f2057" fmla="*/ f1698 1 f996"/>
                    <a:gd name="f2058" fmla="*/ f1699 1 f997"/>
                    <a:gd name="f2059" fmla="*/ f1700 1 f996"/>
                    <a:gd name="f2060" fmla="*/ f1701 1 f997"/>
                    <a:gd name="f2061" fmla="*/ f1702 1 f997"/>
                    <a:gd name="f2062" fmla="*/ f1703 1 f996"/>
                    <a:gd name="f2063" fmla="*/ f1704 1 f997"/>
                    <a:gd name="f2064" fmla="*/ f1705 1 f996"/>
                    <a:gd name="f2065" fmla="*/ f1706 1 f997"/>
                    <a:gd name="f2066" fmla="*/ f1707 1 f996"/>
                    <a:gd name="f2067" fmla="*/ f1708 1 f997"/>
                    <a:gd name="f2068" fmla="*/ f1709 f987 1"/>
                    <a:gd name="f2069" fmla="*/ f1710 f987 1"/>
                    <a:gd name="f2070" fmla="*/ f1712 f988 1"/>
                    <a:gd name="f2071" fmla="*/ f1711 f988 1"/>
                    <a:gd name="f2072" fmla="*/ f1713 f987 1"/>
                    <a:gd name="f2073" fmla="*/ f1714 f988 1"/>
                    <a:gd name="f2074" fmla="*/ f1715 f987 1"/>
                    <a:gd name="f2075" fmla="*/ f1716 f988 1"/>
                    <a:gd name="f2076" fmla="*/ f1717 f987 1"/>
                    <a:gd name="f2077" fmla="*/ f1718 f988 1"/>
                    <a:gd name="f2078" fmla="*/ f1719 f987 1"/>
                    <a:gd name="f2079" fmla="*/ f1720 f988 1"/>
                    <a:gd name="f2080" fmla="*/ f1721 f987 1"/>
                    <a:gd name="f2081" fmla="*/ f1722 f988 1"/>
                    <a:gd name="f2082" fmla="*/ f1723 f987 1"/>
                    <a:gd name="f2083" fmla="*/ f1724 f988 1"/>
                    <a:gd name="f2084" fmla="*/ f1725 f987 1"/>
                    <a:gd name="f2085" fmla="*/ f1726 f988 1"/>
                    <a:gd name="f2086" fmla="*/ f1727 f987 1"/>
                    <a:gd name="f2087" fmla="*/ f1728 f988 1"/>
                    <a:gd name="f2088" fmla="*/ f1729 f987 1"/>
                    <a:gd name="f2089" fmla="*/ f1730 f988 1"/>
                    <a:gd name="f2090" fmla="*/ f1731 f987 1"/>
                    <a:gd name="f2091" fmla="*/ f1732 f988 1"/>
                    <a:gd name="f2092" fmla="*/ f1733 f987 1"/>
                    <a:gd name="f2093" fmla="*/ f1734 f988 1"/>
                    <a:gd name="f2094" fmla="*/ f1735 f987 1"/>
                    <a:gd name="f2095" fmla="*/ f1736 f988 1"/>
                    <a:gd name="f2096" fmla="*/ f1737 f987 1"/>
                    <a:gd name="f2097" fmla="*/ f1738 f988 1"/>
                    <a:gd name="f2098" fmla="*/ f1739 f987 1"/>
                    <a:gd name="f2099" fmla="*/ f1740 f988 1"/>
                    <a:gd name="f2100" fmla="*/ f1741 f987 1"/>
                    <a:gd name="f2101" fmla="*/ f1742 f988 1"/>
                    <a:gd name="f2102" fmla="*/ f1743 f987 1"/>
                    <a:gd name="f2103" fmla="*/ f1744 f988 1"/>
                    <a:gd name="f2104" fmla="*/ f1745 f987 1"/>
                    <a:gd name="f2105" fmla="*/ f1746 f988 1"/>
                    <a:gd name="f2106" fmla="*/ f1747 f987 1"/>
                    <a:gd name="f2107" fmla="*/ f1748 f988 1"/>
                    <a:gd name="f2108" fmla="*/ f1749 f987 1"/>
                    <a:gd name="f2109" fmla="*/ f1750 f988 1"/>
                    <a:gd name="f2110" fmla="*/ f1751 f987 1"/>
                    <a:gd name="f2111" fmla="*/ f1752 f988 1"/>
                    <a:gd name="f2112" fmla="*/ f1753 f987 1"/>
                    <a:gd name="f2113" fmla="*/ f1754 f988 1"/>
                    <a:gd name="f2114" fmla="*/ f1755 f987 1"/>
                    <a:gd name="f2115" fmla="*/ f1756 f988 1"/>
                    <a:gd name="f2116" fmla="*/ f1757 f987 1"/>
                    <a:gd name="f2117" fmla="*/ f1758 f988 1"/>
                    <a:gd name="f2118" fmla="*/ f1759 f987 1"/>
                    <a:gd name="f2119" fmla="*/ f1760 f988 1"/>
                    <a:gd name="f2120" fmla="*/ f1761 f987 1"/>
                    <a:gd name="f2121" fmla="*/ f1762 f988 1"/>
                    <a:gd name="f2122" fmla="*/ f1763 f987 1"/>
                    <a:gd name="f2123" fmla="*/ f1764 f988 1"/>
                    <a:gd name="f2124" fmla="*/ f1765 f987 1"/>
                    <a:gd name="f2125" fmla="*/ f1766 f988 1"/>
                    <a:gd name="f2126" fmla="*/ f1767 f987 1"/>
                    <a:gd name="f2127" fmla="*/ f1768 f988 1"/>
                    <a:gd name="f2128" fmla="*/ f1769 f987 1"/>
                    <a:gd name="f2129" fmla="*/ f1770 f988 1"/>
                    <a:gd name="f2130" fmla="*/ f1771 f987 1"/>
                    <a:gd name="f2131" fmla="*/ f1772 f988 1"/>
                    <a:gd name="f2132" fmla="*/ f1773 f987 1"/>
                    <a:gd name="f2133" fmla="*/ f1774 f988 1"/>
                    <a:gd name="f2134" fmla="*/ f1775 f987 1"/>
                    <a:gd name="f2135" fmla="*/ f1776 f988 1"/>
                    <a:gd name="f2136" fmla="*/ f1777 f987 1"/>
                    <a:gd name="f2137" fmla="*/ f1778 f988 1"/>
                    <a:gd name="f2138" fmla="*/ f1779 f987 1"/>
                    <a:gd name="f2139" fmla="*/ f1780 f988 1"/>
                    <a:gd name="f2140" fmla="*/ f1781 f987 1"/>
                    <a:gd name="f2141" fmla="*/ f1782 f988 1"/>
                    <a:gd name="f2142" fmla="*/ f1783 f987 1"/>
                    <a:gd name="f2143" fmla="*/ f1784 f988 1"/>
                    <a:gd name="f2144" fmla="*/ f1785 f987 1"/>
                    <a:gd name="f2145" fmla="*/ f1786 f988 1"/>
                    <a:gd name="f2146" fmla="*/ f1787 f987 1"/>
                    <a:gd name="f2147" fmla="*/ f1788 f988 1"/>
                    <a:gd name="f2148" fmla="*/ f1789 f987 1"/>
                    <a:gd name="f2149" fmla="*/ f1790 f987 1"/>
                    <a:gd name="f2150" fmla="*/ f1791 f987 1"/>
                    <a:gd name="f2151" fmla="*/ f1792 f987 1"/>
                    <a:gd name="f2152" fmla="*/ f1793 f987 1"/>
                    <a:gd name="f2153" fmla="*/ f1794 f987 1"/>
                    <a:gd name="f2154" fmla="*/ f1795 f987 1"/>
                    <a:gd name="f2155" fmla="*/ f1796 f988 1"/>
                    <a:gd name="f2156" fmla="*/ f1797 f987 1"/>
                    <a:gd name="f2157" fmla="*/ f1798 f988 1"/>
                    <a:gd name="f2158" fmla="*/ f1799 f987 1"/>
                    <a:gd name="f2159" fmla="*/ f1800 f988 1"/>
                    <a:gd name="f2160" fmla="*/ f1801 f987 1"/>
                    <a:gd name="f2161" fmla="*/ f1802 f988 1"/>
                    <a:gd name="f2162" fmla="*/ f1803 f987 1"/>
                    <a:gd name="f2163" fmla="*/ f1804 f988 1"/>
                    <a:gd name="f2164" fmla="*/ f1805 f987 1"/>
                    <a:gd name="f2165" fmla="*/ f1806 f988 1"/>
                    <a:gd name="f2166" fmla="*/ f1807 f987 1"/>
                    <a:gd name="f2167" fmla="*/ f1808 f988 1"/>
                    <a:gd name="f2168" fmla="*/ f1809 f987 1"/>
                    <a:gd name="f2169" fmla="*/ f1810 f988 1"/>
                    <a:gd name="f2170" fmla="*/ f1811 f987 1"/>
                    <a:gd name="f2171" fmla="*/ f1812 f988 1"/>
                    <a:gd name="f2172" fmla="*/ f1813 f987 1"/>
                    <a:gd name="f2173" fmla="*/ f1814 f988 1"/>
                    <a:gd name="f2174" fmla="*/ f1815 f987 1"/>
                    <a:gd name="f2175" fmla="*/ f1816 f988 1"/>
                    <a:gd name="f2176" fmla="*/ f1817 f987 1"/>
                    <a:gd name="f2177" fmla="*/ f1818 f988 1"/>
                    <a:gd name="f2178" fmla="*/ f1819 f987 1"/>
                    <a:gd name="f2179" fmla="*/ f1820 f988 1"/>
                    <a:gd name="f2180" fmla="*/ f1821 f987 1"/>
                    <a:gd name="f2181" fmla="*/ f1822 f988 1"/>
                    <a:gd name="f2182" fmla="*/ f1823 f987 1"/>
                    <a:gd name="f2183" fmla="*/ f1824 f988 1"/>
                    <a:gd name="f2184" fmla="*/ f1825 f987 1"/>
                    <a:gd name="f2185" fmla="*/ f1826 f988 1"/>
                    <a:gd name="f2186" fmla="*/ f1827 f987 1"/>
                    <a:gd name="f2187" fmla="*/ f1828 f987 1"/>
                    <a:gd name="f2188" fmla="*/ f1829 f988 1"/>
                    <a:gd name="f2189" fmla="*/ f1830 f987 1"/>
                    <a:gd name="f2190" fmla="*/ f1831 f988 1"/>
                    <a:gd name="f2191" fmla="*/ f1832 f988 1"/>
                    <a:gd name="f2192" fmla="*/ f1833 f987 1"/>
                    <a:gd name="f2193" fmla="*/ f1834 f988 1"/>
                    <a:gd name="f2194" fmla="*/ f1835 f987 1"/>
                    <a:gd name="f2195" fmla="*/ f1836 f988 1"/>
                    <a:gd name="f2196" fmla="*/ f1837 f987 1"/>
                    <a:gd name="f2197" fmla="*/ f1838 f988 1"/>
                    <a:gd name="f2198" fmla="*/ f1839 f987 1"/>
                    <a:gd name="f2199" fmla="*/ f1840 f988 1"/>
                    <a:gd name="f2200" fmla="*/ f1841 f987 1"/>
                    <a:gd name="f2201" fmla="*/ f1842 f988 1"/>
                    <a:gd name="f2202" fmla="*/ f1843 f987 1"/>
                    <a:gd name="f2203" fmla="*/ f1844 f988 1"/>
                    <a:gd name="f2204" fmla="*/ f1845 f987 1"/>
                    <a:gd name="f2205" fmla="*/ f1846 f988 1"/>
                    <a:gd name="f2206" fmla="*/ f1847 f987 1"/>
                    <a:gd name="f2207" fmla="*/ f1848 f988 1"/>
                    <a:gd name="f2208" fmla="*/ f1849 f987 1"/>
                    <a:gd name="f2209" fmla="*/ f1850 f988 1"/>
                    <a:gd name="f2210" fmla="*/ f1851 f987 1"/>
                    <a:gd name="f2211" fmla="*/ f1852 f988 1"/>
                    <a:gd name="f2212" fmla="*/ f1853 f987 1"/>
                    <a:gd name="f2213" fmla="*/ f1854 f988 1"/>
                    <a:gd name="f2214" fmla="*/ f1855 f987 1"/>
                    <a:gd name="f2215" fmla="*/ f1856 f988 1"/>
                    <a:gd name="f2216" fmla="*/ f1857 f987 1"/>
                    <a:gd name="f2217" fmla="*/ f1858 f988 1"/>
                    <a:gd name="f2218" fmla="*/ f1859 f988 1"/>
                    <a:gd name="f2219" fmla="*/ f1860 f987 1"/>
                    <a:gd name="f2220" fmla="*/ f1861 f988 1"/>
                    <a:gd name="f2221" fmla="*/ f1862 f987 1"/>
                    <a:gd name="f2222" fmla="*/ f1863 f988 1"/>
                    <a:gd name="f2223" fmla="*/ f1864 f987 1"/>
                    <a:gd name="f2224" fmla="*/ f1865 f988 1"/>
                    <a:gd name="f2225" fmla="*/ f1866 f987 1"/>
                    <a:gd name="f2226" fmla="*/ f1867 f988 1"/>
                    <a:gd name="f2227" fmla="*/ f1868 f987 1"/>
                    <a:gd name="f2228" fmla="*/ f1869 f988 1"/>
                    <a:gd name="f2229" fmla="*/ f1870 f987 1"/>
                    <a:gd name="f2230" fmla="*/ f1871 f987 1"/>
                    <a:gd name="f2231" fmla="*/ f1872 f987 1"/>
                    <a:gd name="f2232" fmla="*/ f1873 f988 1"/>
                    <a:gd name="f2233" fmla="*/ f1874 f987 1"/>
                    <a:gd name="f2234" fmla="*/ f1875 f988 1"/>
                    <a:gd name="f2235" fmla="*/ f1876 f987 1"/>
                    <a:gd name="f2236" fmla="*/ f1877 f988 1"/>
                    <a:gd name="f2237" fmla="*/ f1878 f987 1"/>
                    <a:gd name="f2238" fmla="*/ f1879 f988 1"/>
                    <a:gd name="f2239" fmla="*/ f1880 f987 1"/>
                    <a:gd name="f2240" fmla="*/ f1881 f988 1"/>
                    <a:gd name="f2241" fmla="*/ f1882 f987 1"/>
                    <a:gd name="f2242" fmla="*/ f1883 f988 1"/>
                    <a:gd name="f2243" fmla="*/ f1884 f987 1"/>
                    <a:gd name="f2244" fmla="*/ f1885 f988 1"/>
                    <a:gd name="f2245" fmla="*/ f1886 f987 1"/>
                    <a:gd name="f2246" fmla="*/ f1887 f988 1"/>
                    <a:gd name="f2247" fmla="*/ f1888 f987 1"/>
                    <a:gd name="f2248" fmla="*/ f1889 f988 1"/>
                    <a:gd name="f2249" fmla="*/ f1890 f987 1"/>
                    <a:gd name="f2250" fmla="*/ f1891 f988 1"/>
                    <a:gd name="f2251" fmla="*/ f1892 f987 1"/>
                    <a:gd name="f2252" fmla="*/ f1893 f988 1"/>
                    <a:gd name="f2253" fmla="*/ f1894 f987 1"/>
                    <a:gd name="f2254" fmla="*/ f1895 f988 1"/>
                    <a:gd name="f2255" fmla="*/ f1896 f987 1"/>
                    <a:gd name="f2256" fmla="*/ f1897 f988 1"/>
                    <a:gd name="f2257" fmla="*/ f1898 f987 1"/>
                    <a:gd name="f2258" fmla="*/ f1899 f988 1"/>
                    <a:gd name="f2259" fmla="*/ f1900 f987 1"/>
                    <a:gd name="f2260" fmla="*/ f1901 f988 1"/>
                    <a:gd name="f2261" fmla="*/ f1902 f987 1"/>
                    <a:gd name="f2262" fmla="*/ f1903 f988 1"/>
                    <a:gd name="f2263" fmla="*/ f1904 f987 1"/>
                    <a:gd name="f2264" fmla="*/ f1905 f988 1"/>
                    <a:gd name="f2265" fmla="*/ f1906 f987 1"/>
                    <a:gd name="f2266" fmla="*/ f1907 f988 1"/>
                    <a:gd name="f2267" fmla="*/ f1908 f987 1"/>
                    <a:gd name="f2268" fmla="*/ f1909 f988 1"/>
                    <a:gd name="f2269" fmla="*/ f1910 f987 1"/>
                    <a:gd name="f2270" fmla="*/ f1911 f988 1"/>
                    <a:gd name="f2271" fmla="*/ f1912 f987 1"/>
                    <a:gd name="f2272" fmla="*/ f1913 f988 1"/>
                    <a:gd name="f2273" fmla="*/ f1914 f987 1"/>
                    <a:gd name="f2274" fmla="*/ f1915 f988 1"/>
                    <a:gd name="f2275" fmla="*/ f1916 f987 1"/>
                    <a:gd name="f2276" fmla="*/ f1917 f988 1"/>
                    <a:gd name="f2277" fmla="*/ f1918 f987 1"/>
                    <a:gd name="f2278" fmla="*/ f1919 f988 1"/>
                    <a:gd name="f2279" fmla="*/ f1920 f987 1"/>
                    <a:gd name="f2280" fmla="*/ f1921 f988 1"/>
                    <a:gd name="f2281" fmla="*/ f1922 f988 1"/>
                    <a:gd name="f2282" fmla="*/ f1923 f988 1"/>
                    <a:gd name="f2283" fmla="*/ f1924 f987 1"/>
                    <a:gd name="f2284" fmla="*/ f1925 f988 1"/>
                    <a:gd name="f2285" fmla="*/ f1926 f988 1"/>
                    <a:gd name="f2286" fmla="*/ f1927 f987 1"/>
                    <a:gd name="f2287" fmla="*/ f1928 f988 1"/>
                    <a:gd name="f2288" fmla="*/ f1929 f987 1"/>
                    <a:gd name="f2289" fmla="*/ f1930 f988 1"/>
                    <a:gd name="f2290" fmla="*/ f1931 f987 1"/>
                    <a:gd name="f2291" fmla="*/ f1932 f987 1"/>
                    <a:gd name="f2292" fmla="*/ f1933 f987 1"/>
                    <a:gd name="f2293" fmla="*/ f1934 f988 1"/>
                    <a:gd name="f2294" fmla="*/ f1935 f987 1"/>
                    <a:gd name="f2295" fmla="*/ f1936 f988 1"/>
                    <a:gd name="f2296" fmla="*/ f1937 f987 1"/>
                    <a:gd name="f2297" fmla="*/ f1938 f988 1"/>
                    <a:gd name="f2298" fmla="*/ f1939 f987 1"/>
                    <a:gd name="f2299" fmla="*/ f1940 f988 1"/>
                    <a:gd name="f2300" fmla="*/ f1941 f987 1"/>
                    <a:gd name="f2301" fmla="*/ f1942 f988 1"/>
                    <a:gd name="f2302" fmla="*/ f1943 f987 1"/>
                    <a:gd name="f2303" fmla="*/ f1944 f988 1"/>
                    <a:gd name="f2304" fmla="*/ f1945 f987 1"/>
                    <a:gd name="f2305" fmla="*/ f1946 f988 1"/>
                    <a:gd name="f2306" fmla="*/ f1947 f987 1"/>
                    <a:gd name="f2307" fmla="*/ f1948 f987 1"/>
                    <a:gd name="f2308" fmla="*/ f1949 f988 1"/>
                    <a:gd name="f2309" fmla="*/ f1950 f987 1"/>
                    <a:gd name="f2310" fmla="*/ f1951 f988 1"/>
                    <a:gd name="f2311" fmla="*/ f1952 f987 1"/>
                    <a:gd name="f2312" fmla="*/ f1953 f988 1"/>
                    <a:gd name="f2313" fmla="*/ f1954 f987 1"/>
                    <a:gd name="f2314" fmla="*/ f1955 f988 1"/>
                    <a:gd name="f2315" fmla="*/ f1956 f987 1"/>
                    <a:gd name="f2316" fmla="*/ f1957 f988 1"/>
                    <a:gd name="f2317" fmla="*/ f1958 f987 1"/>
                    <a:gd name="f2318" fmla="*/ f1959 f988 1"/>
                    <a:gd name="f2319" fmla="*/ f1960 f987 1"/>
                    <a:gd name="f2320" fmla="*/ f1961 f988 1"/>
                    <a:gd name="f2321" fmla="*/ f1962 f987 1"/>
                    <a:gd name="f2322" fmla="*/ f1963 f988 1"/>
                    <a:gd name="f2323" fmla="*/ f1964 f987 1"/>
                    <a:gd name="f2324" fmla="*/ f1965 f988 1"/>
                    <a:gd name="f2325" fmla="*/ f1966 f987 1"/>
                    <a:gd name="f2326" fmla="*/ f1967 f988 1"/>
                    <a:gd name="f2327" fmla="*/ f1968 f987 1"/>
                    <a:gd name="f2328" fmla="*/ f1969 f988 1"/>
                    <a:gd name="f2329" fmla="*/ f1970 f987 1"/>
                    <a:gd name="f2330" fmla="*/ f1971 f988 1"/>
                    <a:gd name="f2331" fmla="*/ f1972 f987 1"/>
                    <a:gd name="f2332" fmla="*/ f1973 f988 1"/>
                    <a:gd name="f2333" fmla="*/ f1974 f987 1"/>
                    <a:gd name="f2334" fmla="*/ f1975 f988 1"/>
                    <a:gd name="f2335" fmla="*/ f1976 f987 1"/>
                    <a:gd name="f2336" fmla="*/ f1977 f988 1"/>
                    <a:gd name="f2337" fmla="*/ f1978 f987 1"/>
                    <a:gd name="f2338" fmla="*/ f1979 f988 1"/>
                    <a:gd name="f2339" fmla="*/ f1980 f987 1"/>
                    <a:gd name="f2340" fmla="*/ f1981 f988 1"/>
                    <a:gd name="f2341" fmla="*/ f1982 f987 1"/>
                    <a:gd name="f2342" fmla="*/ f1983 f988 1"/>
                    <a:gd name="f2343" fmla="*/ f1984 f988 1"/>
                    <a:gd name="f2344" fmla="*/ f1985 f988 1"/>
                    <a:gd name="f2345" fmla="*/ f1986 f987 1"/>
                    <a:gd name="f2346" fmla="*/ f1987 f988 1"/>
                    <a:gd name="f2347" fmla="*/ f1988 f987 1"/>
                    <a:gd name="f2348" fmla="*/ f1989 f988 1"/>
                    <a:gd name="f2349" fmla="*/ f1990 f987 1"/>
                    <a:gd name="f2350" fmla="*/ f1991 f988 1"/>
                    <a:gd name="f2351" fmla="*/ f1992 f987 1"/>
                    <a:gd name="f2352" fmla="*/ f1993 f988 1"/>
                    <a:gd name="f2353" fmla="*/ f1994 f987 1"/>
                    <a:gd name="f2354" fmla="*/ f1995 f988 1"/>
                    <a:gd name="f2355" fmla="*/ f1996 f987 1"/>
                    <a:gd name="f2356" fmla="*/ f1997 f988 1"/>
                    <a:gd name="f2357" fmla="*/ f1998 f987 1"/>
                    <a:gd name="f2358" fmla="*/ f1999 f988 1"/>
                    <a:gd name="f2359" fmla="*/ f2000 f987 1"/>
                    <a:gd name="f2360" fmla="*/ f2001 f988 1"/>
                    <a:gd name="f2361" fmla="*/ f2002 f987 1"/>
                    <a:gd name="f2362" fmla="*/ f2003 f988 1"/>
                    <a:gd name="f2363" fmla="*/ f2004 f987 1"/>
                    <a:gd name="f2364" fmla="*/ f2005 f988 1"/>
                    <a:gd name="f2365" fmla="*/ f2006 f987 1"/>
                    <a:gd name="f2366" fmla="*/ f2007 f988 1"/>
                    <a:gd name="f2367" fmla="*/ f2008 f987 1"/>
                    <a:gd name="f2368" fmla="*/ f2009 f988 1"/>
                    <a:gd name="f2369" fmla="*/ f2010 f987 1"/>
                    <a:gd name="f2370" fmla="*/ f2011 f988 1"/>
                    <a:gd name="f2371" fmla="*/ f2012 f987 1"/>
                    <a:gd name="f2372" fmla="*/ f2013 f988 1"/>
                    <a:gd name="f2373" fmla="*/ f2014 f987 1"/>
                    <a:gd name="f2374" fmla="*/ f2015 f988 1"/>
                    <a:gd name="f2375" fmla="*/ f2016 f987 1"/>
                    <a:gd name="f2376" fmla="*/ f2017 f988 1"/>
                    <a:gd name="f2377" fmla="*/ f2018 f987 1"/>
                    <a:gd name="f2378" fmla="*/ f2019 f988 1"/>
                    <a:gd name="f2379" fmla="*/ f2020 f987 1"/>
                    <a:gd name="f2380" fmla="*/ f2021 f988 1"/>
                    <a:gd name="f2381" fmla="*/ f2022 f987 1"/>
                    <a:gd name="f2382" fmla="*/ f2023 f988 1"/>
                    <a:gd name="f2383" fmla="*/ f2024 f987 1"/>
                    <a:gd name="f2384" fmla="*/ f2025 f988 1"/>
                    <a:gd name="f2385" fmla="*/ f2026 f987 1"/>
                    <a:gd name="f2386" fmla="*/ f2027 f988 1"/>
                    <a:gd name="f2387" fmla="*/ f2028 f987 1"/>
                    <a:gd name="f2388" fmla="*/ f2029 f987 1"/>
                    <a:gd name="f2389" fmla="*/ f2030 f988 1"/>
                    <a:gd name="f2390" fmla="*/ f2031 f988 1"/>
                    <a:gd name="f2391" fmla="*/ f2032 f987 1"/>
                    <a:gd name="f2392" fmla="*/ f2033 f988 1"/>
                    <a:gd name="f2393" fmla="*/ f2034 f987 1"/>
                    <a:gd name="f2394" fmla="*/ f2035 f987 1"/>
                    <a:gd name="f2395" fmla="*/ f2036 f988 1"/>
                    <a:gd name="f2396" fmla="*/ f2037 f987 1"/>
                    <a:gd name="f2397" fmla="*/ f2038 f988 1"/>
                    <a:gd name="f2398" fmla="*/ f2039 f987 1"/>
                    <a:gd name="f2399" fmla="*/ f2040 f988 1"/>
                    <a:gd name="f2400" fmla="*/ f2041 f987 1"/>
                    <a:gd name="f2401" fmla="*/ f2042 f988 1"/>
                    <a:gd name="f2402" fmla="*/ f2043 f987 1"/>
                    <a:gd name="f2403" fmla="*/ f2044 f988 1"/>
                    <a:gd name="f2404" fmla="*/ f2045 f987 1"/>
                    <a:gd name="f2405" fmla="*/ f2046 f988 1"/>
                    <a:gd name="f2406" fmla="*/ f2047 f987 1"/>
                    <a:gd name="f2407" fmla="*/ f2048 f988 1"/>
                    <a:gd name="f2408" fmla="*/ f2049 f987 1"/>
                    <a:gd name="f2409" fmla="*/ f2050 f988 1"/>
                    <a:gd name="f2410" fmla="*/ f2051 f987 1"/>
                    <a:gd name="f2411" fmla="*/ f2052 f988 1"/>
                    <a:gd name="f2412" fmla="*/ f2053 f987 1"/>
                    <a:gd name="f2413" fmla="*/ f2054 f988 1"/>
                    <a:gd name="f2414" fmla="*/ f2055 f987 1"/>
                    <a:gd name="f2415" fmla="*/ f2056 f988 1"/>
                    <a:gd name="f2416" fmla="*/ f2057 f987 1"/>
                    <a:gd name="f2417" fmla="*/ f2058 f988 1"/>
                    <a:gd name="f2418" fmla="*/ f2059 f987 1"/>
                    <a:gd name="f2419" fmla="*/ f2060 f988 1"/>
                    <a:gd name="f2420" fmla="*/ f2061 f988 1"/>
                    <a:gd name="f2421" fmla="*/ f2062 f987 1"/>
                    <a:gd name="f2422" fmla="*/ f2063 f988 1"/>
                    <a:gd name="f2423" fmla="*/ f2064 f987 1"/>
                    <a:gd name="f2424" fmla="*/ f2065 f988 1"/>
                    <a:gd name="f2425" fmla="*/ f2066 f987 1"/>
                    <a:gd name="f2426" fmla="*/ f2067 f98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53">
                      <a:pos x="f2072" y="f2073"/>
                    </a:cxn>
                    <a:cxn ang="f1353">
                      <a:pos x="f2074" y="f2075"/>
                    </a:cxn>
                    <a:cxn ang="f1353">
                      <a:pos x="f2076" y="f2077"/>
                    </a:cxn>
                    <a:cxn ang="f1353">
                      <a:pos x="f2078" y="f2079"/>
                    </a:cxn>
                    <a:cxn ang="f1353">
                      <a:pos x="f2080" y="f2081"/>
                    </a:cxn>
                    <a:cxn ang="f1353">
                      <a:pos x="f2082" y="f2083"/>
                    </a:cxn>
                    <a:cxn ang="f1353">
                      <a:pos x="f2084" y="f2085"/>
                    </a:cxn>
                    <a:cxn ang="f1353">
                      <a:pos x="f2086" y="f2087"/>
                    </a:cxn>
                    <a:cxn ang="f1353">
                      <a:pos x="f2088" y="f2089"/>
                    </a:cxn>
                    <a:cxn ang="f1353">
                      <a:pos x="f2090" y="f2091"/>
                    </a:cxn>
                    <a:cxn ang="f1353">
                      <a:pos x="f2092" y="f2093"/>
                    </a:cxn>
                    <a:cxn ang="f1353">
                      <a:pos x="f2094" y="f2095"/>
                    </a:cxn>
                    <a:cxn ang="f1353">
                      <a:pos x="f2096" y="f2097"/>
                    </a:cxn>
                    <a:cxn ang="f1353">
                      <a:pos x="f2098" y="f2099"/>
                    </a:cxn>
                    <a:cxn ang="f1353">
                      <a:pos x="f2100" y="f2101"/>
                    </a:cxn>
                    <a:cxn ang="f1353">
                      <a:pos x="f2102" y="f2103"/>
                    </a:cxn>
                    <a:cxn ang="f1353">
                      <a:pos x="f2104" y="f2105"/>
                    </a:cxn>
                    <a:cxn ang="f1353">
                      <a:pos x="f2106" y="f2107"/>
                    </a:cxn>
                    <a:cxn ang="f1353">
                      <a:pos x="f2108" y="f2109"/>
                    </a:cxn>
                    <a:cxn ang="f1353">
                      <a:pos x="f2110" y="f2111"/>
                    </a:cxn>
                    <a:cxn ang="f1353">
                      <a:pos x="f2112" y="f2113"/>
                    </a:cxn>
                    <a:cxn ang="f1353">
                      <a:pos x="f2114" y="f2115"/>
                    </a:cxn>
                    <a:cxn ang="f1353">
                      <a:pos x="f2116" y="f2117"/>
                    </a:cxn>
                    <a:cxn ang="f1353">
                      <a:pos x="f2118" y="f2119"/>
                    </a:cxn>
                    <a:cxn ang="f1353">
                      <a:pos x="f2120" y="f2121"/>
                    </a:cxn>
                    <a:cxn ang="f1353">
                      <a:pos x="f2122" y="f2123"/>
                    </a:cxn>
                    <a:cxn ang="f1353">
                      <a:pos x="f2124" y="f2125"/>
                    </a:cxn>
                    <a:cxn ang="f1353">
                      <a:pos x="f2126" y="f2127"/>
                    </a:cxn>
                    <a:cxn ang="f1353">
                      <a:pos x="f2128" y="f2129"/>
                    </a:cxn>
                    <a:cxn ang="f1353">
                      <a:pos x="f2130" y="f2131"/>
                    </a:cxn>
                    <a:cxn ang="f1353">
                      <a:pos x="f2132" y="f2133"/>
                    </a:cxn>
                    <a:cxn ang="f1353">
                      <a:pos x="f2134" y="f2135"/>
                    </a:cxn>
                    <a:cxn ang="f1353">
                      <a:pos x="f2136" y="f2137"/>
                    </a:cxn>
                    <a:cxn ang="f1353">
                      <a:pos x="f2138" y="f2139"/>
                    </a:cxn>
                    <a:cxn ang="f1353">
                      <a:pos x="f2140" y="f2141"/>
                    </a:cxn>
                    <a:cxn ang="f1353">
                      <a:pos x="f2142" y="f2143"/>
                    </a:cxn>
                    <a:cxn ang="f1353">
                      <a:pos x="f2144" y="f2145"/>
                    </a:cxn>
                    <a:cxn ang="f1353">
                      <a:pos x="f2146" y="f2147"/>
                    </a:cxn>
                    <a:cxn ang="f1353">
                      <a:pos x="f2148" y="f2147"/>
                    </a:cxn>
                    <a:cxn ang="f1353">
                      <a:pos x="f2149" y="f2147"/>
                    </a:cxn>
                    <a:cxn ang="f1353">
                      <a:pos x="f2150" y="f2147"/>
                    </a:cxn>
                    <a:cxn ang="f1353">
                      <a:pos x="f2151" y="f2145"/>
                    </a:cxn>
                    <a:cxn ang="f1353">
                      <a:pos x="f2152" y="f2145"/>
                    </a:cxn>
                    <a:cxn ang="f1353">
                      <a:pos x="f2153" y="f2145"/>
                    </a:cxn>
                    <a:cxn ang="f1353">
                      <a:pos x="f2154" y="f2155"/>
                    </a:cxn>
                    <a:cxn ang="f1353">
                      <a:pos x="f2156" y="f2157"/>
                    </a:cxn>
                    <a:cxn ang="f1353">
                      <a:pos x="f2158" y="f2159"/>
                    </a:cxn>
                    <a:cxn ang="f1353">
                      <a:pos x="f2160" y="f2161"/>
                    </a:cxn>
                    <a:cxn ang="f1353">
                      <a:pos x="f2162" y="f2163"/>
                    </a:cxn>
                    <a:cxn ang="f1353">
                      <a:pos x="f2164" y="f2165"/>
                    </a:cxn>
                    <a:cxn ang="f1353">
                      <a:pos x="f2166" y="f2167"/>
                    </a:cxn>
                    <a:cxn ang="f1353">
                      <a:pos x="f2168" y="f2169"/>
                    </a:cxn>
                    <a:cxn ang="f1353">
                      <a:pos x="f2170" y="f2171"/>
                    </a:cxn>
                    <a:cxn ang="f1353">
                      <a:pos x="f2172" y="f2173"/>
                    </a:cxn>
                    <a:cxn ang="f1353">
                      <a:pos x="f2174" y="f2175"/>
                    </a:cxn>
                    <a:cxn ang="f1353">
                      <a:pos x="f2176" y="f2177"/>
                    </a:cxn>
                    <a:cxn ang="f1353">
                      <a:pos x="f2178" y="f2179"/>
                    </a:cxn>
                    <a:cxn ang="f1353">
                      <a:pos x="f2180" y="f2181"/>
                    </a:cxn>
                    <a:cxn ang="f1353">
                      <a:pos x="f2182" y="f2183"/>
                    </a:cxn>
                    <a:cxn ang="f1353">
                      <a:pos x="f2184" y="f2185"/>
                    </a:cxn>
                    <a:cxn ang="f1353">
                      <a:pos x="f2186" y="f2185"/>
                    </a:cxn>
                    <a:cxn ang="f1353">
                      <a:pos x="f2187" y="f2188"/>
                    </a:cxn>
                    <a:cxn ang="f1353">
                      <a:pos x="f2189" y="f2190"/>
                    </a:cxn>
                    <a:cxn ang="f1353">
                      <a:pos x="f2189" y="f2191"/>
                    </a:cxn>
                    <a:cxn ang="f1353">
                      <a:pos x="f2192" y="f2193"/>
                    </a:cxn>
                    <a:cxn ang="f1353">
                      <a:pos x="f2194" y="f2191"/>
                    </a:cxn>
                    <a:cxn ang="f1353">
                      <a:pos x="f2194" y="f2195"/>
                    </a:cxn>
                    <a:cxn ang="f1353">
                      <a:pos x="f2196" y="f2197"/>
                    </a:cxn>
                    <a:cxn ang="f1353">
                      <a:pos x="f2198" y="f2199"/>
                    </a:cxn>
                    <a:cxn ang="f1353">
                      <a:pos x="f2200" y="f2201"/>
                    </a:cxn>
                    <a:cxn ang="f1353">
                      <a:pos x="f2202" y="f2203"/>
                    </a:cxn>
                    <a:cxn ang="f1353">
                      <a:pos x="f2204" y="f2205"/>
                    </a:cxn>
                    <a:cxn ang="f1353">
                      <a:pos x="f2206" y="f2207"/>
                    </a:cxn>
                    <a:cxn ang="f1353">
                      <a:pos x="f2208" y="f2209"/>
                    </a:cxn>
                    <a:cxn ang="f1353">
                      <a:pos x="f2210" y="f2211"/>
                    </a:cxn>
                    <a:cxn ang="f1353">
                      <a:pos x="f2212" y="f2213"/>
                    </a:cxn>
                    <a:cxn ang="f1353">
                      <a:pos x="f2214" y="f2215"/>
                    </a:cxn>
                    <a:cxn ang="f1353">
                      <a:pos x="f2216" y="f2217"/>
                    </a:cxn>
                    <a:cxn ang="f1353">
                      <a:pos x="f2180" y="f2218"/>
                    </a:cxn>
                    <a:cxn ang="f1353">
                      <a:pos x="f2219" y="f2220"/>
                    </a:cxn>
                    <a:cxn ang="f1353">
                      <a:pos x="f2221" y="f2222"/>
                    </a:cxn>
                    <a:cxn ang="f1353">
                      <a:pos x="f2223" y="f2224"/>
                    </a:cxn>
                    <a:cxn ang="f1353">
                      <a:pos x="f2225" y="f2226"/>
                    </a:cxn>
                    <a:cxn ang="f1353">
                      <a:pos x="f2225" y="f2226"/>
                    </a:cxn>
                    <a:cxn ang="f1353">
                      <a:pos x="f2227" y="f2228"/>
                    </a:cxn>
                    <a:cxn ang="f1353">
                      <a:pos x="f2229" y="f2228"/>
                    </a:cxn>
                    <a:cxn ang="f1353">
                      <a:pos x="f2230" y="f2228"/>
                    </a:cxn>
                    <a:cxn ang="f1353">
                      <a:pos x="f2231" y="f2232"/>
                    </a:cxn>
                    <a:cxn ang="f1353">
                      <a:pos x="f2233" y="f2234"/>
                    </a:cxn>
                    <a:cxn ang="f1353">
                      <a:pos x="f2235" y="f2236"/>
                    </a:cxn>
                    <a:cxn ang="f1353">
                      <a:pos x="f2237" y="f2238"/>
                    </a:cxn>
                    <a:cxn ang="f1353">
                      <a:pos x="f2239" y="f2240"/>
                    </a:cxn>
                    <a:cxn ang="f1353">
                      <a:pos x="f2241" y="f2242"/>
                    </a:cxn>
                    <a:cxn ang="f1353">
                      <a:pos x="f2243" y="f2244"/>
                    </a:cxn>
                    <a:cxn ang="f1353">
                      <a:pos x="f2245" y="f2246"/>
                    </a:cxn>
                    <a:cxn ang="f1353">
                      <a:pos x="f2247" y="f2248"/>
                    </a:cxn>
                    <a:cxn ang="f1353">
                      <a:pos x="f2249" y="f2250"/>
                    </a:cxn>
                    <a:cxn ang="f1353">
                      <a:pos x="f2251" y="f2252"/>
                    </a:cxn>
                    <a:cxn ang="f1353">
                      <a:pos x="f2253" y="f2254"/>
                    </a:cxn>
                    <a:cxn ang="f1353">
                      <a:pos x="f2255" y="f2256"/>
                    </a:cxn>
                    <a:cxn ang="f1353">
                      <a:pos x="f2257" y="f2258"/>
                    </a:cxn>
                    <a:cxn ang="f1353">
                      <a:pos x="f2259" y="f2260"/>
                    </a:cxn>
                    <a:cxn ang="f1353">
                      <a:pos x="f2261" y="f2262"/>
                    </a:cxn>
                    <a:cxn ang="f1353">
                      <a:pos x="f2263" y="f2264"/>
                    </a:cxn>
                    <a:cxn ang="f1353">
                      <a:pos x="f2265" y="f2266"/>
                    </a:cxn>
                    <a:cxn ang="f1353">
                      <a:pos x="f2267" y="f2268"/>
                    </a:cxn>
                    <a:cxn ang="f1353">
                      <a:pos x="f2269" y="f2270"/>
                    </a:cxn>
                    <a:cxn ang="f1353">
                      <a:pos x="f2271" y="f2272"/>
                    </a:cxn>
                    <a:cxn ang="f1353">
                      <a:pos x="f2273" y="f2274"/>
                    </a:cxn>
                    <a:cxn ang="f1353">
                      <a:pos x="f2275" y="f2276"/>
                    </a:cxn>
                    <a:cxn ang="f1353">
                      <a:pos x="f2277" y="f2278"/>
                    </a:cxn>
                    <a:cxn ang="f1353">
                      <a:pos x="f2279" y="f2280"/>
                    </a:cxn>
                    <a:cxn ang="f1353">
                      <a:pos x="f2279" y="f2281"/>
                    </a:cxn>
                    <a:cxn ang="f1353">
                      <a:pos x="f2279" y="f2282"/>
                    </a:cxn>
                    <a:cxn ang="f1353">
                      <a:pos x="f2283" y="f2195"/>
                    </a:cxn>
                    <a:cxn ang="f1353">
                      <a:pos x="f2279" y="f2284"/>
                    </a:cxn>
                    <a:cxn ang="f1353">
                      <a:pos x="f2279" y="f2285"/>
                    </a:cxn>
                    <a:cxn ang="f1353">
                      <a:pos x="f2286" y="f2287"/>
                    </a:cxn>
                    <a:cxn ang="f1353">
                      <a:pos x="f2288" y="f2285"/>
                    </a:cxn>
                    <a:cxn ang="f1353">
                      <a:pos x="f2288" y="f2289"/>
                    </a:cxn>
                    <a:cxn ang="f1353">
                      <a:pos x="f2290" y="f2228"/>
                    </a:cxn>
                    <a:cxn ang="f1353">
                      <a:pos x="f2291" y="f2289"/>
                    </a:cxn>
                    <a:cxn ang="f1353">
                      <a:pos x="f2291" y="f2285"/>
                    </a:cxn>
                    <a:cxn ang="f1353">
                      <a:pos x="f2292" y="f2293"/>
                    </a:cxn>
                    <a:cxn ang="f1353">
                      <a:pos x="f2294" y="f2295"/>
                    </a:cxn>
                    <a:cxn ang="f1353">
                      <a:pos x="f2296" y="f2297"/>
                    </a:cxn>
                    <a:cxn ang="f1353">
                      <a:pos x="f2298" y="f2299"/>
                    </a:cxn>
                    <a:cxn ang="f1353">
                      <a:pos x="f2300" y="f2301"/>
                    </a:cxn>
                    <a:cxn ang="f1353">
                      <a:pos x="f2302" y="f2303"/>
                    </a:cxn>
                    <a:cxn ang="f1353">
                      <a:pos x="f2304" y="f2305"/>
                    </a:cxn>
                    <a:cxn ang="f1353">
                      <a:pos x="f2306" y="f2305"/>
                    </a:cxn>
                    <a:cxn ang="f1353">
                      <a:pos x="f2307" y="f2308"/>
                    </a:cxn>
                    <a:cxn ang="f1353">
                      <a:pos x="f2309" y="f2310"/>
                    </a:cxn>
                    <a:cxn ang="f1353">
                      <a:pos x="f2311" y="f2312"/>
                    </a:cxn>
                    <a:cxn ang="f1353">
                      <a:pos x="f2313" y="f2314"/>
                    </a:cxn>
                    <a:cxn ang="f1353">
                      <a:pos x="f2315" y="f2316"/>
                    </a:cxn>
                    <a:cxn ang="f1353">
                      <a:pos x="f2317" y="f2318"/>
                    </a:cxn>
                    <a:cxn ang="f1353">
                      <a:pos x="f2319" y="f2320"/>
                    </a:cxn>
                    <a:cxn ang="f1353">
                      <a:pos x="f2321" y="f2322"/>
                    </a:cxn>
                    <a:cxn ang="f1353">
                      <a:pos x="f2323" y="f2324"/>
                    </a:cxn>
                    <a:cxn ang="f1353">
                      <a:pos x="f2325" y="f2326"/>
                    </a:cxn>
                    <a:cxn ang="f1353">
                      <a:pos x="f2327" y="f2328"/>
                    </a:cxn>
                    <a:cxn ang="f1353">
                      <a:pos x="f2329" y="f2330"/>
                    </a:cxn>
                    <a:cxn ang="f1353">
                      <a:pos x="f2331" y="f2332"/>
                    </a:cxn>
                    <a:cxn ang="f1353">
                      <a:pos x="f2333" y="f2334"/>
                    </a:cxn>
                    <a:cxn ang="f1353">
                      <a:pos x="f2335" y="f2336"/>
                    </a:cxn>
                    <a:cxn ang="f1353">
                      <a:pos x="f2337" y="f2338"/>
                    </a:cxn>
                    <a:cxn ang="f1353">
                      <a:pos x="f2339" y="f2340"/>
                    </a:cxn>
                    <a:cxn ang="f1353">
                      <a:pos x="f2341" y="f2342"/>
                    </a:cxn>
                    <a:cxn ang="f1353">
                      <a:pos x="f2341" y="f2343"/>
                    </a:cxn>
                    <a:cxn ang="f1353">
                      <a:pos x="f2339" y="f2344"/>
                    </a:cxn>
                    <a:cxn ang="f1353">
                      <a:pos x="f2345" y="f2346"/>
                    </a:cxn>
                    <a:cxn ang="f1353">
                      <a:pos x="f2347" y="f2348"/>
                    </a:cxn>
                    <a:cxn ang="f1353">
                      <a:pos x="f2349" y="f2350"/>
                    </a:cxn>
                    <a:cxn ang="f1353">
                      <a:pos x="f2351" y="f2352"/>
                    </a:cxn>
                    <a:cxn ang="f1353">
                      <a:pos x="f2353" y="f2354"/>
                    </a:cxn>
                    <a:cxn ang="f1353">
                      <a:pos x="f2355" y="f2356"/>
                    </a:cxn>
                    <a:cxn ang="f1353">
                      <a:pos x="f2357" y="f2358"/>
                    </a:cxn>
                    <a:cxn ang="f1353">
                      <a:pos x="f2359" y="f2360"/>
                    </a:cxn>
                    <a:cxn ang="f1353">
                      <a:pos x="f2361" y="f2362"/>
                    </a:cxn>
                    <a:cxn ang="f1353">
                      <a:pos x="f2363" y="f2364"/>
                    </a:cxn>
                    <a:cxn ang="f1353">
                      <a:pos x="f2365" y="f2366"/>
                    </a:cxn>
                    <a:cxn ang="f1353">
                      <a:pos x="f2367" y="f2368"/>
                    </a:cxn>
                    <a:cxn ang="f1353">
                      <a:pos x="f2369" y="f2370"/>
                    </a:cxn>
                    <a:cxn ang="f1353">
                      <a:pos x="f2371" y="f2372"/>
                    </a:cxn>
                    <a:cxn ang="f1353">
                      <a:pos x="f2373" y="f2374"/>
                    </a:cxn>
                    <a:cxn ang="f1353">
                      <a:pos x="f2375" y="f2376"/>
                    </a:cxn>
                    <a:cxn ang="f1353">
                      <a:pos x="f2377" y="f2378"/>
                    </a:cxn>
                    <a:cxn ang="f1353">
                      <a:pos x="f2379" y="f2380"/>
                    </a:cxn>
                    <a:cxn ang="f1353">
                      <a:pos x="f2381" y="f2382"/>
                    </a:cxn>
                    <a:cxn ang="f1353">
                      <a:pos x="f2383" y="f2384"/>
                    </a:cxn>
                    <a:cxn ang="f1353">
                      <a:pos x="f2385" y="f2386"/>
                    </a:cxn>
                    <a:cxn ang="f1353">
                      <a:pos x="f2387" y="f2101"/>
                    </a:cxn>
                    <a:cxn ang="f1353">
                      <a:pos x="f2388" y="f2389"/>
                    </a:cxn>
                    <a:cxn ang="f1353">
                      <a:pos x="f2227" y="f2390"/>
                    </a:cxn>
                    <a:cxn ang="f1353">
                      <a:pos x="f2391" y="f2392"/>
                    </a:cxn>
                    <a:cxn ang="f1353">
                      <a:pos x="f2393" y="f2392"/>
                    </a:cxn>
                    <a:cxn ang="f1353">
                      <a:pos x="f2394" y="f2395"/>
                    </a:cxn>
                    <a:cxn ang="f1353">
                      <a:pos x="f2396" y="f2397"/>
                    </a:cxn>
                    <a:cxn ang="f1353">
                      <a:pos x="f2398" y="f2399"/>
                    </a:cxn>
                    <a:cxn ang="f1353">
                      <a:pos x="f2400" y="f2401"/>
                    </a:cxn>
                    <a:cxn ang="f1353">
                      <a:pos x="f2402" y="f2403"/>
                    </a:cxn>
                    <a:cxn ang="f1353">
                      <a:pos x="f2404" y="f2405"/>
                    </a:cxn>
                    <a:cxn ang="f1353">
                      <a:pos x="f2406" y="f2407"/>
                    </a:cxn>
                    <a:cxn ang="f1353">
                      <a:pos x="f2408" y="f2409"/>
                    </a:cxn>
                    <a:cxn ang="f1353">
                      <a:pos x="f2410" y="f2411"/>
                    </a:cxn>
                    <a:cxn ang="f1353">
                      <a:pos x="f2410" y="f2411"/>
                    </a:cxn>
                    <a:cxn ang="f1353">
                      <a:pos x="f2412" y="f2413"/>
                    </a:cxn>
                    <a:cxn ang="f1353">
                      <a:pos x="f2414" y="f2415"/>
                    </a:cxn>
                    <a:cxn ang="f1353">
                      <a:pos x="f2416" y="f2417"/>
                    </a:cxn>
                    <a:cxn ang="f1353">
                      <a:pos x="f2418" y="f2419"/>
                    </a:cxn>
                    <a:cxn ang="f1353">
                      <a:pos x="f2418" y="f2420"/>
                    </a:cxn>
                    <a:cxn ang="f1353">
                      <a:pos x="f2421" y="f2422"/>
                    </a:cxn>
                    <a:cxn ang="f1353">
                      <a:pos x="f2423" y="f2424"/>
                    </a:cxn>
                    <a:cxn ang="f1353">
                      <a:pos x="f2425" y="f2426"/>
                    </a:cxn>
                  </a:cxnLst>
                  <a:rect l="f2068" t="f2071" r="f2069" b="f2070"/>
                  <a:pathLst>
                    <a:path w="1099451" h="654807">
                      <a:moveTo>
                        <a:pt x="f8" y="f5"/>
                      </a:moveTo>
                      <a:cubicBezTo>
                        <a:pt x="f9" y="f5"/>
                        <a:pt x="f10" y="f11"/>
                        <a:pt x="f12" y="f13"/>
                      </a:cubicBezTo>
                      <a:cubicBezTo>
                        <a:pt x="f14" y="f15"/>
                        <a:pt x="f16" y="f17"/>
                        <a:pt x="f18" y="f19"/>
                      </a:cubicBezTo>
                      <a:cubicBezTo>
                        <a:pt x="f20" y="f21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30" y="f31"/>
                      </a:cubicBezTo>
                      <a:cubicBezTo>
                        <a:pt x="f32" y="f33"/>
                        <a:pt x="f34" y="f35"/>
                        <a:pt x="f36" y="f37"/>
                      </a:cubicBezTo>
                      <a:cubicBezTo>
                        <a:pt x="f38" y="f39"/>
                        <a:pt x="f40" y="f41"/>
                        <a:pt x="f42" y="f43"/>
                      </a:cubicBezTo>
                      <a:cubicBezTo>
                        <a:pt x="f44" y="f45"/>
                        <a:pt x="f46" y="f47"/>
                        <a:pt x="f48" y="f49"/>
                      </a:cubicBezTo>
                      <a:cubicBezTo>
                        <a:pt x="f50" y="f51"/>
                        <a:pt x="f52" y="f53"/>
                        <a:pt x="f54" y="f55"/>
                      </a:cubicBezTo>
                      <a:cubicBezTo>
                        <a:pt x="f56" y="f57"/>
                        <a:pt x="f58" y="f59"/>
                        <a:pt x="f60" y="f61"/>
                      </a:cubicBezTo>
                      <a:cubicBezTo>
                        <a:pt x="f62" y="f63"/>
                        <a:pt x="f64" y="f65"/>
                        <a:pt x="f66" y="f67"/>
                      </a:cubicBezTo>
                      <a:cubicBezTo>
                        <a:pt x="f68" y="f69"/>
                        <a:pt x="f70" y="f71"/>
                        <a:pt x="f72" y="f73"/>
                      </a:cubicBezTo>
                      <a:cubicBezTo>
                        <a:pt x="f74" y="f75"/>
                        <a:pt x="f76" y="f77"/>
                        <a:pt x="f78" y="f79"/>
                      </a:cubicBezTo>
                      <a:cubicBezTo>
                        <a:pt x="f80" y="f81"/>
                        <a:pt x="f82" y="f83"/>
                        <a:pt x="f84" y="f85"/>
                      </a:cubicBezTo>
                      <a:cubicBezTo>
                        <a:pt x="f86" y="f87"/>
                        <a:pt x="f88" y="f89"/>
                        <a:pt x="f90" y="f91"/>
                      </a:cubicBezTo>
                      <a:cubicBezTo>
                        <a:pt x="f92" y="f93"/>
                        <a:pt x="f94" y="f95"/>
                        <a:pt x="f96" y="f97"/>
                      </a:cubicBezTo>
                      <a:cubicBezTo>
                        <a:pt x="f98" y="f99"/>
                        <a:pt x="f100" y="f101"/>
                        <a:pt x="f102" y="f103"/>
                      </a:cubicBezTo>
                      <a:cubicBezTo>
                        <a:pt x="f104" y="f105"/>
                        <a:pt x="f106" y="f107"/>
                        <a:pt x="f108" y="f109"/>
                      </a:cubicBezTo>
                      <a:cubicBezTo>
                        <a:pt x="f110" y="f111"/>
                        <a:pt x="f112" y="f113"/>
                        <a:pt x="f114" y="f115"/>
                      </a:cubicBezTo>
                      <a:cubicBezTo>
                        <a:pt x="f116" y="f117"/>
                        <a:pt x="f118" y="f119"/>
                        <a:pt x="f120" y="f121"/>
                      </a:cubicBezTo>
                      <a:cubicBezTo>
                        <a:pt x="f122" y="f123"/>
                        <a:pt x="f124" y="f125"/>
                        <a:pt x="f126" y="f127"/>
                      </a:cubicBezTo>
                      <a:cubicBezTo>
                        <a:pt x="f128" y="f129"/>
                        <a:pt x="f130" y="f131"/>
                        <a:pt x="f132" y="f133"/>
                      </a:cubicBezTo>
                      <a:cubicBezTo>
                        <a:pt x="f134" y="f135"/>
                        <a:pt x="f136" y="f137"/>
                        <a:pt x="f138" y="f139"/>
                      </a:cubicBezTo>
                      <a:cubicBezTo>
                        <a:pt x="f140" y="f141"/>
                        <a:pt x="f142" y="f143"/>
                        <a:pt x="f144" y="f145"/>
                      </a:cubicBezTo>
                      <a:cubicBezTo>
                        <a:pt x="f146" y="f147"/>
                        <a:pt x="f148" y="f149"/>
                        <a:pt x="f150" y="f151"/>
                      </a:cubicBezTo>
                      <a:cubicBezTo>
                        <a:pt x="f152" y="f153"/>
                        <a:pt x="f154" y="f155"/>
                        <a:pt x="f156" y="f157"/>
                      </a:cubicBezTo>
                      <a:cubicBezTo>
                        <a:pt x="f158" y="f159"/>
                        <a:pt x="f160" y="f161"/>
                        <a:pt x="f162" y="f163"/>
                      </a:cubicBezTo>
                      <a:cubicBezTo>
                        <a:pt x="f164" y="f165"/>
                        <a:pt x="f166" y="f167"/>
                        <a:pt x="f168" y="f169"/>
                      </a:cubicBezTo>
                      <a:cubicBezTo>
                        <a:pt x="f170" y="f171"/>
                        <a:pt x="f172" y="f173"/>
                        <a:pt x="f174" y="f175"/>
                      </a:cubicBezTo>
                      <a:cubicBezTo>
                        <a:pt x="f176" y="f177"/>
                        <a:pt x="f178" y="f179"/>
                        <a:pt x="f180" y="f181"/>
                      </a:cubicBezTo>
                      <a:cubicBezTo>
                        <a:pt x="f182" y="f183"/>
                        <a:pt x="f184" y="f185"/>
                        <a:pt x="f186" y="f187"/>
                      </a:cubicBezTo>
                      <a:cubicBezTo>
                        <a:pt x="f188" y="f189"/>
                        <a:pt x="f190" y="f191"/>
                        <a:pt x="f192" y="f193"/>
                      </a:cubicBezTo>
                      <a:cubicBezTo>
                        <a:pt x="f194" y="f195"/>
                        <a:pt x="f196" y="f197"/>
                        <a:pt x="f198" y="f199"/>
                      </a:cubicBezTo>
                      <a:cubicBezTo>
                        <a:pt x="f200" y="f201"/>
                        <a:pt x="f202" y="f203"/>
                        <a:pt x="f204" y="f205"/>
                      </a:cubicBezTo>
                      <a:cubicBezTo>
                        <a:pt x="f206" y="f207"/>
                        <a:pt x="f208" y="f209"/>
                        <a:pt x="f210" y="f211"/>
                      </a:cubicBezTo>
                      <a:cubicBezTo>
                        <a:pt x="f212" y="f213"/>
                        <a:pt x="f214" y="f215"/>
                        <a:pt x="f216" y="f217"/>
                      </a:cubicBezTo>
                      <a:cubicBezTo>
                        <a:pt x="f218" y="f219"/>
                        <a:pt x="f220" y="f221"/>
                        <a:pt x="f222" y="f223"/>
                      </a:cubicBezTo>
                      <a:cubicBezTo>
                        <a:pt x="f224" y="f225"/>
                        <a:pt x="f226" y="f225"/>
                        <a:pt x="f227" y="f228"/>
                      </a:cubicBezTo>
                      <a:cubicBezTo>
                        <a:pt x="f229" y="f228"/>
                        <a:pt x="f230" y="f228"/>
                        <a:pt x="f231" y="f228"/>
                      </a:cubicBezTo>
                      <a:lnTo>
                        <a:pt x="f232" y="f228"/>
                      </a:lnTo>
                      <a:cubicBezTo>
                        <a:pt x="f233" y="f228"/>
                        <a:pt x="f234" y="f228"/>
                        <a:pt x="f235" y="f228"/>
                      </a:cubicBezTo>
                      <a:cubicBezTo>
                        <a:pt x="f236" y="f228"/>
                        <a:pt x="f237" y="f228"/>
                        <a:pt x="f238" y="f223"/>
                      </a:cubicBezTo>
                      <a:cubicBezTo>
                        <a:pt x="f238" y="f223"/>
                        <a:pt x="f239" y="f223"/>
                        <a:pt x="f240" y="f223"/>
                      </a:cubicBezTo>
                      <a:cubicBezTo>
                        <a:pt x="f241" y="f223"/>
                        <a:pt x="f242" y="f223"/>
                        <a:pt x="f243" y="f223"/>
                      </a:cubicBezTo>
                      <a:cubicBezTo>
                        <a:pt x="f244" y="f223"/>
                        <a:pt x="f245" y="f246"/>
                        <a:pt x="f247" y="f248"/>
                      </a:cubicBezTo>
                      <a:cubicBezTo>
                        <a:pt x="f249" y="f215"/>
                        <a:pt x="f250" y="f251"/>
                        <a:pt x="f252" y="f253"/>
                      </a:cubicBezTo>
                      <a:cubicBezTo>
                        <a:pt x="f254" y="f209"/>
                        <a:pt x="f255" y="f207"/>
                        <a:pt x="f256" y="f257"/>
                      </a:cubicBezTo>
                      <a:cubicBezTo>
                        <a:pt x="f258" y="f203"/>
                        <a:pt x="f259" y="f201"/>
                        <a:pt x="f260" y="f261"/>
                      </a:cubicBezTo>
                      <a:cubicBezTo>
                        <a:pt x="f262" y="f197"/>
                        <a:pt x="f263" y="f264"/>
                        <a:pt x="f265" y="f266"/>
                      </a:cubicBezTo>
                      <a:cubicBezTo>
                        <a:pt x="f267" y="f191"/>
                        <a:pt x="f268" y="f269"/>
                        <a:pt x="f270" y="f271"/>
                      </a:cubicBezTo>
                      <a:cubicBezTo>
                        <a:pt x="f272" y="f273"/>
                        <a:pt x="f274" y="f275"/>
                        <a:pt x="f276" y="f277"/>
                      </a:cubicBezTo>
                      <a:cubicBezTo>
                        <a:pt x="f278" y="f279"/>
                        <a:pt x="f280" y="f281"/>
                        <a:pt x="f282" y="f173"/>
                      </a:cubicBezTo>
                      <a:cubicBezTo>
                        <a:pt x="f283" y="f284"/>
                        <a:pt x="f285" y="f171"/>
                        <a:pt x="f286" y="f287"/>
                      </a:cubicBezTo>
                      <a:cubicBezTo>
                        <a:pt x="f288" y="f289"/>
                        <a:pt x="f290" y="f291"/>
                        <a:pt x="f292" y="f293"/>
                      </a:cubicBezTo>
                      <a:cubicBezTo>
                        <a:pt x="f294" y="f295"/>
                        <a:pt x="f296" y="f297"/>
                        <a:pt x="f298" y="f299"/>
                      </a:cubicBezTo>
                      <a:cubicBezTo>
                        <a:pt x="f300" y="f301"/>
                        <a:pt x="f302" y="f303"/>
                        <a:pt x="f304" y="f305"/>
                      </a:cubicBezTo>
                      <a:cubicBezTo>
                        <a:pt x="f306" y="f307"/>
                        <a:pt x="f308" y="f309"/>
                        <a:pt x="f310" y="f311"/>
                      </a:cubicBezTo>
                      <a:cubicBezTo>
                        <a:pt x="f312" y="f141"/>
                        <a:pt x="f313" y="f314"/>
                        <a:pt x="f315" y="f316"/>
                      </a:cubicBezTo>
                      <a:cubicBezTo>
                        <a:pt x="f317" y="f318"/>
                        <a:pt x="f319" y="f320"/>
                        <a:pt x="f321" y="f322"/>
                      </a:cubicBezTo>
                      <a:cubicBezTo>
                        <a:pt x="f323" y="f129"/>
                        <a:pt x="f324" y="f125"/>
                        <a:pt x="f325" y="f326"/>
                      </a:cubicBezTo>
                      <a:cubicBezTo>
                        <a:pt x="f325" y="f326"/>
                        <a:pt x="f327" y="f326"/>
                        <a:pt x="f328" y="f326"/>
                      </a:cubicBezTo>
                      <a:cubicBezTo>
                        <a:pt x="f329" y="f330"/>
                        <a:pt x="f331" y="f332"/>
                        <a:pt x="f333" y="f334"/>
                      </a:cubicBezTo>
                      <a:cubicBezTo>
                        <a:pt x="f335" y="f336"/>
                        <a:pt x="f337" y="f338"/>
                        <a:pt x="f339" y="f340"/>
                      </a:cubicBezTo>
                      <a:lnTo>
                        <a:pt x="f339" y="f341"/>
                      </a:lnTo>
                      <a:cubicBezTo>
                        <a:pt x="f339" y="f342"/>
                        <a:pt x="f343" y="f225"/>
                        <a:pt x="f344" y="f225"/>
                      </a:cubicBezTo>
                      <a:cubicBezTo>
                        <a:pt x="f345" y="f225"/>
                        <a:pt x="f5" y="f342"/>
                        <a:pt x="f5" y="f341"/>
                      </a:cubicBezTo>
                      <a:lnTo>
                        <a:pt x="f5" y="f346"/>
                      </a:lnTo>
                      <a:cubicBezTo>
                        <a:pt x="f5" y="f347"/>
                        <a:pt x="f348" y="f349"/>
                        <a:pt x="f350" y="f351"/>
                      </a:cubicBezTo>
                      <a:cubicBezTo>
                        <a:pt x="f352" y="f353"/>
                        <a:pt x="f354" y="f355"/>
                        <a:pt x="f356" y="f357"/>
                      </a:cubicBezTo>
                      <a:cubicBezTo>
                        <a:pt x="f358" y="f359"/>
                        <a:pt x="f360" y="f361"/>
                        <a:pt x="f362" y="f363"/>
                      </a:cubicBezTo>
                      <a:cubicBezTo>
                        <a:pt x="f364" y="f365"/>
                        <a:pt x="f366" y="f367"/>
                        <a:pt x="f368" y="f369"/>
                      </a:cubicBezTo>
                      <a:cubicBezTo>
                        <a:pt x="f370" y="f371"/>
                        <a:pt x="f372" y="f373"/>
                        <a:pt x="f374" y="f375"/>
                      </a:cubicBezTo>
                      <a:cubicBezTo>
                        <a:pt x="f376" y="f377"/>
                        <a:pt x="f378" y="f379"/>
                        <a:pt x="f380" y="f381"/>
                      </a:cubicBezTo>
                      <a:cubicBezTo>
                        <a:pt x="f382" y="f383"/>
                        <a:pt x="f384" y="f385"/>
                        <a:pt x="f386" y="f387"/>
                      </a:cubicBezTo>
                      <a:cubicBezTo>
                        <a:pt x="f388" y="f389"/>
                        <a:pt x="f390" y="f391"/>
                        <a:pt x="f392" y="f393"/>
                      </a:cubicBezTo>
                      <a:cubicBezTo>
                        <a:pt x="f331" y="f394"/>
                        <a:pt x="f395" y="f396"/>
                        <a:pt x="f397" y="f398"/>
                      </a:cubicBezTo>
                      <a:cubicBezTo>
                        <a:pt x="f399" y="f400"/>
                        <a:pt x="f401" y="f402"/>
                        <a:pt x="f403" y="f404"/>
                      </a:cubicBezTo>
                      <a:cubicBezTo>
                        <a:pt x="f405" y="f406"/>
                        <a:pt x="f407" y="f408"/>
                        <a:pt x="f409" y="f410"/>
                      </a:cubicBezTo>
                      <a:cubicBezTo>
                        <a:pt x="f411" y="f412"/>
                        <a:pt x="f413" y="f414"/>
                        <a:pt x="f315" y="f415"/>
                      </a:cubicBezTo>
                      <a:cubicBezTo>
                        <a:pt x="f416" y="f417"/>
                        <a:pt x="f418" y="f419"/>
                        <a:pt x="f420" y="f421"/>
                      </a:cubicBezTo>
                      <a:cubicBezTo>
                        <a:pt x="f422" y="f423"/>
                        <a:pt x="f424" y="f425"/>
                        <a:pt x="f426" y="f427"/>
                      </a:cubicBezTo>
                      <a:cubicBezTo>
                        <a:pt x="f428" y="f429"/>
                        <a:pt x="f430" y="f431"/>
                        <a:pt x="f432" y="f433"/>
                      </a:cubicBezTo>
                      <a:cubicBezTo>
                        <a:pt x="f434" y="f435"/>
                        <a:pt x="f436" y="f437"/>
                        <a:pt x="f438" y="f439"/>
                      </a:cubicBezTo>
                      <a:cubicBezTo>
                        <a:pt x="f438" y="f439"/>
                        <a:pt x="f438" y="f439"/>
                        <a:pt x="f438" y="f439"/>
                      </a:cubicBezTo>
                      <a:cubicBezTo>
                        <a:pt x="f440" y="f441"/>
                        <a:pt x="f442" y="f7"/>
                        <a:pt x="f443" y="f7"/>
                      </a:cubicBezTo>
                      <a:cubicBezTo>
                        <a:pt x="f443" y="f7"/>
                        <a:pt x="f443" y="f7"/>
                        <a:pt x="f444" y="f7"/>
                      </a:cubicBezTo>
                      <a:cubicBezTo>
                        <a:pt x="f445" y="f7"/>
                        <a:pt x="f444" y="f7"/>
                        <a:pt x="f445" y="f7"/>
                      </a:cubicBezTo>
                      <a:cubicBezTo>
                        <a:pt x="f446" y="f7"/>
                        <a:pt x="f160" y="f447"/>
                        <a:pt x="f448" y="f449"/>
                      </a:cubicBezTo>
                      <a:cubicBezTo>
                        <a:pt x="f450" y="f451"/>
                        <a:pt x="f452" y="f406"/>
                        <a:pt x="f453" y="f454"/>
                      </a:cubicBezTo>
                      <a:cubicBezTo>
                        <a:pt x="f455" y="f456"/>
                        <a:pt x="f457" y="f458"/>
                        <a:pt x="f459" y="f460"/>
                      </a:cubicBezTo>
                      <a:cubicBezTo>
                        <a:pt x="f461" y="f462"/>
                        <a:pt x="f463" y="f464"/>
                        <a:pt x="f465" y="f466"/>
                      </a:cubicBezTo>
                      <a:cubicBezTo>
                        <a:pt x="f467" y="f468"/>
                        <a:pt x="f469" y="f470"/>
                        <a:pt x="f471" y="f472"/>
                      </a:cubicBezTo>
                      <a:cubicBezTo>
                        <a:pt x="f473" y="f474"/>
                        <a:pt x="f475" y="f476"/>
                        <a:pt x="f477" y="f478"/>
                      </a:cubicBezTo>
                      <a:cubicBezTo>
                        <a:pt x="f479" y="f480"/>
                        <a:pt x="f481" y="f482"/>
                        <a:pt x="f483" y="f484"/>
                      </a:cubicBezTo>
                      <a:cubicBezTo>
                        <a:pt x="f485" y="f486"/>
                        <a:pt x="f487" y="f488"/>
                        <a:pt x="f489" y="f490"/>
                      </a:cubicBezTo>
                      <a:cubicBezTo>
                        <a:pt x="f491" y="f492"/>
                        <a:pt x="f493" y="f494"/>
                        <a:pt x="f495" y="f496"/>
                      </a:cubicBezTo>
                      <a:cubicBezTo>
                        <a:pt x="f497" y="f498"/>
                        <a:pt x="f499" y="f500"/>
                        <a:pt x="f501" y="f502"/>
                      </a:cubicBezTo>
                      <a:cubicBezTo>
                        <a:pt x="f503" y="f504"/>
                        <a:pt x="f505" y="f506"/>
                        <a:pt x="f507" y="f508"/>
                      </a:cubicBezTo>
                      <a:cubicBezTo>
                        <a:pt x="f509" y="f510"/>
                        <a:pt x="f511" y="f512"/>
                        <a:pt x="f513" y="f514"/>
                      </a:cubicBezTo>
                      <a:cubicBezTo>
                        <a:pt x="f515" y="f516"/>
                        <a:pt x="f517" y="f518"/>
                        <a:pt x="f519" y="f520"/>
                      </a:cubicBezTo>
                      <a:cubicBezTo>
                        <a:pt x="f521" y="f522"/>
                        <a:pt x="f523" y="f524"/>
                        <a:pt x="f525" y="f526"/>
                      </a:cubicBezTo>
                      <a:cubicBezTo>
                        <a:pt x="f527" y="f528"/>
                        <a:pt x="f529" y="f530"/>
                        <a:pt x="f531" y="f532"/>
                      </a:cubicBezTo>
                      <a:cubicBezTo>
                        <a:pt x="f533" y="f534"/>
                        <a:pt x="f535" y="f536"/>
                        <a:pt x="f537" y="f538"/>
                      </a:cubicBezTo>
                      <a:cubicBezTo>
                        <a:pt x="f539" y="f540"/>
                        <a:pt x="f541" y="f542"/>
                        <a:pt x="f543" y="f544"/>
                      </a:cubicBezTo>
                      <a:cubicBezTo>
                        <a:pt x="f545" y="f546"/>
                        <a:pt x="f547" y="f548"/>
                        <a:pt x="f549" y="f550"/>
                      </a:cubicBezTo>
                      <a:cubicBezTo>
                        <a:pt x="f551" y="f552"/>
                        <a:pt x="f553" y="f554"/>
                        <a:pt x="f480" y="f555"/>
                      </a:cubicBezTo>
                      <a:cubicBezTo>
                        <a:pt x="f556" y="f557"/>
                        <a:pt x="f558" y="f559"/>
                        <a:pt x="f560" y="f561"/>
                      </a:cubicBezTo>
                      <a:cubicBezTo>
                        <a:pt x="f562" y="f563"/>
                        <a:pt x="f564" y="f565"/>
                        <a:pt x="f566" y="f567"/>
                      </a:cubicBezTo>
                      <a:cubicBezTo>
                        <a:pt x="f12" y="f568"/>
                        <a:pt x="f569" y="f570"/>
                        <a:pt x="f571" y="f572"/>
                      </a:cubicBezTo>
                      <a:cubicBezTo>
                        <a:pt x="f573" y="f574"/>
                        <a:pt x="f575" y="f576"/>
                        <a:pt x="f577" y="f578"/>
                      </a:cubicBezTo>
                      <a:cubicBezTo>
                        <a:pt x="f577" y="f578"/>
                        <a:pt x="f577" y="f579"/>
                        <a:pt x="f580" y="f581"/>
                      </a:cubicBezTo>
                      <a:cubicBezTo>
                        <a:pt x="f582" y="f583"/>
                        <a:pt x="f584" y="f585"/>
                        <a:pt x="f586" y="f587"/>
                      </a:cubicBezTo>
                      <a:cubicBezTo>
                        <a:pt x="f586" y="f588"/>
                        <a:pt x="f586" y="f589"/>
                        <a:pt x="f586" y="f590"/>
                      </a:cubicBezTo>
                      <a:lnTo>
                        <a:pt x="f586" y="f591"/>
                      </a:lnTo>
                      <a:cubicBezTo>
                        <a:pt x="f586" y="f592"/>
                        <a:pt x="f593" y="f594"/>
                        <a:pt x="f593" y="f346"/>
                      </a:cubicBezTo>
                      <a:cubicBezTo>
                        <a:pt x="f593" y="f595"/>
                        <a:pt x="f596" y="f597"/>
                        <a:pt x="f586" y="f598"/>
                      </a:cubicBezTo>
                      <a:lnTo>
                        <a:pt x="f586" y="f599"/>
                      </a:lnTo>
                      <a:cubicBezTo>
                        <a:pt x="f586" y="f600"/>
                        <a:pt x="f601" y="f602"/>
                        <a:pt x="f603" y="f602"/>
                      </a:cubicBezTo>
                      <a:cubicBezTo>
                        <a:pt x="f604" y="f602"/>
                        <a:pt x="f605" y="f600"/>
                        <a:pt x="f605" y="f599"/>
                      </a:cubicBezTo>
                      <a:lnTo>
                        <a:pt x="f605" y="f606"/>
                      </a:lnTo>
                      <a:cubicBezTo>
                        <a:pt x="f605" y="f607"/>
                        <a:pt x="f608" y="f7"/>
                        <a:pt x="f609" y="f7"/>
                      </a:cubicBezTo>
                      <a:cubicBezTo>
                        <a:pt x="f610" y="f7"/>
                        <a:pt x="f6" y="f607"/>
                        <a:pt x="f6" y="f606"/>
                      </a:cubicBezTo>
                      <a:lnTo>
                        <a:pt x="f6" y="f599"/>
                      </a:lnTo>
                      <a:cubicBezTo>
                        <a:pt x="f6" y="f611"/>
                        <a:pt x="f612" y="f613"/>
                        <a:pt x="f614" y="f613"/>
                      </a:cubicBezTo>
                      <a:close/>
                      <a:moveTo>
                        <a:pt x="f615" y="f616"/>
                      </a:moveTo>
                      <a:cubicBezTo>
                        <a:pt x="f617" y="f618"/>
                        <a:pt x="f619" y="f620"/>
                        <a:pt x="f621" y="f622"/>
                      </a:cubicBezTo>
                      <a:cubicBezTo>
                        <a:pt x="f623" y="f624"/>
                        <a:pt x="f625" y="f626"/>
                        <a:pt x="f627" y="f628"/>
                      </a:cubicBezTo>
                      <a:cubicBezTo>
                        <a:pt x="f629" y="f630"/>
                        <a:pt x="f631" y="f632"/>
                        <a:pt x="f633" y="f634"/>
                      </a:cubicBezTo>
                      <a:cubicBezTo>
                        <a:pt x="f635" y="f636"/>
                        <a:pt x="f637" y="f638"/>
                        <a:pt x="f639" y="f640"/>
                      </a:cubicBezTo>
                      <a:cubicBezTo>
                        <a:pt x="f641" y="f642"/>
                        <a:pt x="f643" y="f644"/>
                        <a:pt x="f645" y="f498"/>
                      </a:cubicBezTo>
                      <a:cubicBezTo>
                        <a:pt x="f645" y="f498"/>
                        <a:pt x="f646" y="f498"/>
                        <a:pt x="f647" y="f498"/>
                      </a:cubicBezTo>
                      <a:cubicBezTo>
                        <a:pt x="f648" y="f649"/>
                        <a:pt x="f650" y="f651"/>
                        <a:pt x="f652" y="f653"/>
                      </a:cubicBezTo>
                      <a:cubicBezTo>
                        <a:pt x="f654" y="f508"/>
                        <a:pt x="f655" y="f656"/>
                        <a:pt x="f657" y="f658"/>
                      </a:cubicBezTo>
                      <a:cubicBezTo>
                        <a:pt x="f659" y="f660"/>
                        <a:pt x="f661" y="f662"/>
                        <a:pt x="f663" y="f664"/>
                      </a:cubicBezTo>
                      <a:cubicBezTo>
                        <a:pt x="f665" y="f666"/>
                        <a:pt x="f667" y="f668"/>
                        <a:pt x="f669" y="f670"/>
                      </a:cubicBezTo>
                      <a:cubicBezTo>
                        <a:pt x="f671" y="f672"/>
                        <a:pt x="f397" y="f673"/>
                        <a:pt x="f674" y="f675"/>
                      </a:cubicBezTo>
                      <a:cubicBezTo>
                        <a:pt x="f676" y="f677"/>
                        <a:pt x="f678" y="f679"/>
                        <a:pt x="f680" y="f681"/>
                      </a:cubicBezTo>
                      <a:cubicBezTo>
                        <a:pt x="f682" y="f683"/>
                        <a:pt x="f684" y="f685"/>
                        <a:pt x="f686" y="f687"/>
                      </a:cubicBezTo>
                      <a:cubicBezTo>
                        <a:pt x="f688" y="f689"/>
                        <a:pt x="f690" y="f691"/>
                        <a:pt x="f692" y="f530"/>
                      </a:cubicBezTo>
                      <a:cubicBezTo>
                        <a:pt x="f693" y="f694"/>
                        <a:pt x="f695" y="f696"/>
                        <a:pt x="f697" y="f698"/>
                      </a:cubicBezTo>
                      <a:cubicBezTo>
                        <a:pt x="f699" y="f700"/>
                        <a:pt x="f701" y="f702"/>
                        <a:pt x="f703" y="f704"/>
                      </a:cubicBezTo>
                      <a:cubicBezTo>
                        <a:pt x="f705" y="f706"/>
                        <a:pt x="f707" y="f708"/>
                        <a:pt x="f709" y="f710"/>
                      </a:cubicBezTo>
                      <a:cubicBezTo>
                        <a:pt x="f711" y="f712"/>
                        <a:pt x="f713" y="f714"/>
                        <a:pt x="f715" y="f716"/>
                      </a:cubicBezTo>
                      <a:cubicBezTo>
                        <a:pt x="f717" y="f718"/>
                        <a:pt x="f719" y="f720"/>
                        <a:pt x="f721" y="f722"/>
                      </a:cubicBezTo>
                      <a:cubicBezTo>
                        <a:pt x="f723" y="f724"/>
                        <a:pt x="f725" y="f726"/>
                        <a:pt x="f727" y="f728"/>
                      </a:cubicBezTo>
                      <a:cubicBezTo>
                        <a:pt x="f729" y="f730"/>
                        <a:pt x="f731" y="f732"/>
                        <a:pt x="f733" y="f734"/>
                      </a:cubicBezTo>
                      <a:cubicBezTo>
                        <a:pt x="f735" y="f736"/>
                        <a:pt x="f737" y="f738"/>
                        <a:pt x="f739" y="f740"/>
                      </a:cubicBezTo>
                      <a:cubicBezTo>
                        <a:pt x="f741" y="f742"/>
                        <a:pt x="f743" y="f744"/>
                        <a:pt x="f745" y="f746"/>
                      </a:cubicBezTo>
                      <a:cubicBezTo>
                        <a:pt x="f747" y="f748"/>
                        <a:pt x="f749" y="f750"/>
                        <a:pt x="f390" y="f751"/>
                      </a:cubicBezTo>
                      <a:cubicBezTo>
                        <a:pt x="f752" y="f753"/>
                        <a:pt x="f752" y="f754"/>
                        <a:pt x="f390" y="f755"/>
                      </a:cubicBezTo>
                      <a:cubicBezTo>
                        <a:pt x="f756" y="f757"/>
                        <a:pt x="f747" y="f758"/>
                        <a:pt x="f745" y="f759"/>
                      </a:cubicBezTo>
                      <a:cubicBezTo>
                        <a:pt x="f760" y="f761"/>
                        <a:pt x="f762" y="f763"/>
                        <a:pt x="f741" y="f764"/>
                      </a:cubicBezTo>
                      <a:cubicBezTo>
                        <a:pt x="f765" y="f766"/>
                        <a:pt x="f767" y="f768"/>
                        <a:pt x="f769" y="f770"/>
                      </a:cubicBezTo>
                      <a:cubicBezTo>
                        <a:pt x="f771" y="f772"/>
                        <a:pt x="f773" y="f774"/>
                        <a:pt x="f775" y="f776"/>
                      </a:cubicBezTo>
                      <a:cubicBezTo>
                        <a:pt x="f777" y="f778"/>
                        <a:pt x="f779" y="f780"/>
                        <a:pt x="f781" y="f782"/>
                      </a:cubicBezTo>
                      <a:cubicBezTo>
                        <a:pt x="f783" y="f784"/>
                        <a:pt x="f785" y="f786"/>
                        <a:pt x="f787" y="f788"/>
                      </a:cubicBezTo>
                      <a:cubicBezTo>
                        <a:pt x="f789" y="f790"/>
                        <a:pt x="f791" y="f792"/>
                        <a:pt x="f707" y="f793"/>
                      </a:cubicBezTo>
                      <a:cubicBezTo>
                        <a:pt x="f794" y="f795"/>
                        <a:pt x="f796" y="f797"/>
                        <a:pt x="f798" y="f799"/>
                      </a:cubicBezTo>
                      <a:cubicBezTo>
                        <a:pt x="f800" y="f801"/>
                        <a:pt x="f802" y="f803"/>
                        <a:pt x="f804" y="f805"/>
                      </a:cubicBezTo>
                      <a:cubicBezTo>
                        <a:pt x="f806" y="f807"/>
                        <a:pt x="f808" y="f809"/>
                        <a:pt x="f810" y="f811"/>
                      </a:cubicBezTo>
                      <a:cubicBezTo>
                        <a:pt x="f812" y="f813"/>
                        <a:pt x="f814" y="f815"/>
                        <a:pt x="f816" y="f817"/>
                      </a:cubicBezTo>
                      <a:cubicBezTo>
                        <a:pt x="f818" y="f819"/>
                        <a:pt x="f820" y="f821"/>
                        <a:pt x="f822" y="f823"/>
                      </a:cubicBezTo>
                      <a:cubicBezTo>
                        <a:pt x="f824" y="f825"/>
                        <a:pt x="f826" y="f334"/>
                        <a:pt x="f827" y="f828"/>
                      </a:cubicBezTo>
                      <a:cubicBezTo>
                        <a:pt x="f829" y="f830"/>
                        <a:pt x="f831" y="f832"/>
                        <a:pt x="f833" y="f834"/>
                      </a:cubicBezTo>
                      <a:cubicBezTo>
                        <a:pt x="f835" y="f836"/>
                        <a:pt x="f837" y="f838"/>
                        <a:pt x="f839" y="f840"/>
                      </a:cubicBezTo>
                      <a:cubicBezTo>
                        <a:pt x="f841" y="f842"/>
                        <a:pt x="f843" y="f844"/>
                        <a:pt x="f845" y="f846"/>
                      </a:cubicBezTo>
                      <a:cubicBezTo>
                        <a:pt x="f847" y="f848"/>
                        <a:pt x="f849" y="f850"/>
                        <a:pt x="f851" y="f852"/>
                      </a:cubicBezTo>
                      <a:cubicBezTo>
                        <a:pt x="f853" y="f854"/>
                        <a:pt x="f855" y="f856"/>
                        <a:pt x="f294" y="f857"/>
                      </a:cubicBezTo>
                      <a:cubicBezTo>
                        <a:pt x="f858" y="f859"/>
                        <a:pt x="f860" y="f861"/>
                        <a:pt x="f862" y="f863"/>
                      </a:cubicBezTo>
                      <a:cubicBezTo>
                        <a:pt x="f864" y="f865"/>
                        <a:pt x="f866" y="f867"/>
                        <a:pt x="f868" y="f869"/>
                      </a:cubicBezTo>
                      <a:cubicBezTo>
                        <a:pt x="f870" y="f871"/>
                        <a:pt x="f872" y="f873"/>
                        <a:pt x="f874" y="f875"/>
                      </a:cubicBezTo>
                      <a:cubicBezTo>
                        <a:pt x="f876" y="f877"/>
                        <a:pt x="f878" y="f879"/>
                        <a:pt x="f880" y="f881"/>
                      </a:cubicBezTo>
                      <a:cubicBezTo>
                        <a:pt x="f882" y="f883"/>
                        <a:pt x="f255" y="f884"/>
                        <a:pt x="f885" y="f91"/>
                      </a:cubicBezTo>
                      <a:cubicBezTo>
                        <a:pt x="f886" y="f887"/>
                        <a:pt x="f888" y="f889"/>
                        <a:pt x="f890" y="f93"/>
                      </a:cubicBezTo>
                      <a:cubicBezTo>
                        <a:pt x="f891" y="f892"/>
                        <a:pt x="f236" y="f893"/>
                        <a:pt x="f443" y="f893"/>
                      </a:cubicBezTo>
                      <a:cubicBezTo>
                        <a:pt x="f894" y="f893"/>
                        <a:pt x="f895" y="f602"/>
                        <a:pt x="f896" y="f897"/>
                      </a:cubicBezTo>
                      <a:cubicBezTo>
                        <a:pt x="f898" y="f897"/>
                        <a:pt x="f899" y="f897"/>
                        <a:pt x="f900" y="f897"/>
                      </a:cubicBezTo>
                      <a:cubicBezTo>
                        <a:pt x="f901" y="f902"/>
                        <a:pt x="f903" y="f904"/>
                        <a:pt x="f905" y="f906"/>
                      </a:cubicBezTo>
                      <a:cubicBezTo>
                        <a:pt x="f907" y="f906"/>
                        <a:pt x="f908" y="f909"/>
                        <a:pt x="f910" y="f879"/>
                      </a:cubicBezTo>
                      <a:cubicBezTo>
                        <a:pt x="f911" y="f912"/>
                        <a:pt x="f913" y="f914"/>
                        <a:pt x="f915" y="f916"/>
                      </a:cubicBezTo>
                      <a:cubicBezTo>
                        <a:pt x="f917" y="f916"/>
                        <a:pt x="f918" y="f867"/>
                        <a:pt x="f919" y="f920"/>
                      </a:cubicBezTo>
                      <a:cubicBezTo>
                        <a:pt x="f921" y="f922"/>
                        <a:pt x="f923" y="f924"/>
                        <a:pt x="f925" y="f926"/>
                      </a:cubicBezTo>
                      <a:cubicBezTo>
                        <a:pt x="f927" y="f926"/>
                        <a:pt x="f928" y="f929"/>
                        <a:pt x="f930" y="f931"/>
                      </a:cubicBezTo>
                      <a:cubicBezTo>
                        <a:pt x="f932" y="f933"/>
                        <a:pt x="f934" y="f935"/>
                        <a:pt x="f936" y="f937"/>
                      </a:cubicBezTo>
                      <a:cubicBezTo>
                        <a:pt x="f938" y="f937"/>
                        <a:pt x="f939" y="f940"/>
                        <a:pt x="f941" y="f942"/>
                      </a:cubicBezTo>
                      <a:cubicBezTo>
                        <a:pt x="f132" y="f943"/>
                        <a:pt x="f944" y="f945"/>
                        <a:pt x="f946" y="f947"/>
                      </a:cubicBezTo>
                      <a:cubicBezTo>
                        <a:pt x="f946" y="f947"/>
                        <a:pt x="f946" y="f947"/>
                        <a:pt x="f946" y="f947"/>
                      </a:cubicBezTo>
                      <a:cubicBezTo>
                        <a:pt x="f948" y="f949"/>
                        <a:pt x="f950" y="f57"/>
                        <a:pt x="f493" y="f951"/>
                      </a:cubicBezTo>
                      <a:cubicBezTo>
                        <a:pt x="f952" y="f953"/>
                        <a:pt x="f954" y="f955"/>
                        <a:pt x="f956" y="f957"/>
                      </a:cubicBezTo>
                      <a:cubicBezTo>
                        <a:pt x="f956" y="f958"/>
                        <a:pt x="f959" y="f960"/>
                        <a:pt x="f961" y="f962"/>
                      </a:cubicBezTo>
                      <a:cubicBezTo>
                        <a:pt x="f963" y="f964"/>
                        <a:pt x="f965" y="f966"/>
                        <a:pt x="f967" y="f968"/>
                      </a:cubicBezTo>
                      <a:lnTo>
                        <a:pt x="f967" y="f969"/>
                      </a:lnTo>
                      <a:cubicBezTo>
                        <a:pt x="f967" y="f970"/>
                        <a:pt x="f971" y="f972"/>
                        <a:pt x="f973" y="f974"/>
                      </a:cubicBezTo>
                      <a:cubicBezTo>
                        <a:pt x="f975" y="f976"/>
                        <a:pt x="f977" y="f978"/>
                        <a:pt x="f979" y="f980"/>
                      </a:cubicBezTo>
                      <a:cubicBezTo>
                        <a:pt x="f615" y="f981"/>
                        <a:pt x="f982" y="f983"/>
                        <a:pt x="f984" y="f985"/>
                      </a:cubicBezTo>
                      <a:close/>
                    </a:path>
                  </a:pathLst>
                </a:custGeom>
                <a:solidFill>
                  <a:srgbClr val="341D5B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  <p:sp>
              <p:nvSpPr>
                <p:cNvPr id="52" name="Freeform 15">
                  <a:extLst>
                    <a:ext uri="{FF2B5EF4-FFF2-40B4-BE49-F238E27FC236}">
                      <a16:creationId xmlns:a16="http://schemas.microsoft.com/office/drawing/2014/main" id="{ED364723-9981-4555-23BD-FFFB93692DBE}"/>
                    </a:ext>
                  </a:extLst>
                </p:cNvPr>
                <p:cNvSpPr/>
                <p:nvPr/>
              </p:nvSpPr>
              <p:spPr>
                <a:xfrm>
                  <a:off x="2377906" y="1397047"/>
                  <a:ext cx="1703463" cy="13701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03464"/>
                    <a:gd name="f7" fmla="val 1370149"/>
                    <a:gd name="f8" fmla="val 1679210"/>
                    <a:gd name="f9" fmla="val 777441"/>
                    <a:gd name="f10" fmla="val 1685457"/>
                    <a:gd name="f11" fmla="val 775636"/>
                    <a:gd name="f12" fmla="val 1696029"/>
                    <a:gd name="f13" fmla="val 772507"/>
                    <a:gd name="f14" fmla="val 1703237"/>
                    <a:gd name="f15" fmla="val 762879"/>
                    <a:gd name="f16" fmla="val 751927"/>
                    <a:gd name="f17" fmla="val 248155"/>
                    <a:gd name="f18" fmla="val 111321"/>
                    <a:gd name="f19" fmla="val 1592114"/>
                    <a:gd name="f20" fmla="val 1455524"/>
                    <a:gd name="f21" fmla="val 1344762"/>
                    <a:gd name="f22" fmla="val 1250818"/>
                    <a:gd name="f23" fmla="val 73171"/>
                    <a:gd name="f24" fmla="val 1219223"/>
                    <a:gd name="f25" fmla="val 173661"/>
                    <a:gd name="f26" fmla="val 1214658"/>
                    <a:gd name="f27" fmla="val 164996"/>
                    <a:gd name="f28" fmla="val 1209613"/>
                    <a:gd name="f29" fmla="val 156571"/>
                    <a:gd name="f30" fmla="val 1204327"/>
                    <a:gd name="f31" fmla="val 148508"/>
                    <a:gd name="f32" fmla="val 1203967"/>
                    <a:gd name="f33" fmla="val 148027"/>
                    <a:gd name="f34" fmla="val 1203726"/>
                    <a:gd name="f35" fmla="val 147545"/>
                    <a:gd name="f36" fmla="val 1203366"/>
                    <a:gd name="f37" fmla="val 147064"/>
                    <a:gd name="f38" fmla="val 1200963"/>
                    <a:gd name="f39" fmla="val 143454"/>
                    <a:gd name="f40" fmla="val 1198440"/>
                    <a:gd name="f41" fmla="val 139843"/>
                    <a:gd name="f42" fmla="val 1195918"/>
                    <a:gd name="f43" fmla="val 136233"/>
                    <a:gd name="f44" fmla="val 1195197"/>
                    <a:gd name="f45" fmla="val 135270"/>
                    <a:gd name="f46" fmla="val 1194596"/>
                    <a:gd name="f47" fmla="val 134307"/>
                    <a:gd name="f48" fmla="val 1193875"/>
                    <a:gd name="f49" fmla="val 133344"/>
                    <a:gd name="f50" fmla="val 1191473"/>
                    <a:gd name="f51" fmla="val 130095"/>
                    <a:gd name="f52" fmla="val 1189070"/>
                    <a:gd name="f53" fmla="val 126966"/>
                    <a:gd name="f54" fmla="val 1186547"/>
                    <a:gd name="f55" fmla="val 123837"/>
                    <a:gd name="f56" fmla="val 1185586"/>
                    <a:gd name="f57" fmla="val 122754"/>
                    <a:gd name="f58" fmla="val 1184745"/>
                    <a:gd name="f59" fmla="val 121550"/>
                    <a:gd name="f60" fmla="val 1183784"/>
                    <a:gd name="f61" fmla="val 120347"/>
                    <a:gd name="f62" fmla="val 1181141"/>
                    <a:gd name="f63" fmla="val 117098"/>
                    <a:gd name="f64" fmla="val 1178378"/>
                    <a:gd name="f65" fmla="val 113969"/>
                    <a:gd name="f66" fmla="val 1175615"/>
                    <a:gd name="f67" fmla="val 110840"/>
                    <a:gd name="f68" fmla="val 1174774"/>
                    <a:gd name="f69" fmla="val 109997"/>
                    <a:gd name="f70" fmla="val 1174054"/>
                    <a:gd name="f71" fmla="val 109034"/>
                    <a:gd name="f72" fmla="val 1173333"/>
                    <a:gd name="f73" fmla="val 108192"/>
                    <a:gd name="f74" fmla="val 1160238"/>
                    <a:gd name="f75" fmla="val 93630"/>
                    <a:gd name="f76" fmla="val 1145702"/>
                    <a:gd name="f77" fmla="val 80271"/>
                    <a:gd name="f78" fmla="val 1130205"/>
                    <a:gd name="f79" fmla="val 68237"/>
                    <a:gd name="f80" fmla="val 1129124"/>
                    <a:gd name="f81" fmla="val 67394"/>
                    <a:gd name="f82" fmla="val 1127923"/>
                    <a:gd name="f83" fmla="val 66431"/>
                    <a:gd name="f84" fmla="val 1126842"/>
                    <a:gd name="f85" fmla="val 65589"/>
                    <a:gd name="f86" fmla="val 1124439"/>
                    <a:gd name="f87" fmla="val 63784"/>
                    <a:gd name="f88" fmla="val 1122036"/>
                    <a:gd name="f89" fmla="val 62099"/>
                    <a:gd name="f90" fmla="val 1119514"/>
                    <a:gd name="f91" fmla="val 60294"/>
                    <a:gd name="f92" fmla="val 1117711"/>
                    <a:gd name="f93" fmla="val 59090"/>
                    <a:gd name="f94" fmla="val 1116030"/>
                    <a:gd name="f95" fmla="val 57766"/>
                    <a:gd name="f96" fmla="val 1114228"/>
                    <a:gd name="f97" fmla="val 56563"/>
                    <a:gd name="f98" fmla="val 1111825"/>
                    <a:gd name="f99" fmla="val 54878"/>
                    <a:gd name="f100" fmla="val 1109302"/>
                    <a:gd name="f101" fmla="val 53314"/>
                    <a:gd name="f102" fmla="val 1106780"/>
                    <a:gd name="f103" fmla="val 51749"/>
                    <a:gd name="f104" fmla="val 1104977"/>
                    <a:gd name="f105" fmla="val 50666"/>
                    <a:gd name="f106" fmla="val 1103296"/>
                    <a:gd name="f107" fmla="val 49463"/>
                    <a:gd name="f108" fmla="val 1101494"/>
                    <a:gd name="f109" fmla="val 48259"/>
                    <a:gd name="f110" fmla="val 1098851"/>
                    <a:gd name="f111" fmla="val 46574"/>
                    <a:gd name="f112" fmla="val 1096088"/>
                    <a:gd name="f113" fmla="val 45010"/>
                    <a:gd name="f114" fmla="val 1093325"/>
                    <a:gd name="f115" fmla="val 43445"/>
                    <a:gd name="f116" fmla="val 1091643"/>
                    <a:gd name="f117" fmla="val 42482"/>
                    <a:gd name="f118" fmla="val 1089961"/>
                    <a:gd name="f119" fmla="val 41520"/>
                    <a:gd name="f120" fmla="val 1088279"/>
                    <a:gd name="f121" fmla="val 40557"/>
                    <a:gd name="f122" fmla="val 1085396"/>
                    <a:gd name="f123" fmla="val 38992"/>
                    <a:gd name="f124" fmla="val 1082393"/>
                    <a:gd name="f125" fmla="val 37428"/>
                    <a:gd name="f126" fmla="val 1079389"/>
                    <a:gd name="f127" fmla="val 35863"/>
                    <a:gd name="f128" fmla="val 1077828"/>
                    <a:gd name="f129" fmla="val 35141"/>
                    <a:gd name="f130" fmla="val 1076386"/>
                    <a:gd name="f131" fmla="val 34299"/>
                    <a:gd name="f132" fmla="val 1074824"/>
                    <a:gd name="f133" fmla="val 33577"/>
                    <a:gd name="f134" fmla="val 1071701"/>
                    <a:gd name="f135" fmla="val 32012"/>
                    <a:gd name="f136" fmla="val 1068457"/>
                    <a:gd name="f137" fmla="val 30568"/>
                    <a:gd name="f138" fmla="val 1065214"/>
                    <a:gd name="f139" fmla="val 29124"/>
                    <a:gd name="f140" fmla="val 1063892"/>
                    <a:gd name="f141" fmla="val 28522"/>
                    <a:gd name="f142" fmla="val 1062451"/>
                    <a:gd name="f143" fmla="val 27800"/>
                    <a:gd name="f144" fmla="val 1061129"/>
                    <a:gd name="f145" fmla="val 27198"/>
                    <a:gd name="f146" fmla="val 1057765"/>
                    <a:gd name="f147" fmla="val 25754"/>
                    <a:gd name="f148" fmla="val 1054402"/>
                    <a:gd name="f149" fmla="val 24310"/>
                    <a:gd name="f150" fmla="val 1050918"/>
                    <a:gd name="f151" fmla="val 22986"/>
                    <a:gd name="f152" fmla="val 1049596"/>
                    <a:gd name="f153" fmla="val 22505"/>
                    <a:gd name="f154" fmla="val 1048395"/>
                    <a:gd name="f155" fmla="val 22024"/>
                    <a:gd name="f156" fmla="val 1047074"/>
                    <a:gd name="f157" fmla="val 21542"/>
                    <a:gd name="f158" fmla="val 1043590"/>
                    <a:gd name="f159" fmla="val 20218"/>
                    <a:gd name="f160" fmla="val 1039986"/>
                    <a:gd name="f161" fmla="val 18894"/>
                    <a:gd name="f162" fmla="val 1036382"/>
                    <a:gd name="f163" fmla="val 17691"/>
                    <a:gd name="f164" fmla="val 1035181"/>
                    <a:gd name="f165" fmla="val 17330"/>
                    <a:gd name="f166" fmla="val 1033979"/>
                    <a:gd name="f167" fmla="val 16849"/>
                    <a:gd name="f168" fmla="val 1032778"/>
                    <a:gd name="f169" fmla="val 16488"/>
                    <a:gd name="f170" fmla="val 1029174"/>
                    <a:gd name="f171" fmla="val 15284"/>
                    <a:gd name="f172" fmla="val 1025450"/>
                    <a:gd name="f173" fmla="val 14201"/>
                    <a:gd name="f174" fmla="val 1021726"/>
                    <a:gd name="f175" fmla="val 13118"/>
                    <a:gd name="f176" fmla="val 1020524"/>
                    <a:gd name="f177" fmla="val 12757"/>
                    <a:gd name="f178" fmla="val 1019323"/>
                    <a:gd name="f179" fmla="val 12396"/>
                    <a:gd name="f180" fmla="val 1018122"/>
                    <a:gd name="f181" fmla="val 12155"/>
                    <a:gd name="f182" fmla="val 1014398"/>
                    <a:gd name="f183" fmla="val 11072"/>
                    <a:gd name="f184" fmla="val 1010674"/>
                    <a:gd name="f185" fmla="val 10109"/>
                    <a:gd name="f186" fmla="val 1006949"/>
                    <a:gd name="f187" fmla="val 9267"/>
                    <a:gd name="f188" fmla="val 1005628"/>
                    <a:gd name="f189" fmla="val 8906"/>
                    <a:gd name="f190" fmla="val 1004427"/>
                    <a:gd name="f191" fmla="val 8665"/>
                    <a:gd name="f192" fmla="val 1003105"/>
                    <a:gd name="f193" fmla="val 8424"/>
                    <a:gd name="f194" fmla="val 999381"/>
                    <a:gd name="f195" fmla="val 7582"/>
                    <a:gd name="f196" fmla="val 995777"/>
                    <a:gd name="f197" fmla="val 6739"/>
                    <a:gd name="f198" fmla="val 992053"/>
                    <a:gd name="f199" fmla="val 6138"/>
                    <a:gd name="f200" fmla="val 990611"/>
                    <a:gd name="f201" fmla="val 5897"/>
                    <a:gd name="f202" fmla="val 989290"/>
                    <a:gd name="f203" fmla="val 5656"/>
                    <a:gd name="f204" fmla="val 987848"/>
                    <a:gd name="f205" fmla="val 5416"/>
                    <a:gd name="f206" fmla="val 984244"/>
                    <a:gd name="f207" fmla="val 4814"/>
                    <a:gd name="f208" fmla="val 980640"/>
                    <a:gd name="f209" fmla="val 4212"/>
                    <a:gd name="f210" fmla="val 977037"/>
                    <a:gd name="f211" fmla="val 3610"/>
                    <a:gd name="f212" fmla="val 975355"/>
                    <a:gd name="f213" fmla="val 3370"/>
                    <a:gd name="f214" fmla="val 973673"/>
                    <a:gd name="f215" fmla="val 3129"/>
                    <a:gd name="f216" fmla="val 971991"/>
                    <a:gd name="f217" fmla="val 3009"/>
                    <a:gd name="f218" fmla="val 968627"/>
                    <a:gd name="f219" fmla="val 2527"/>
                    <a:gd name="f220" fmla="val 965263"/>
                    <a:gd name="f221" fmla="val 2166"/>
                    <a:gd name="f222" fmla="val 961780"/>
                    <a:gd name="f223" fmla="val 1805"/>
                    <a:gd name="f224" fmla="val 959617"/>
                    <a:gd name="f225" fmla="val 1565"/>
                    <a:gd name="f226" fmla="val 957335"/>
                    <a:gd name="f227" fmla="val 1444"/>
                    <a:gd name="f228" fmla="val 955172"/>
                    <a:gd name="f229" fmla="val 1324"/>
                    <a:gd name="f230" fmla="val 952289"/>
                    <a:gd name="f231" fmla="val 1083"/>
                    <a:gd name="f232" fmla="val 949286"/>
                    <a:gd name="f233" fmla="val 842"/>
                    <a:gd name="f234" fmla="val 946403"/>
                    <a:gd name="f235" fmla="val 722"/>
                    <a:gd name="f236" fmla="val 942078"/>
                    <a:gd name="f237" fmla="val 481"/>
                    <a:gd name="f238" fmla="val 937753"/>
                    <a:gd name="f239" fmla="val 933428"/>
                    <a:gd name="f240" fmla="val 361"/>
                    <a:gd name="f241" fmla="val 932587"/>
                    <a:gd name="f242" fmla="val 931747"/>
                    <a:gd name="f243" fmla="val 930785"/>
                    <a:gd name="f244" fmla="val 930545"/>
                    <a:gd name="f245" fmla="val 929704"/>
                    <a:gd name="f246" fmla="val 928863"/>
                    <a:gd name="f247" fmla="val 927902"/>
                    <a:gd name="f248" fmla="val 923578"/>
                    <a:gd name="f249" fmla="val 919253"/>
                    <a:gd name="f250" fmla="val 915048"/>
                    <a:gd name="f251" fmla="val 914928"/>
                    <a:gd name="f252" fmla="val 914808"/>
                    <a:gd name="f253" fmla="val 914568"/>
                    <a:gd name="f254" fmla="val 914448"/>
                    <a:gd name="f255" fmla="val 912405"/>
                    <a:gd name="f256" fmla="val 910483"/>
                    <a:gd name="f257" fmla="val 963"/>
                    <a:gd name="f258" fmla="val 908441"/>
                    <a:gd name="f259" fmla="val 1203"/>
                    <a:gd name="f260" fmla="val 905197"/>
                    <a:gd name="f261" fmla="val 901834"/>
                    <a:gd name="f262" fmla="val 1685"/>
                    <a:gd name="f263" fmla="val 898590"/>
                    <a:gd name="f264" fmla="val 1926"/>
                    <a:gd name="f265" fmla="val 896187"/>
                    <a:gd name="f266" fmla="val 893785"/>
                    <a:gd name="f267" fmla="val 891382"/>
                    <a:gd name="f268" fmla="val 2768"/>
                    <a:gd name="f269" fmla="val 888499"/>
                    <a:gd name="f270" fmla="val 885736"/>
                    <a:gd name="f271" fmla="val 3490"/>
                    <a:gd name="f272" fmla="val 882853"/>
                    <a:gd name="f273" fmla="val 3851"/>
                    <a:gd name="f274" fmla="val 880450"/>
                    <a:gd name="f275" fmla="val 877927"/>
                    <a:gd name="f276" fmla="val 4694"/>
                    <a:gd name="f277" fmla="val 875525"/>
                    <a:gd name="f278" fmla="val 5055"/>
                    <a:gd name="f279" fmla="val 872762"/>
                    <a:gd name="f280" fmla="val 5536"/>
                    <a:gd name="f281" fmla="val 869999"/>
                    <a:gd name="f282" fmla="val 6017"/>
                    <a:gd name="f283" fmla="val 867236"/>
                    <a:gd name="f284" fmla="val 6499"/>
                    <a:gd name="f285" fmla="val 864833"/>
                    <a:gd name="f286" fmla="val 6980"/>
                    <a:gd name="f287" fmla="val 862550"/>
                    <a:gd name="f288" fmla="val 7462"/>
                    <a:gd name="f289" fmla="val 860268"/>
                    <a:gd name="f290" fmla="val 7943"/>
                    <a:gd name="f291" fmla="val 857385"/>
                    <a:gd name="f292" fmla="val 8545"/>
                    <a:gd name="f293" fmla="val 854622"/>
                    <a:gd name="f294" fmla="val 851738"/>
                    <a:gd name="f295" fmla="val 9868"/>
                    <a:gd name="f296" fmla="val 849576"/>
                    <a:gd name="f297" fmla="val 10350"/>
                    <a:gd name="f298" fmla="val 847534"/>
                    <a:gd name="f299" fmla="val 10952"/>
                    <a:gd name="f300" fmla="val 845371"/>
                    <a:gd name="f301" fmla="val 11553"/>
                    <a:gd name="f302" fmla="val 842248"/>
                    <a:gd name="f303" fmla="val 839245"/>
                    <a:gd name="f304" fmla="val 13238"/>
                    <a:gd name="f305" fmla="val 836121"/>
                    <a:gd name="f306" fmla="val 834319"/>
                    <a:gd name="f307" fmla="val 14682"/>
                    <a:gd name="f308" fmla="val 832517"/>
                    <a:gd name="f309" fmla="val 830835"/>
                    <a:gd name="f310" fmla="val 15886"/>
                    <a:gd name="f311" fmla="val 827352"/>
                    <a:gd name="f312" fmla="val 16969"/>
                    <a:gd name="f313" fmla="val 823988"/>
                    <a:gd name="f314" fmla="val 18172"/>
                    <a:gd name="f315" fmla="val 820624"/>
                    <a:gd name="f316" fmla="val 19376"/>
                    <a:gd name="f317" fmla="val 819303"/>
                    <a:gd name="f318" fmla="val 19857"/>
                    <a:gd name="f319" fmla="val 817981"/>
                    <a:gd name="f320" fmla="val 20339"/>
                    <a:gd name="f321" fmla="val 816660"/>
                    <a:gd name="f322" fmla="val 20820"/>
                    <a:gd name="f323" fmla="val 812695"/>
                    <a:gd name="f324" fmla="val 22264"/>
                    <a:gd name="f325" fmla="val 808851"/>
                    <a:gd name="f326" fmla="val 23829"/>
                    <a:gd name="f327" fmla="val 804887"/>
                    <a:gd name="f328" fmla="val 25514"/>
                    <a:gd name="f329" fmla="val 804166"/>
                    <a:gd name="f330" fmla="val 25875"/>
                    <a:gd name="f331" fmla="val 803445"/>
                    <a:gd name="f332" fmla="val 26115"/>
                    <a:gd name="f333" fmla="val 802724"/>
                    <a:gd name="f334" fmla="val 26476"/>
                    <a:gd name="f335" fmla="val 764522"/>
                    <a:gd name="f336" fmla="val 42723"/>
                    <a:gd name="f337" fmla="val 729444"/>
                    <a:gd name="f338" fmla="val 66191"/>
                    <a:gd name="f339" fmla="val 699531"/>
                    <a:gd name="f340" fmla="val 96157"/>
                    <a:gd name="f341" fmla="val 645832"/>
                    <a:gd name="f342" fmla="val 149832"/>
                    <a:gd name="f343" fmla="val 613276"/>
                    <a:gd name="f344" fmla="val 219031"/>
                    <a:gd name="f345" fmla="val 605587"/>
                    <a:gd name="f346" fmla="val 293646"/>
                    <a:gd name="f347" fmla="val 293767"/>
                    <a:gd name="f348" fmla="val 294007"/>
                    <a:gd name="f349" fmla="val 294128"/>
                    <a:gd name="f350" fmla="val 605107"/>
                    <a:gd name="f351" fmla="val 298821"/>
                    <a:gd name="f352" fmla="val 604746"/>
                    <a:gd name="f353" fmla="val 303515"/>
                    <a:gd name="f354" fmla="val 604506"/>
                    <a:gd name="f355" fmla="val 308329"/>
                    <a:gd name="f356" fmla="val 309171"/>
                    <a:gd name="f357" fmla="val 604386"/>
                    <a:gd name="f358" fmla="val 310014"/>
                    <a:gd name="f359" fmla="val 604266"/>
                    <a:gd name="f360" fmla="val 310856"/>
                    <a:gd name="f361" fmla="val 604026"/>
                    <a:gd name="f362" fmla="val 316392"/>
                    <a:gd name="f363" fmla="val 603785"/>
                    <a:gd name="f364" fmla="val 321928"/>
                    <a:gd name="f365" fmla="val 327464"/>
                    <a:gd name="f366" fmla="val 480545"/>
                    <a:gd name="f367" fmla="val 479448"/>
                    <a:gd name="f368" fmla="val 605104"/>
                    <a:gd name="f369" fmla="val 326640"/>
                    <a:gd name="f370" fmla="val 173832"/>
                    <a:gd name="f371" fmla="val 49495"/>
                    <a:gd name="f372" fmla="val 174383"/>
                    <a:gd name="f373" fmla="val 49824"/>
                    <a:gd name="f374" fmla="val 395716"/>
                    <a:gd name="f375" fmla="val 461909"/>
                    <a:gd name="f376" fmla="val 75458"/>
                    <a:gd name="f377" fmla="val 512965"/>
                    <a:gd name="f378" fmla="val 121911"/>
                    <a:gd name="f379" fmla="val 523056"/>
                    <a:gd name="f380" fmla="val 131058"/>
                    <a:gd name="f381" fmla="val 538673"/>
                    <a:gd name="f382" fmla="val 130336"/>
                    <a:gd name="f383" fmla="val 547924"/>
                    <a:gd name="f384" fmla="val 120227"/>
                    <a:gd name="f385" fmla="val 557054"/>
                    <a:gd name="f386" fmla="val 110117"/>
                    <a:gd name="f387" fmla="val 556333"/>
                    <a:gd name="f388" fmla="val 94472"/>
                    <a:gd name="f389" fmla="val 546242"/>
                    <a:gd name="f390" fmla="val 85206"/>
                    <a:gd name="f391" fmla="val 486056"/>
                    <a:gd name="f392" fmla="val 30448"/>
                    <a:gd name="f393" fmla="val 408090"/>
                    <a:gd name="f394" fmla="val 241"/>
                    <a:gd name="f395" fmla="val 146561"/>
                    <a:gd name="f396" fmla="val 507864"/>
                    <a:gd name="f397" fmla="val 654687"/>
                    <a:gd name="f398" fmla="val 462510"/>
                    <a:gd name="f399" fmla="val 579278"/>
                    <a:gd name="f400" fmla="val 571046"/>
                    <a:gd name="f401" fmla="val 628412"/>
                    <a:gd name="f402" fmla="val 452504"/>
                    <a:gd name="f403" fmla="val 644630"/>
                    <a:gd name="f404" fmla="val 491737"/>
                    <a:gd name="f405" fmla="val 668537"/>
                    <a:gd name="f406" fmla="val 527842"/>
                    <a:gd name="f407" fmla="val 558771"/>
                    <a:gd name="f408" fmla="val 753110"/>
                    <a:gd name="f409" fmla="val 612445"/>
                    <a:gd name="f410" fmla="val 822186"/>
                    <a:gd name="f411" fmla="val 645180"/>
                    <a:gd name="f412" fmla="val 896668"/>
                    <a:gd name="f413" fmla="val 652882"/>
                    <a:gd name="f414" fmla="val 896908"/>
                    <a:gd name="f415" fmla="val 897028"/>
                    <a:gd name="f416" fmla="val 897269"/>
                    <a:gd name="f417" fmla="val 901954"/>
                    <a:gd name="f418" fmla="val 653363"/>
                    <a:gd name="f419" fmla="val 906639"/>
                    <a:gd name="f420" fmla="val 653724"/>
                    <a:gd name="f421" fmla="val 911324"/>
                    <a:gd name="f422" fmla="val 653965"/>
                    <a:gd name="f423" fmla="val 912165"/>
                    <a:gd name="f424" fmla="val 913006"/>
                    <a:gd name="f425" fmla="val 654085"/>
                    <a:gd name="f426" fmla="val 913847"/>
                    <a:gd name="f427" fmla="val 654206"/>
                    <a:gd name="f428" fmla="val 919373"/>
                    <a:gd name="f429" fmla="val 654446"/>
                    <a:gd name="f430" fmla="val 924899"/>
                    <a:gd name="f431" fmla="val 930425"/>
                    <a:gd name="f432" fmla="val 930665"/>
                    <a:gd name="f433" fmla="val 932708"/>
                    <a:gd name="f434" fmla="val 934750"/>
                    <a:gd name="f435" fmla="val 654567"/>
                    <a:gd name="f436" fmla="val 936912"/>
                    <a:gd name="f437" fmla="val 940276"/>
                    <a:gd name="f438" fmla="val 943640"/>
                    <a:gd name="f439" fmla="val 947003"/>
                    <a:gd name="f440" fmla="val 654326"/>
                    <a:gd name="f441" fmla="val 950127"/>
                    <a:gd name="f442" fmla="val 953130"/>
                    <a:gd name="f443" fmla="val 653845"/>
                    <a:gd name="f444" fmla="val 956133"/>
                    <a:gd name="f445" fmla="val 653604"/>
                    <a:gd name="f446" fmla="val 958536"/>
                    <a:gd name="f447" fmla="val 960939"/>
                    <a:gd name="f448" fmla="val 653243"/>
                    <a:gd name="f449" fmla="val 963341"/>
                    <a:gd name="f450" fmla="val 653002"/>
                    <a:gd name="f451" fmla="val 965984"/>
                    <a:gd name="f452" fmla="val 652762"/>
                    <a:gd name="f453" fmla="val 652401"/>
                    <a:gd name="f454" fmla="val 971270"/>
                    <a:gd name="f455" fmla="val 652039"/>
                    <a:gd name="f456" fmla="val 974033"/>
                    <a:gd name="f457" fmla="val 651678"/>
                    <a:gd name="f458" fmla="val 976916"/>
                    <a:gd name="f459" fmla="val 651438"/>
                    <a:gd name="f460" fmla="val 979679"/>
                    <a:gd name="f461" fmla="val 650956"/>
                    <a:gd name="f462" fmla="val 981722"/>
                    <a:gd name="f463" fmla="val 650595"/>
                    <a:gd name="f464" fmla="val 983644"/>
                    <a:gd name="f465" fmla="val 650234"/>
                    <a:gd name="f466" fmla="val 985686"/>
                    <a:gd name="f467" fmla="val 649873"/>
                    <a:gd name="f468" fmla="val 989050"/>
                    <a:gd name="f469" fmla="val 649271"/>
                    <a:gd name="f470" fmla="val 992534"/>
                    <a:gd name="f471" fmla="val 648790"/>
                    <a:gd name="f472" fmla="val 995897"/>
                    <a:gd name="f473" fmla="val 648068"/>
                    <a:gd name="f474" fmla="val 997219"/>
                    <a:gd name="f475" fmla="val 647827"/>
                    <a:gd name="f476" fmla="val 998540"/>
                    <a:gd name="f477" fmla="val 647466"/>
                    <a:gd name="f478" fmla="val 999862"/>
                    <a:gd name="f479" fmla="val 647226"/>
                    <a:gd name="f480" fmla="val 1003946"/>
                    <a:gd name="f481" fmla="val 646383"/>
                    <a:gd name="f482" fmla="val 1007911"/>
                    <a:gd name="f483" fmla="val 645420"/>
                    <a:gd name="f484" fmla="val 1011995"/>
                    <a:gd name="f485" fmla="val 644458"/>
                    <a:gd name="f486" fmla="val 1012596"/>
                    <a:gd name="f487" fmla="val 644337"/>
                    <a:gd name="f488" fmla="val 1013196"/>
                    <a:gd name="f489" fmla="val 644097"/>
                    <a:gd name="f490" fmla="val 1013797"/>
                    <a:gd name="f491" fmla="val 643976"/>
                    <a:gd name="f492" fmla="val 1054161"/>
                    <a:gd name="f493" fmla="val 633386"/>
                    <a:gd name="f494" fmla="val 1092123"/>
                    <a:gd name="f495" fmla="val 615093"/>
                    <a:gd name="f496" fmla="val 1125760"/>
                    <a:gd name="f497" fmla="val 589820"/>
                    <a:gd name="f498" fmla="val 1126962"/>
                    <a:gd name="f499" fmla="val 588978"/>
                    <a:gd name="f500" fmla="val 1128043"/>
                    <a:gd name="f501" fmla="val 588015"/>
                    <a:gd name="f502" fmla="val 1129244"/>
                    <a:gd name="f503" fmla="val 587052"/>
                    <a:gd name="f504" fmla="val 1132127"/>
                    <a:gd name="f505" fmla="val 584886"/>
                    <a:gd name="f506" fmla="val 1135011"/>
                    <a:gd name="f507" fmla="val 582599"/>
                    <a:gd name="f508" fmla="val 1137774"/>
                    <a:gd name="f509" fmla="val 580313"/>
                    <a:gd name="f510" fmla="val 1158436"/>
                    <a:gd name="f511" fmla="val 563223"/>
                    <a:gd name="f512" fmla="val 1177057"/>
                    <a:gd name="f513" fmla="val 543727"/>
                    <a:gd name="f514" fmla="val 1193034"/>
                    <a:gd name="f515" fmla="val 522185"/>
                    <a:gd name="f516" fmla="val 1193275"/>
                    <a:gd name="f517" fmla="val 521944"/>
                    <a:gd name="f518" fmla="val 1193395"/>
                    <a:gd name="f519" fmla="val 521704"/>
                    <a:gd name="f520" fmla="val 1193635"/>
                    <a:gd name="f521" fmla="val 521343"/>
                    <a:gd name="f522" fmla="val 1196518"/>
                    <a:gd name="f523" fmla="val 517371"/>
                    <a:gd name="f524" fmla="val 1199401"/>
                    <a:gd name="f525" fmla="val 513279"/>
                    <a:gd name="f526" fmla="val 1202164"/>
                    <a:gd name="f527" fmla="val 509188"/>
                    <a:gd name="f528" fmla="val 1202765"/>
                    <a:gd name="f529" fmla="val 508345"/>
                    <a:gd name="f530" fmla="val 1203246"/>
                    <a:gd name="f531" fmla="val 507503"/>
                    <a:gd name="f532" fmla="val 506660"/>
                    <a:gd name="f533" fmla="val 1206129"/>
                    <a:gd name="f534" fmla="val 503050"/>
                    <a:gd name="f535" fmla="val 1208411"/>
                    <a:gd name="f536" fmla="val 499440"/>
                    <a:gd name="f537" fmla="val 1210694"/>
                    <a:gd name="f538" fmla="val 495709"/>
                    <a:gd name="f539" fmla="val 1211174"/>
                    <a:gd name="f540" fmla="val 494866"/>
                    <a:gd name="f541" fmla="val 1211655"/>
                    <a:gd name="f542" fmla="val 493904"/>
                    <a:gd name="f543" fmla="val 1212256"/>
                    <a:gd name="f544" fmla="val 493061"/>
                    <a:gd name="f545" fmla="val 1214418"/>
                    <a:gd name="f546" fmla="val 489330"/>
                    <a:gd name="f547" fmla="val 1216580"/>
                    <a:gd name="f548" fmla="val 485600"/>
                    <a:gd name="f549" fmla="val 1218623"/>
                    <a:gd name="f550" fmla="val 481749"/>
                    <a:gd name="f551" fmla="val 1218983"/>
                    <a:gd name="f552" fmla="val 481147"/>
                    <a:gd name="f553" fmla="val 1219584"/>
                    <a:gd name="f554" fmla="val 479943"/>
                    <a:gd name="f555" fmla="val 1241808"/>
                    <a:gd name="f556" fmla="val 437942"/>
                    <a:gd name="f557" fmla="val 1255023"/>
                    <a:gd name="f558" fmla="val 390646"/>
                    <a:gd name="f559" fmla="val 1257065"/>
                    <a:gd name="f560" fmla="val 340341"/>
                    <a:gd name="f561" fmla="val 340100"/>
                    <a:gd name="f562" fmla="val 339860"/>
                    <a:gd name="f563" fmla="val 339619"/>
                    <a:gd name="f564" fmla="val 337573"/>
                    <a:gd name="f565" fmla="val 334203"/>
                    <a:gd name="f566" fmla="val 1257305"/>
                    <a:gd name="f567" fmla="val 330713"/>
                    <a:gd name="f568" fmla="val 327344"/>
                    <a:gd name="f569" fmla="val 323974"/>
                    <a:gd name="f570" fmla="val 1257185"/>
                    <a:gd name="f571" fmla="val 320484"/>
                    <a:gd name="f572" fmla="val 317114"/>
                    <a:gd name="f573" fmla="val 248396"/>
                    <a:gd name="f574" fmla="val 138880"/>
                    <a:gd name="f575" fmla="val 1345963"/>
                    <a:gd name="f576" fmla="val 49703"/>
                    <a:gd name="f577" fmla="val 1455403"/>
                    <a:gd name="f578" fmla="val 1564844"/>
                    <a:gd name="f579" fmla="val 1653742"/>
                    <a:gd name="f580" fmla="val 734116"/>
                    <a:gd name="f581" fmla="val 1563883"/>
                    <a:gd name="f582" fmla="val 765647"/>
                    <a:gd name="f583" fmla="val 1494687"/>
                    <a:gd name="f584" fmla="val 833161"/>
                    <a:gd name="f585" fmla="val 1459969"/>
                    <a:gd name="f586" fmla="val 917765"/>
                    <a:gd name="f587" fmla="val 1410834"/>
                    <a:gd name="f588" fmla="val 799224"/>
                    <a:gd name="f589" fmla="val 1294066"/>
                    <a:gd name="f590" fmla="val 715703"/>
                    <a:gd name="f591" fmla="val 1158196"/>
                    <a:gd name="f592" fmla="val 1144501"/>
                    <a:gd name="f593" fmla="val 1133449"/>
                    <a:gd name="f594" fmla="val 726775"/>
                    <a:gd name="f595" fmla="val 740494"/>
                    <a:gd name="f596" fmla="val 754214"/>
                    <a:gd name="f597" fmla="val 765286"/>
                    <a:gd name="f598" fmla="val 1311005"/>
                    <a:gd name="f599" fmla="val 1435341"/>
                    <a:gd name="f600" fmla="val 889845"/>
                    <a:gd name="f601" fmla="val 1042926"/>
                    <a:gd name="f602" fmla="val 1196007"/>
                    <a:gd name="f603" fmla="val 1320566"/>
                    <a:gd name="f604" fmla="val 856904"/>
                    <a:gd name="f605" fmla="val 856664"/>
                    <a:gd name="f606" fmla="val 856544"/>
                    <a:gd name="f607" fmla="val 856303"/>
                    <a:gd name="f608" fmla="val 856183"/>
                    <a:gd name="f609" fmla="val 703375"/>
                    <a:gd name="f610" fmla="val 579038"/>
                    <a:gd name="f611" fmla="val 1000703"/>
                    <a:gd name="f612" fmla="val 1119754"/>
                    <a:gd name="f613" fmla="val 876607"/>
                    <a:gd name="f614" fmla="val 1132248"/>
                    <a:gd name="f615" fmla="val 1018135"/>
                    <a:gd name="f616" fmla="val 842488"/>
                    <a:gd name="f617" fmla="val 831436"/>
                    <a:gd name="f618" fmla="val 1029207"/>
                    <a:gd name="f619" fmla="val 1056646"/>
                    <a:gd name="f620" fmla="val 1067718"/>
                    <a:gd name="f621" fmla="val 1158076"/>
                    <a:gd name="f622" fmla="val 1171771"/>
                    <a:gd name="f623" fmla="val 1182823"/>
                    <a:gd name="f624" fmla="val 862526"/>
                    <a:gd name="f625" fmla="val 1036262"/>
                    <a:gd name="f626" fmla="val 676105"/>
                    <a:gd name="f627" fmla="val 529543"/>
                    <a:gd name="f628" fmla="val 1285064"/>
                    <a:gd name="f629" fmla="val 1294451"/>
                    <a:gd name="f630" fmla="val 521855"/>
                    <a:gd name="f631" fmla="val 1302153"/>
                    <a:gd name="f632" fmla="val 512485"/>
                    <a:gd name="f633" fmla="val 503114"/>
                    <a:gd name="f634" fmla="val 495426"/>
                    <a:gd name="f635" fmla="val 963858"/>
                    <a:gd name="f636" fmla="val 827024"/>
                    <a:gd name="f637" fmla="val 384303"/>
                    <a:gd name="f638" fmla="val 247713"/>
                    <a:gd name="f639" fmla="val 111122"/>
                    <a:gd name="f640" fmla="val 1251006"/>
                    <a:gd name="f641" fmla="val 1264726"/>
                    <a:gd name="f642" fmla="val 11052"/>
                    <a:gd name="f643" fmla="val 1275797"/>
                    <a:gd name="f644" fmla="val 24747"/>
                    <a:gd name="f645" fmla="val 38442"/>
                    <a:gd name="f646" fmla="val 854343"/>
                    <a:gd name="f647" fmla="val 138392"/>
                    <a:gd name="f648" fmla="val 765165"/>
                    <a:gd name="f649" fmla="val 247833"/>
                    <a:gd name="f650" fmla="val 357274"/>
                    <a:gd name="f651" fmla="val 446172"/>
                    <a:gd name="f652" fmla="val 1321770"/>
                    <a:gd name="f653" fmla="val 475964"/>
                    <a:gd name="f654" fmla="val 1351736"/>
                    <a:gd name="f655" fmla="val 512725"/>
                    <a:gd name="f656" fmla="val 549485"/>
                    <a:gd name="f657" fmla="val 1321890"/>
                    <a:gd name="f658" fmla="val 1215744"/>
                    <a:gd name="f659" fmla="val 637062"/>
                    <a:gd name="f660" fmla="val 1308411"/>
                    <a:gd name="f661" fmla="val 739655"/>
                    <a:gd name="f662" fmla="val 856424"/>
                    <a:gd name="f663" fmla="val 856784"/>
                    <a:gd name="f664" fmla="val 857024"/>
                    <a:gd name="f665" fmla="val 857144"/>
                    <a:gd name="f666" fmla="val 1292264"/>
                    <a:gd name="f667" fmla="val 1407471"/>
                    <a:gd name="f668" fmla="val 1289035"/>
                    <a:gd name="f669" fmla="val 1457926"/>
                    <a:gd name="f670" fmla="val 1173503"/>
                    <a:gd name="f671" fmla="val 1494206"/>
                    <a:gd name="f672" fmla="val 1266771"/>
                    <a:gd name="f673" fmla="val 1572052"/>
                    <a:gd name="f674" fmla="val 1340424"/>
                    <a:gd name="f675" fmla="val 1671882"/>
                    <a:gd name="f676" fmla="val 1369187"/>
                    <a:gd name="f677" fmla="val 1674165"/>
                    <a:gd name="f678" fmla="val 1369909"/>
                    <a:gd name="f679" fmla="val 1676447"/>
                    <a:gd name="f680" fmla="val 1678730"/>
                    <a:gd name="f681" fmla="val 1689421"/>
                    <a:gd name="f682" fmla="val 1699392"/>
                    <a:gd name="f683" fmla="val 1363049"/>
                    <a:gd name="f684" fmla="val 1702516"/>
                    <a:gd name="f685" fmla="val 1352218"/>
                    <a:gd name="f686" fmla="val 1706240"/>
                    <a:gd name="f687" fmla="val 1339100"/>
                    <a:gd name="f688" fmla="val 1698671"/>
                    <a:gd name="f689" fmla="val 1325380"/>
                    <a:gd name="f690" fmla="val 1685577"/>
                    <a:gd name="f691" fmla="val 1321529"/>
                    <a:gd name="f692" fmla="val 1571451"/>
                    <a:gd name="f693" fmla="val 1288674"/>
                    <a:gd name="f694" fmla="val 1491083"/>
                    <a:gd name="f695" fmla="val 1186741"/>
                    <a:gd name="f696" fmla="val 1485437"/>
                    <a:gd name="f697" fmla="val 1067958"/>
                    <a:gd name="f698" fmla="val 1485196"/>
                    <a:gd name="f699" fmla="val 1063385"/>
                    <a:gd name="f700" fmla="val 1485076"/>
                    <a:gd name="f701" fmla="val 1047499"/>
                    <a:gd name="f702" fmla="val 1042806"/>
                    <a:gd name="f703" fmla="val 920533"/>
                    <a:gd name="f704" fmla="val 1563282"/>
                    <a:gd name="f705" fmla="val 813906"/>
                    <a:gd name="f706" fmla="val 1679450"/>
                    <a:gd name="f707" fmla="val 777682"/>
                    <a:gd name="f708" fmla="val 1105938"/>
                    <a:gd name="f709" fmla="val 542042"/>
                    <a:gd name="f710" fmla="val 1099091"/>
                    <a:gd name="f711" fmla="val 547578"/>
                    <a:gd name="f712" fmla="val 552874"/>
                    <a:gd name="f713" fmla="val 1084915"/>
                    <a:gd name="f714" fmla="val 557687"/>
                    <a:gd name="f715" fmla="val 1084195"/>
                    <a:gd name="f716" fmla="val 558169"/>
                    <a:gd name="f717" fmla="val 1083354"/>
                    <a:gd name="f718" fmla="val 558650"/>
                    <a:gd name="f719" fmla="val 1082513"/>
                    <a:gd name="f720" fmla="val 559252"/>
                    <a:gd name="f721" fmla="val 1075905"/>
                    <a:gd name="f722" fmla="val 563584"/>
                    <a:gd name="f723" fmla="val 1069058"/>
                    <a:gd name="f724" fmla="val 567676"/>
                    <a:gd name="f725" fmla="val 1062090"/>
                    <a:gd name="f726" fmla="val 571527"/>
                    <a:gd name="f727" fmla="val 1060889"/>
                    <a:gd name="f728" fmla="val 572129"/>
                    <a:gd name="f729" fmla="val 1059688"/>
                    <a:gd name="f730" fmla="val 572731"/>
                    <a:gd name="f731" fmla="val 1058486"/>
                    <a:gd name="f732" fmla="val 573453"/>
                    <a:gd name="f733" fmla="val 1051759"/>
                    <a:gd name="f734" fmla="val 576943"/>
                    <a:gd name="f735" fmla="val 1044911"/>
                    <a:gd name="f736" fmla="val 1037823"/>
                    <a:gd name="f737" fmla="val 583201"/>
                    <a:gd name="f738" fmla="val 1036502"/>
                    <a:gd name="f739" fmla="val 583682"/>
                    <a:gd name="f740" fmla="val 1035301"/>
                    <a:gd name="f741" fmla="val 584164"/>
                    <a:gd name="f742" fmla="val 584766"/>
                    <a:gd name="f743" fmla="val 1026771"/>
                    <a:gd name="f744" fmla="val 587654"/>
                    <a:gd name="f745" fmla="val 1019563"/>
                    <a:gd name="f746" fmla="val 590301"/>
                    <a:gd name="f747" fmla="val 1012235"/>
                    <a:gd name="f748" fmla="val 592588"/>
                    <a:gd name="f749" fmla="val 1011274"/>
                    <a:gd name="f750" fmla="val 592949"/>
                    <a:gd name="f751" fmla="val 1010193"/>
                    <a:gd name="f752" fmla="val 593190"/>
                    <a:gd name="f753" fmla="val 1009112"/>
                    <a:gd name="f754" fmla="val 593431"/>
                    <a:gd name="f755" fmla="val 1001303"/>
                    <a:gd name="f756" fmla="val 595717"/>
                    <a:gd name="f757" fmla="val 993495"/>
                    <a:gd name="f758" fmla="val 597763"/>
                    <a:gd name="f759" fmla="val 985446"/>
                    <a:gd name="f760" fmla="val 599327"/>
                    <a:gd name="f761" fmla="val 984845"/>
                    <a:gd name="f762" fmla="val 599448"/>
                    <a:gd name="f763" fmla="val 599568"/>
                    <a:gd name="f764" fmla="val 599689"/>
                    <a:gd name="f765" fmla="val 975234"/>
                    <a:gd name="f766" fmla="val 601373"/>
                    <a:gd name="f767" fmla="val 966705"/>
                    <a:gd name="f768" fmla="val 602577"/>
                    <a:gd name="f769" fmla="val 958176"/>
                    <a:gd name="f770" fmla="val 603419"/>
                    <a:gd name="f771" fmla="val 957935"/>
                    <a:gd name="f772" fmla="val 957695"/>
                    <a:gd name="f773" fmla="val 957455"/>
                    <a:gd name="f774" fmla="val 948565"/>
                    <a:gd name="f775" fmla="val 604262"/>
                    <a:gd name="f776" fmla="val 939555"/>
                    <a:gd name="f777" fmla="val 604743"/>
                    <a:gd name="f778" fmla="val 921295"/>
                    <a:gd name="f779" fmla="val 912766"/>
                    <a:gd name="f780" fmla="val 904116"/>
                    <a:gd name="f781" fmla="val 903515"/>
                    <a:gd name="f782" fmla="val 903035"/>
                    <a:gd name="f783" fmla="val 902434"/>
                    <a:gd name="f784" fmla="val 603299"/>
                    <a:gd name="f785" fmla="val 894385"/>
                    <a:gd name="f786" fmla="val 602457"/>
                    <a:gd name="f787" fmla="val 886457"/>
                    <a:gd name="f788" fmla="val 601253"/>
                    <a:gd name="f789" fmla="val 878648"/>
                    <a:gd name="f790" fmla="val 599809"/>
                    <a:gd name="f791" fmla="val 877327"/>
                    <a:gd name="f792" fmla="val 876005"/>
                    <a:gd name="f793" fmla="val 874684"/>
                    <a:gd name="f794" fmla="val 599087"/>
                    <a:gd name="f795" fmla="val 867596"/>
                    <a:gd name="f796" fmla="val 597643"/>
                    <a:gd name="f797" fmla="val 860748"/>
                    <a:gd name="f798" fmla="val 595837"/>
                    <a:gd name="f799" fmla="val 853781"/>
                    <a:gd name="f800" fmla="val 593912"/>
                    <a:gd name="f801" fmla="val 851258"/>
                    <a:gd name="f802" fmla="val 848855"/>
                    <a:gd name="f803" fmla="val 592468"/>
                    <a:gd name="f804" fmla="val 846332"/>
                    <a:gd name="f805" fmla="val 591746"/>
                    <a:gd name="f806" fmla="val 840686"/>
                    <a:gd name="f807" fmla="val 589940"/>
                    <a:gd name="f808" fmla="val 835040"/>
                    <a:gd name="f809" fmla="val 587895"/>
                    <a:gd name="f810" fmla="val 829514"/>
                    <a:gd name="f811" fmla="val 585728"/>
                    <a:gd name="f812" fmla="val 826030"/>
                    <a:gd name="f813" fmla="val 584404"/>
                    <a:gd name="f814" fmla="val 822546"/>
                    <a:gd name="f815" fmla="val 582960"/>
                    <a:gd name="f816" fmla="val 819062"/>
                    <a:gd name="f817" fmla="val 581396"/>
                    <a:gd name="f818" fmla="val 814497"/>
                    <a:gd name="f819" fmla="val 579350"/>
                    <a:gd name="f820" fmla="val 810053"/>
                    <a:gd name="f821" fmla="val 577304"/>
                    <a:gd name="f822" fmla="val 805608"/>
                    <a:gd name="f823" fmla="val 575017"/>
                    <a:gd name="f824" fmla="val 801763"/>
                    <a:gd name="f825" fmla="val 573092"/>
                    <a:gd name="f826" fmla="val 797919"/>
                    <a:gd name="f827" fmla="val 794075"/>
                    <a:gd name="f828" fmla="val 568880"/>
                    <a:gd name="f829" fmla="val 789990"/>
                    <a:gd name="f830" fmla="val 566593"/>
                    <a:gd name="f831" fmla="val 786026"/>
                    <a:gd name="f832" fmla="val 564186"/>
                    <a:gd name="f833" fmla="val 782182"/>
                    <a:gd name="f834" fmla="val 561779"/>
                    <a:gd name="f835" fmla="val 778578"/>
                    <a:gd name="f836" fmla="val 559493"/>
                    <a:gd name="f837" fmla="val 774974"/>
                    <a:gd name="f838" fmla="val 557086"/>
                    <a:gd name="f839" fmla="val 771490"/>
                    <a:gd name="f840" fmla="val 554679"/>
                    <a:gd name="f841" fmla="val 767405"/>
                    <a:gd name="f842" fmla="val 551791"/>
                    <a:gd name="f843" fmla="val 763321"/>
                    <a:gd name="f844" fmla="val 548782"/>
                    <a:gd name="f845" fmla="val 759357"/>
                    <a:gd name="f846" fmla="val 545653"/>
                    <a:gd name="f847" fmla="val 756353"/>
                    <a:gd name="f848" fmla="val 543366"/>
                    <a:gd name="f849" fmla="val 753470"/>
                    <a:gd name="f850" fmla="val 540959"/>
                    <a:gd name="f851" fmla="val 750587"/>
                    <a:gd name="f852" fmla="val 538432"/>
                    <a:gd name="f853" fmla="val 746262"/>
                    <a:gd name="f854" fmla="val 534822"/>
                    <a:gd name="f855" fmla="val 742058"/>
                    <a:gd name="f856" fmla="val 530970"/>
                    <a:gd name="f857" fmla="val 737973"/>
                    <a:gd name="f858" fmla="val 526999"/>
                    <a:gd name="f859" fmla="val 735450"/>
                    <a:gd name="f860" fmla="val 524592"/>
                    <a:gd name="f861" fmla="val 733048"/>
                    <a:gd name="f862" fmla="val 730645"/>
                    <a:gd name="f863" fmla="val 519658"/>
                    <a:gd name="f864" fmla="val 726681"/>
                    <a:gd name="f865" fmla="val 515566"/>
                    <a:gd name="f866" fmla="val 722957"/>
                    <a:gd name="f867" fmla="val 511354"/>
                    <a:gd name="f868" fmla="val 719232"/>
                    <a:gd name="f869" fmla="val 507021"/>
                    <a:gd name="f870" fmla="val 716710"/>
                    <a:gd name="f871" fmla="val 504133"/>
                    <a:gd name="f872" fmla="val 714307"/>
                    <a:gd name="f873" fmla="val 501124"/>
                    <a:gd name="f874" fmla="val 712024"/>
                    <a:gd name="f875" fmla="val 498116"/>
                    <a:gd name="f876" fmla="val 708901"/>
                    <a:gd name="f877" fmla="val 494144"/>
                    <a:gd name="f878" fmla="val 706018"/>
                    <a:gd name="f879" fmla="val 490173"/>
                    <a:gd name="f880" fmla="val 703135"/>
                    <a:gd name="f881" fmla="val 486201"/>
                    <a:gd name="f882" fmla="val 700612"/>
                    <a:gd name="f883" fmla="val 482711"/>
                    <a:gd name="f884" fmla="val 698209"/>
                    <a:gd name="f885" fmla="val 478981"/>
                    <a:gd name="f886" fmla="val 695927"/>
                    <a:gd name="f887" fmla="val 475370"/>
                    <a:gd name="f888" fmla="val 693524"/>
                    <a:gd name="f889" fmla="val 471519"/>
                    <a:gd name="f890" fmla="val 691121"/>
                    <a:gd name="f891" fmla="val 467668"/>
                    <a:gd name="f892" fmla="val 688959"/>
                    <a:gd name="f893" fmla="val 463697"/>
                    <a:gd name="f894" fmla="val 686797"/>
                    <a:gd name="f895" fmla="val 459845"/>
                    <a:gd name="f896" fmla="val 684634"/>
                    <a:gd name="f897" fmla="val 455994"/>
                    <a:gd name="f898" fmla="val 682712"/>
                    <a:gd name="f899" fmla="val 452023"/>
                    <a:gd name="f900" fmla="val 680550"/>
                    <a:gd name="f901" fmla="val 447690"/>
                    <a:gd name="f902" fmla="val 678387"/>
                    <a:gd name="f903" fmla="val 443238"/>
                    <a:gd name="f904" fmla="val 676465"/>
                    <a:gd name="f905" fmla="val 438785"/>
                    <a:gd name="f906" fmla="val 674904"/>
                    <a:gd name="f907" fmla="val 435295"/>
                    <a:gd name="f908" fmla="val 673462"/>
                    <a:gd name="f909" fmla="val 431684"/>
                    <a:gd name="f910" fmla="val 672020"/>
                    <a:gd name="f911" fmla="val 428074"/>
                    <a:gd name="f912" fmla="val 669858"/>
                    <a:gd name="f913" fmla="val 422538"/>
                    <a:gd name="f914" fmla="val 667816"/>
                    <a:gd name="f915" fmla="val 417002"/>
                    <a:gd name="f916" fmla="val 666014"/>
                    <a:gd name="f917" fmla="val 411346"/>
                    <a:gd name="f918" fmla="val 665173"/>
                    <a:gd name="f919" fmla="val 408818"/>
                    <a:gd name="f920" fmla="val 664452"/>
                    <a:gd name="f921" fmla="val 406291"/>
                    <a:gd name="f922" fmla="val 663731"/>
                    <a:gd name="f923" fmla="val 403764"/>
                    <a:gd name="f924" fmla="val 661809"/>
                    <a:gd name="f925" fmla="val 396904"/>
                    <a:gd name="f926" fmla="val 660007"/>
                    <a:gd name="f927" fmla="val 390044"/>
                    <a:gd name="f928" fmla="val 658566"/>
                    <a:gd name="f929" fmla="val 382944"/>
                    <a:gd name="f930" fmla="val 658325"/>
                    <a:gd name="f931" fmla="val 381620"/>
                    <a:gd name="f932" fmla="val 658085"/>
                    <a:gd name="f933" fmla="val 380296"/>
                    <a:gd name="f934" fmla="val 657845"/>
                    <a:gd name="f935" fmla="val 378972"/>
                    <a:gd name="f936" fmla="val 656403"/>
                    <a:gd name="f937" fmla="val 371150"/>
                    <a:gd name="f938" fmla="val 655082"/>
                    <a:gd name="f939" fmla="val 363207"/>
                    <a:gd name="f940" fmla="val 654361"/>
                    <a:gd name="f941" fmla="val 355264"/>
                    <a:gd name="f942" fmla="val 354662"/>
                    <a:gd name="f943" fmla="val 354061"/>
                    <a:gd name="f944" fmla="val 654241"/>
                    <a:gd name="f945" fmla="val 353579"/>
                    <a:gd name="f946" fmla="val 653400"/>
                    <a:gd name="f947" fmla="val 344914"/>
                    <a:gd name="f948" fmla="val 652919"/>
                    <a:gd name="f949" fmla="val 336129"/>
                    <a:gd name="f950" fmla="val 327223"/>
                    <a:gd name="f951" fmla="val 318318"/>
                    <a:gd name="f952" fmla="val 309532"/>
                    <a:gd name="f953" fmla="val 300867"/>
                    <a:gd name="f954" fmla="val 300265"/>
                    <a:gd name="f955" fmla="val 299664"/>
                    <a:gd name="f956" fmla="val 299182"/>
                    <a:gd name="f957" fmla="val 655202"/>
                    <a:gd name="f958" fmla="val 291119"/>
                    <a:gd name="f959" fmla="val 283297"/>
                    <a:gd name="f960" fmla="val 275354"/>
                    <a:gd name="f961" fmla="val 274030"/>
                    <a:gd name="f962" fmla="val 272706"/>
                    <a:gd name="f963" fmla="val 271382"/>
                    <a:gd name="f964" fmla="val 264402"/>
                    <a:gd name="f965" fmla="val 257422"/>
                    <a:gd name="f966" fmla="val 250562"/>
                    <a:gd name="f967" fmla="val 248035"/>
                    <a:gd name="f968" fmla="val 245508"/>
                    <a:gd name="f969" fmla="val 665894"/>
                    <a:gd name="f970" fmla="val 243101"/>
                    <a:gd name="f971" fmla="val 667696"/>
                    <a:gd name="f972" fmla="val 237444"/>
                    <a:gd name="f973" fmla="val 669738"/>
                    <a:gd name="f974" fmla="val 231788"/>
                    <a:gd name="f975" fmla="val 671900"/>
                    <a:gd name="f976" fmla="val 226252"/>
                    <a:gd name="f977" fmla="val 673342"/>
                    <a:gd name="f978" fmla="val 222762"/>
                    <a:gd name="f979" fmla="val 674663"/>
                    <a:gd name="f980" fmla="val 219152"/>
                    <a:gd name="f981" fmla="val 676225"/>
                    <a:gd name="f982" fmla="val 215782"/>
                    <a:gd name="f983" fmla="val 676946"/>
                    <a:gd name="f984" fmla="val 214217"/>
                    <a:gd name="f985" fmla="val 677667"/>
                    <a:gd name="f986" fmla="val 212773"/>
                    <a:gd name="f987" fmla="val 211209"/>
                    <a:gd name="f988" fmla="val 682112"/>
                    <a:gd name="f989" fmla="val 203025"/>
                    <a:gd name="f990" fmla="val 686316"/>
                    <a:gd name="f991" fmla="val 195082"/>
                    <a:gd name="f992" fmla="val 690761"/>
                    <a:gd name="f993" fmla="val 187380"/>
                    <a:gd name="f994" fmla="val 186658"/>
                    <a:gd name="f995" fmla="val 691602"/>
                    <a:gd name="f996" fmla="val 186056"/>
                    <a:gd name="f997" fmla="val 691962"/>
                    <a:gd name="f998" fmla="val 185334"/>
                    <a:gd name="f999" fmla="val 696047"/>
                    <a:gd name="f1000" fmla="val 178354"/>
                    <a:gd name="f1001" fmla="val 171615"/>
                    <a:gd name="f1002" fmla="val 705297"/>
                    <a:gd name="f1003" fmla="val 706258"/>
                    <a:gd name="f1004" fmla="val 163672"/>
                    <a:gd name="f1005" fmla="val 707219"/>
                    <a:gd name="f1006" fmla="val 162348"/>
                    <a:gd name="f1007" fmla="val 708180"/>
                    <a:gd name="f1008" fmla="val 161024"/>
                    <a:gd name="f1009" fmla="val 712625"/>
                    <a:gd name="f1010" fmla="val 155127"/>
                    <a:gd name="f1011" fmla="val 717310"/>
                    <a:gd name="f1012" fmla="val 149350"/>
                    <a:gd name="f1013" fmla="val 722116"/>
                    <a:gd name="f1014" fmla="val 143815"/>
                    <a:gd name="f1015" fmla="val 723557"/>
                    <a:gd name="f1016" fmla="val 142250"/>
                    <a:gd name="f1017" fmla="val 724879"/>
                    <a:gd name="f1018" fmla="val 140686"/>
                    <a:gd name="f1019" fmla="val 726320"/>
                    <a:gd name="f1020" fmla="val 139121"/>
                    <a:gd name="f1021" fmla="val 731366"/>
                    <a:gd name="f1022" fmla="val 133705"/>
                    <a:gd name="f1023" fmla="val 736531"/>
                    <a:gd name="f1024" fmla="val 128410"/>
                    <a:gd name="f1025" fmla="val 741937"/>
                    <a:gd name="f1026" fmla="val 123356"/>
                    <a:gd name="f1027" fmla="val 743139"/>
                    <a:gd name="f1028" fmla="val 122272"/>
                    <a:gd name="f1029" fmla="val 744340"/>
                    <a:gd name="f1030" fmla="val 121069"/>
                    <a:gd name="f1031" fmla="val 745662"/>
                    <a:gd name="f1032" fmla="val 119986"/>
                    <a:gd name="f1033" fmla="val 750707"/>
                    <a:gd name="f1034" fmla="val 115533"/>
                    <a:gd name="f1035" fmla="val 755873"/>
                    <a:gd name="f1036" fmla="val 111201"/>
                    <a:gd name="f1037" fmla="val 761279"/>
                    <a:gd name="f1038" fmla="val 107109"/>
                    <a:gd name="f1039" fmla="val 762840"/>
                    <a:gd name="f1040" fmla="val 105905"/>
                    <a:gd name="f1041" fmla="val 764402"/>
                    <a:gd name="f1042" fmla="val 104702"/>
                    <a:gd name="f1043" fmla="val 765964"/>
                    <a:gd name="f1044" fmla="val 103619"/>
                    <a:gd name="f1045" fmla="val 771130"/>
                    <a:gd name="f1046" fmla="val 99768"/>
                    <a:gd name="f1047" fmla="val 776415"/>
                    <a:gd name="f1048" fmla="val 781821"/>
                    <a:gd name="f1049" fmla="val 92787"/>
                    <a:gd name="f1050" fmla="val 783743"/>
                    <a:gd name="f1051" fmla="val 91584"/>
                    <a:gd name="f1052" fmla="val 785666"/>
                    <a:gd name="f1053" fmla="val 90381"/>
                    <a:gd name="f1054" fmla="val 787588"/>
                    <a:gd name="f1055" fmla="val 89297"/>
                    <a:gd name="f1056" fmla="val 792753"/>
                    <a:gd name="f1057" fmla="val 86168"/>
                    <a:gd name="f1058" fmla="val 798159"/>
                    <a:gd name="f1059" fmla="val 83280"/>
                    <a:gd name="f1060" fmla="val 803565"/>
                    <a:gd name="f1061" fmla="val 80392"/>
                    <a:gd name="f1062" fmla="val 805848"/>
                    <a:gd name="f1063" fmla="val 79188"/>
                    <a:gd name="f1064" fmla="val 808130"/>
                    <a:gd name="f1065" fmla="val 78105"/>
                    <a:gd name="f1066" fmla="val 810413"/>
                    <a:gd name="f1067" fmla="val 77022"/>
                    <a:gd name="f1068" fmla="val 815579"/>
                    <a:gd name="f1069" fmla="val 74495"/>
                    <a:gd name="f1070" fmla="val 820864"/>
                    <a:gd name="f1071" fmla="val 72208"/>
                    <a:gd name="f1072" fmla="val 826150"/>
                    <a:gd name="f1073" fmla="val 70042"/>
                    <a:gd name="f1074" fmla="val 828793"/>
                    <a:gd name="f1075" fmla="val 68959"/>
                    <a:gd name="f1076" fmla="val 831556"/>
                    <a:gd name="f1077" fmla="val 67876"/>
                    <a:gd name="f1078" fmla="val 834199"/>
                    <a:gd name="f1079" fmla="val 66913"/>
                    <a:gd name="f1080" fmla="val 65108"/>
                    <a:gd name="f1081" fmla="val 844290"/>
                    <a:gd name="f1082" fmla="val 63423"/>
                    <a:gd name="f1083" fmla="val 849456"/>
                    <a:gd name="f1084" fmla="val 61738"/>
                    <a:gd name="f1085" fmla="val 852579"/>
                    <a:gd name="f1086" fmla="val 60775"/>
                    <a:gd name="f1087" fmla="val 855703"/>
                    <a:gd name="f1088" fmla="val 59812"/>
                    <a:gd name="f1089" fmla="val 858946"/>
                    <a:gd name="f1090" fmla="val 58970"/>
                    <a:gd name="f1091" fmla="val 863752"/>
                    <a:gd name="f1092" fmla="val 57646"/>
                    <a:gd name="f1093" fmla="val 868677"/>
                    <a:gd name="f1094" fmla="val 873603"/>
                    <a:gd name="f1095" fmla="val 55480"/>
                    <a:gd name="f1096" fmla="val 877206"/>
                    <a:gd name="f1097" fmla="val 54758"/>
                    <a:gd name="f1098" fmla="val 880810"/>
                    <a:gd name="f1099" fmla="val 54036"/>
                    <a:gd name="f1100" fmla="val 884414"/>
                    <a:gd name="f1101" fmla="val 53434"/>
                    <a:gd name="f1102" fmla="val 888979"/>
                    <a:gd name="f1103" fmla="val 52712"/>
                    <a:gd name="f1104" fmla="val 893544"/>
                    <a:gd name="f1105" fmla="val 51990"/>
                    <a:gd name="f1106" fmla="val 898230"/>
                    <a:gd name="f1107" fmla="val 51508"/>
                    <a:gd name="f1108" fmla="val 902314"/>
                    <a:gd name="f1109" fmla="val 51027"/>
                    <a:gd name="f1110" fmla="val 906399"/>
                    <a:gd name="f1111" fmla="val 50305"/>
                    <a:gd name="f1112" fmla="val 916970"/>
                    <a:gd name="f1113" fmla="val 49342"/>
                    <a:gd name="f1114" fmla="val 930185"/>
                    <a:gd name="f1115" fmla="val 938474"/>
                    <a:gd name="f1116" fmla="val 946643"/>
                    <a:gd name="f1117" fmla="val 954812"/>
                    <a:gd name="f1118" fmla="val 50425"/>
                    <a:gd name="f1119" fmla="val 955292"/>
                    <a:gd name="f1120" fmla="val 955773"/>
                    <a:gd name="f1121" fmla="val 956254"/>
                    <a:gd name="f1122" fmla="val 964302"/>
                    <a:gd name="f1123" fmla="val 51147"/>
                    <a:gd name="f1124" fmla="val 972351"/>
                    <a:gd name="f1125" fmla="val 52351"/>
                    <a:gd name="f1126" fmla="val 980280"/>
                    <a:gd name="f1127" fmla="val 53795"/>
                    <a:gd name="f1128" fmla="val 980761"/>
                    <a:gd name="f1129" fmla="val 981121"/>
                    <a:gd name="f1130" fmla="val 53915"/>
                    <a:gd name="f1131" fmla="val 981601"/>
                    <a:gd name="f1132" fmla="val 989530"/>
                    <a:gd name="f1133" fmla="val 55600"/>
                    <a:gd name="f1134" fmla="val 997459"/>
                    <a:gd name="f1135" fmla="val 57405"/>
                    <a:gd name="f1136" fmla="val 1005268"/>
                    <a:gd name="f1137" fmla="val 59572"/>
                    <a:gd name="f1138" fmla="val 1005988"/>
                    <a:gd name="f1139" fmla="val 1006349"/>
                    <a:gd name="f1140" fmla="val 59933"/>
                    <a:gd name="f1141" fmla="val 1014157"/>
                    <a:gd name="f1142" fmla="val 62219"/>
                    <a:gd name="f1143" fmla="val 1021966"/>
                    <a:gd name="f1144" fmla="val 64747"/>
                    <a:gd name="f1145" fmla="val 1029534"/>
                    <a:gd name="f1146" fmla="val 67755"/>
                    <a:gd name="f1147" fmla="val 1029775"/>
                    <a:gd name="f1148" fmla="val 1030135"/>
                    <a:gd name="f1149" fmla="val 67996"/>
                    <a:gd name="f1150" fmla="val 1030375"/>
                    <a:gd name="f1151" fmla="val 68116"/>
                    <a:gd name="f1152" fmla="val 1038064"/>
                    <a:gd name="f1153" fmla="val 71125"/>
                    <a:gd name="f1154" fmla="val 1045512"/>
                    <a:gd name="f1155" fmla="val 74374"/>
                    <a:gd name="f1156" fmla="val 1052960"/>
                    <a:gd name="f1157" fmla="val 1053200"/>
                    <a:gd name="f1158" fmla="val 1053320"/>
                    <a:gd name="f1159" fmla="val 78346"/>
                    <a:gd name="f1160" fmla="val 1053561"/>
                    <a:gd name="f1161" fmla="val 1061009"/>
                    <a:gd name="f1162" fmla="val 82077"/>
                    <a:gd name="f1163" fmla="val 1068337"/>
                    <a:gd name="f1164" fmla="val 1075425"/>
                    <a:gd name="f1165" fmla="val 90501"/>
                    <a:gd name="f1166" fmla="val 1089841"/>
                    <a:gd name="f1167" fmla="val 99407"/>
                    <a:gd name="f1168" fmla="val 1103536"/>
                    <a:gd name="f1169" fmla="val 109756"/>
                    <a:gd name="f1170" fmla="val 1116390"/>
                    <a:gd name="f1171" fmla="val 121430"/>
                    <a:gd name="f1172" fmla="val 1144261"/>
                    <a:gd name="f1173" fmla="val 146823"/>
                    <a:gd name="f1174" fmla="val 1166365"/>
                    <a:gd name="f1175" fmla="val 177030"/>
                    <a:gd name="f1176" fmla="val 1181982"/>
                    <a:gd name="f1177" fmla="val 211088"/>
                    <a:gd name="f1178" fmla="val 211329"/>
                    <a:gd name="f1179" fmla="val 1182223"/>
                    <a:gd name="f1180" fmla="val 211449"/>
                    <a:gd name="f1181" fmla="val 1182343"/>
                    <a:gd name="f1182" fmla="val 211690"/>
                    <a:gd name="f1183" fmla="val 1197119"/>
                    <a:gd name="f1184" fmla="val 243943"/>
                    <a:gd name="f1185" fmla="val 1205768"/>
                    <a:gd name="f1186" fmla="val 279325"/>
                    <a:gd name="f1187" fmla="val 1207210"/>
                    <a:gd name="f1188" fmla="val 316753"/>
                    <a:gd name="f1189" fmla="val 326983"/>
                    <a:gd name="f1190" fmla="val 401116"/>
                    <a:gd name="f1191" fmla="val 470917"/>
                    <a:gd name="f1192" fmla="val 1126001"/>
                    <a:gd name="f1193" fmla="val 523268"/>
                    <a:gd name="f1194" fmla="val 529767"/>
                    <a:gd name="f1195" fmla="val 1112666"/>
                    <a:gd name="f1196" fmla="val 536025"/>
                    <a:gd name="f1197" fmla="val 1105698"/>
                    <a:gd name="f1198" fmla="val 541802"/>
                    <a:gd name="f1199" fmla="val 1105578"/>
                    <a:gd name="f1200" fmla="val 1105458"/>
                    <a:gd name="f1201" fmla="val 541922"/>
                    <a:gd name="f1202" fmla="+- 0 0 -90"/>
                    <a:gd name="f1203" fmla="*/ f3 1 1703464"/>
                    <a:gd name="f1204" fmla="*/ f4 1 1370149"/>
                    <a:gd name="f1205" fmla="val f5"/>
                    <a:gd name="f1206" fmla="val f6"/>
                    <a:gd name="f1207" fmla="val f7"/>
                    <a:gd name="f1208" fmla="*/ f1202 f0 1"/>
                    <a:gd name="f1209" fmla="+- f1207 0 f1205"/>
                    <a:gd name="f1210" fmla="+- f1206 0 f1205"/>
                    <a:gd name="f1211" fmla="*/ f1208 1 f2"/>
                    <a:gd name="f1212" fmla="*/ f1210 1 1703464"/>
                    <a:gd name="f1213" fmla="*/ f1209 1 1370149"/>
                    <a:gd name="f1214" fmla="*/ 1679210 f1210 1"/>
                    <a:gd name="f1215" fmla="*/ 777441 f1209 1"/>
                    <a:gd name="f1216" fmla="*/ 1685457 f1210 1"/>
                    <a:gd name="f1217" fmla="*/ 775636 f1209 1"/>
                    <a:gd name="f1218" fmla="*/ 1703237 f1210 1"/>
                    <a:gd name="f1219" fmla="*/ 751927 f1209 1"/>
                    <a:gd name="f1220" fmla="*/ 248155 f1209 1"/>
                    <a:gd name="f1221" fmla="*/ 1455524 f1210 1"/>
                    <a:gd name="f1222" fmla="*/ 0 f1209 1"/>
                    <a:gd name="f1223" fmla="*/ 1219223 f1210 1"/>
                    <a:gd name="f1224" fmla="*/ 173661 f1209 1"/>
                    <a:gd name="f1225" fmla="*/ 1204327 f1210 1"/>
                    <a:gd name="f1226" fmla="*/ 148508 f1209 1"/>
                    <a:gd name="f1227" fmla="*/ 1203366 f1210 1"/>
                    <a:gd name="f1228" fmla="*/ 147064 f1209 1"/>
                    <a:gd name="f1229" fmla="*/ 1195918 f1210 1"/>
                    <a:gd name="f1230" fmla="*/ 136233 f1209 1"/>
                    <a:gd name="f1231" fmla="*/ 1193875 f1210 1"/>
                    <a:gd name="f1232" fmla="*/ 133344 f1209 1"/>
                    <a:gd name="f1233" fmla="*/ 1186547 f1210 1"/>
                    <a:gd name="f1234" fmla="*/ 123837 f1209 1"/>
                    <a:gd name="f1235" fmla="*/ 1183784 f1210 1"/>
                    <a:gd name="f1236" fmla="*/ 120347 f1209 1"/>
                    <a:gd name="f1237" fmla="*/ 1175615 f1210 1"/>
                    <a:gd name="f1238" fmla="*/ 110840 f1209 1"/>
                    <a:gd name="f1239" fmla="*/ 1173333 f1210 1"/>
                    <a:gd name="f1240" fmla="*/ 108192 f1209 1"/>
                    <a:gd name="f1241" fmla="*/ 1130205 f1210 1"/>
                    <a:gd name="f1242" fmla="*/ 68237 f1209 1"/>
                    <a:gd name="f1243" fmla="*/ 1126842 f1210 1"/>
                    <a:gd name="f1244" fmla="*/ 65589 f1209 1"/>
                    <a:gd name="f1245" fmla="*/ 1119514 f1210 1"/>
                    <a:gd name="f1246" fmla="*/ 60294 f1209 1"/>
                    <a:gd name="f1247" fmla="*/ 1114228 f1210 1"/>
                    <a:gd name="f1248" fmla="*/ 56563 f1209 1"/>
                    <a:gd name="f1249" fmla="*/ 1106780 f1210 1"/>
                    <a:gd name="f1250" fmla="*/ 51749 f1209 1"/>
                    <a:gd name="f1251" fmla="*/ 1101494 f1210 1"/>
                    <a:gd name="f1252" fmla="*/ 48259 f1209 1"/>
                    <a:gd name="f1253" fmla="*/ 1093325 f1210 1"/>
                    <a:gd name="f1254" fmla="*/ 43445 f1209 1"/>
                    <a:gd name="f1255" fmla="*/ 1088279 f1210 1"/>
                    <a:gd name="f1256" fmla="*/ 40557 f1209 1"/>
                    <a:gd name="f1257" fmla="*/ 1079389 f1210 1"/>
                    <a:gd name="f1258" fmla="*/ 35863 f1209 1"/>
                    <a:gd name="f1259" fmla="*/ 1074824 f1210 1"/>
                    <a:gd name="f1260" fmla="*/ 33577 f1209 1"/>
                    <a:gd name="f1261" fmla="*/ 1065214 f1210 1"/>
                    <a:gd name="f1262" fmla="*/ 29124 f1209 1"/>
                    <a:gd name="f1263" fmla="*/ 1061129 f1210 1"/>
                    <a:gd name="f1264" fmla="*/ 27198 f1209 1"/>
                    <a:gd name="f1265" fmla="*/ 1050918 f1210 1"/>
                    <a:gd name="f1266" fmla="*/ 22986 f1209 1"/>
                    <a:gd name="f1267" fmla="*/ 1047074 f1210 1"/>
                    <a:gd name="f1268" fmla="*/ 21542 f1209 1"/>
                    <a:gd name="f1269" fmla="*/ 1036382 f1210 1"/>
                    <a:gd name="f1270" fmla="*/ 17691 f1209 1"/>
                    <a:gd name="f1271" fmla="*/ 1032778 f1210 1"/>
                    <a:gd name="f1272" fmla="*/ 16488 f1209 1"/>
                    <a:gd name="f1273" fmla="*/ 1021726 f1210 1"/>
                    <a:gd name="f1274" fmla="*/ 13118 f1209 1"/>
                    <a:gd name="f1275" fmla="*/ 1018122 f1210 1"/>
                    <a:gd name="f1276" fmla="*/ 12155 f1209 1"/>
                    <a:gd name="f1277" fmla="*/ 1006949 f1210 1"/>
                    <a:gd name="f1278" fmla="*/ 9267 f1209 1"/>
                    <a:gd name="f1279" fmla="*/ 1003105 f1210 1"/>
                    <a:gd name="f1280" fmla="*/ 8424 f1209 1"/>
                    <a:gd name="f1281" fmla="*/ 992053 f1210 1"/>
                    <a:gd name="f1282" fmla="*/ 6138 f1209 1"/>
                    <a:gd name="f1283" fmla="*/ 987848 f1210 1"/>
                    <a:gd name="f1284" fmla="*/ 5416 f1209 1"/>
                    <a:gd name="f1285" fmla="*/ 977037 f1210 1"/>
                    <a:gd name="f1286" fmla="*/ 3610 f1209 1"/>
                    <a:gd name="f1287" fmla="*/ 971991 f1210 1"/>
                    <a:gd name="f1288" fmla="*/ 3009 f1209 1"/>
                    <a:gd name="f1289" fmla="*/ 961780 f1210 1"/>
                    <a:gd name="f1290" fmla="*/ 1805 f1209 1"/>
                    <a:gd name="f1291" fmla="*/ 955172 f1210 1"/>
                    <a:gd name="f1292" fmla="*/ 1324 f1209 1"/>
                    <a:gd name="f1293" fmla="*/ 946403 f1210 1"/>
                    <a:gd name="f1294" fmla="*/ 722 f1209 1"/>
                    <a:gd name="f1295" fmla="*/ 933428 f1210 1"/>
                    <a:gd name="f1296" fmla="*/ 361 f1209 1"/>
                    <a:gd name="f1297" fmla="*/ 930785 f1210 1"/>
                    <a:gd name="f1298" fmla="*/ 930545 f1210 1"/>
                    <a:gd name="f1299" fmla="*/ 927902 f1210 1"/>
                    <a:gd name="f1300" fmla="*/ 915048 f1210 1"/>
                    <a:gd name="f1301" fmla="*/ 914928 f1210 1"/>
                    <a:gd name="f1302" fmla="*/ 914448 f1210 1"/>
                    <a:gd name="f1303" fmla="*/ 908441 f1210 1"/>
                    <a:gd name="f1304" fmla="*/ 1203 f1209 1"/>
                    <a:gd name="f1305" fmla="*/ 898590 f1210 1"/>
                    <a:gd name="f1306" fmla="*/ 1926 f1209 1"/>
                    <a:gd name="f1307" fmla="*/ 891382 f1210 1"/>
                    <a:gd name="f1308" fmla="*/ 2768 f1209 1"/>
                    <a:gd name="f1309" fmla="*/ 882853 f1210 1"/>
                    <a:gd name="f1310" fmla="*/ 3851 f1209 1"/>
                    <a:gd name="f1311" fmla="*/ 875525 f1210 1"/>
                    <a:gd name="f1312" fmla="*/ 5055 f1209 1"/>
                    <a:gd name="f1313" fmla="*/ 867236 f1210 1"/>
                    <a:gd name="f1314" fmla="*/ 6499 f1209 1"/>
                    <a:gd name="f1315" fmla="*/ 860268 f1210 1"/>
                    <a:gd name="f1316" fmla="*/ 7943 f1209 1"/>
                    <a:gd name="f1317" fmla="*/ 851738 f1210 1"/>
                    <a:gd name="f1318" fmla="*/ 9868 f1209 1"/>
                    <a:gd name="f1319" fmla="*/ 845371 f1210 1"/>
                    <a:gd name="f1320" fmla="*/ 11553 f1209 1"/>
                    <a:gd name="f1321" fmla="*/ 836121 f1210 1"/>
                    <a:gd name="f1322" fmla="*/ 14201 f1209 1"/>
                    <a:gd name="f1323" fmla="*/ 830835 f1210 1"/>
                    <a:gd name="f1324" fmla="*/ 15886 f1209 1"/>
                    <a:gd name="f1325" fmla="*/ 820624 f1210 1"/>
                    <a:gd name="f1326" fmla="*/ 19376 f1209 1"/>
                    <a:gd name="f1327" fmla="*/ 816660 f1210 1"/>
                    <a:gd name="f1328" fmla="*/ 20820 f1209 1"/>
                    <a:gd name="f1329" fmla="*/ 804887 f1210 1"/>
                    <a:gd name="f1330" fmla="*/ 25514 f1209 1"/>
                    <a:gd name="f1331" fmla="*/ 802724 f1210 1"/>
                    <a:gd name="f1332" fmla="*/ 26476 f1209 1"/>
                    <a:gd name="f1333" fmla="*/ 699531 f1210 1"/>
                    <a:gd name="f1334" fmla="*/ 96157 f1209 1"/>
                    <a:gd name="f1335" fmla="*/ 605587 f1210 1"/>
                    <a:gd name="f1336" fmla="*/ 293646 f1209 1"/>
                    <a:gd name="f1337" fmla="*/ 294128 f1209 1"/>
                    <a:gd name="f1338" fmla="*/ 604506 f1210 1"/>
                    <a:gd name="f1339" fmla="*/ 308329 f1209 1"/>
                    <a:gd name="f1340" fmla="*/ 604266 f1210 1"/>
                    <a:gd name="f1341" fmla="*/ 310856 f1209 1"/>
                    <a:gd name="f1342" fmla="*/ 603785 f1210 1"/>
                    <a:gd name="f1343" fmla="*/ 327464 f1209 1"/>
                    <a:gd name="f1344" fmla="*/ 326640 f1210 1"/>
                    <a:gd name="f1345" fmla="*/ 605104 f1209 1"/>
                    <a:gd name="f1346" fmla="*/ 49495 f1210 1"/>
                    <a:gd name="f1347" fmla="*/ 49824 f1209 1"/>
                    <a:gd name="f1348" fmla="*/ 512965 f1210 1"/>
                    <a:gd name="f1349" fmla="*/ 121911 f1209 1"/>
                    <a:gd name="f1350" fmla="*/ 547924 f1210 1"/>
                    <a:gd name="f1351" fmla="*/ 120227 f1209 1"/>
                    <a:gd name="f1352" fmla="*/ 546242 f1210 1"/>
                    <a:gd name="f1353" fmla="*/ 85206 f1209 1"/>
                    <a:gd name="f1354" fmla="*/ 241 f1209 1"/>
                    <a:gd name="f1355" fmla="*/ 0 f1210 1"/>
                    <a:gd name="f1356" fmla="*/ 654687 f1209 1"/>
                    <a:gd name="f1357" fmla="*/ 628412 f1210 1"/>
                    <a:gd name="f1358" fmla="*/ 452504 f1209 1"/>
                    <a:gd name="f1359" fmla="*/ 558771 f1209 1"/>
                    <a:gd name="f1360" fmla="*/ 896668 f1210 1"/>
                    <a:gd name="f1361" fmla="*/ 652882 f1209 1"/>
                    <a:gd name="f1362" fmla="*/ 897269 f1210 1"/>
                    <a:gd name="f1363" fmla="*/ 911324 f1210 1"/>
                    <a:gd name="f1364" fmla="*/ 653965 f1209 1"/>
                    <a:gd name="f1365" fmla="*/ 913847 f1210 1"/>
                    <a:gd name="f1366" fmla="*/ 654206 f1209 1"/>
                    <a:gd name="f1367" fmla="*/ 930425 f1210 1"/>
                    <a:gd name="f1368" fmla="*/ 930665 f1210 1"/>
                    <a:gd name="f1369" fmla="*/ 936912 f1210 1"/>
                    <a:gd name="f1370" fmla="*/ 654567 f1209 1"/>
                    <a:gd name="f1371" fmla="*/ 947003 f1210 1"/>
                    <a:gd name="f1372" fmla="*/ 654326 f1209 1"/>
                    <a:gd name="f1373" fmla="*/ 956133 f1210 1"/>
                    <a:gd name="f1374" fmla="*/ 653604 f1209 1"/>
                    <a:gd name="f1375" fmla="*/ 963341 f1210 1"/>
                    <a:gd name="f1376" fmla="*/ 653002 f1209 1"/>
                    <a:gd name="f1377" fmla="*/ 971270 f1210 1"/>
                    <a:gd name="f1378" fmla="*/ 652039 f1209 1"/>
                    <a:gd name="f1379" fmla="*/ 979679 f1210 1"/>
                    <a:gd name="f1380" fmla="*/ 650956 f1209 1"/>
                    <a:gd name="f1381" fmla="*/ 985686 f1210 1"/>
                    <a:gd name="f1382" fmla="*/ 649873 f1209 1"/>
                    <a:gd name="f1383" fmla="*/ 995897 f1210 1"/>
                    <a:gd name="f1384" fmla="*/ 648068 f1209 1"/>
                    <a:gd name="f1385" fmla="*/ 999862 f1210 1"/>
                    <a:gd name="f1386" fmla="*/ 647226 f1209 1"/>
                    <a:gd name="f1387" fmla="*/ 1011995 f1210 1"/>
                    <a:gd name="f1388" fmla="*/ 644458 f1209 1"/>
                    <a:gd name="f1389" fmla="*/ 1013797 f1210 1"/>
                    <a:gd name="f1390" fmla="*/ 643976 f1209 1"/>
                    <a:gd name="f1391" fmla="*/ 1125760 f1210 1"/>
                    <a:gd name="f1392" fmla="*/ 589820 f1209 1"/>
                    <a:gd name="f1393" fmla="*/ 1129244 f1210 1"/>
                    <a:gd name="f1394" fmla="*/ 587052 f1209 1"/>
                    <a:gd name="f1395" fmla="*/ 1137774 f1210 1"/>
                    <a:gd name="f1396" fmla="*/ 580313 f1209 1"/>
                    <a:gd name="f1397" fmla="*/ 1193034 f1210 1"/>
                    <a:gd name="f1398" fmla="*/ 522185 f1209 1"/>
                    <a:gd name="f1399" fmla="*/ 1193635 f1210 1"/>
                    <a:gd name="f1400" fmla="*/ 521343 f1209 1"/>
                    <a:gd name="f1401" fmla="*/ 1202164 f1210 1"/>
                    <a:gd name="f1402" fmla="*/ 509188 f1209 1"/>
                    <a:gd name="f1403" fmla="*/ 1203726 f1210 1"/>
                    <a:gd name="f1404" fmla="*/ 506660 f1209 1"/>
                    <a:gd name="f1405" fmla="*/ 1210694 f1210 1"/>
                    <a:gd name="f1406" fmla="*/ 495709 f1209 1"/>
                    <a:gd name="f1407" fmla="*/ 1212256 f1210 1"/>
                    <a:gd name="f1408" fmla="*/ 493061 f1209 1"/>
                    <a:gd name="f1409" fmla="*/ 1218623 f1210 1"/>
                    <a:gd name="f1410" fmla="*/ 481749 f1209 1"/>
                    <a:gd name="f1411" fmla="*/ 1219584 f1210 1"/>
                    <a:gd name="f1412" fmla="*/ 479943 f1209 1"/>
                    <a:gd name="f1413" fmla="*/ 1257065 f1210 1"/>
                    <a:gd name="f1414" fmla="*/ 340341 f1209 1"/>
                    <a:gd name="f1415" fmla="*/ 339619 f1209 1"/>
                    <a:gd name="f1416" fmla="*/ 337573 f1209 1"/>
                    <a:gd name="f1417" fmla="*/ 1257305 f1210 1"/>
                    <a:gd name="f1418" fmla="*/ 327344 f1209 1"/>
                    <a:gd name="f1419" fmla="*/ 317114 f1209 1"/>
                    <a:gd name="f1420" fmla="*/ 248396 f1209 1"/>
                    <a:gd name="f1421" fmla="*/ 1455403 f1210 1"/>
                    <a:gd name="f1422" fmla="*/ 49703 f1209 1"/>
                    <a:gd name="f1423" fmla="*/ 1653742 f1210 1"/>
                    <a:gd name="f1424" fmla="*/ 734116 f1209 1"/>
                    <a:gd name="f1425" fmla="*/ 1459969 f1210 1"/>
                    <a:gd name="f1426" fmla="*/ 917765 f1209 1"/>
                    <a:gd name="f1427" fmla="*/ 1158196 f1210 1"/>
                    <a:gd name="f1428" fmla="*/ 715703 f1209 1"/>
                    <a:gd name="f1429" fmla="*/ 1133449 f1210 1"/>
                    <a:gd name="f1430" fmla="*/ 740494 f1209 1"/>
                    <a:gd name="f1431" fmla="*/ 765286 f1209 1"/>
                    <a:gd name="f1432" fmla="*/ 1435341 f1210 1"/>
                    <a:gd name="f1433" fmla="*/ 1042926 f1209 1"/>
                    <a:gd name="f1434" fmla="*/ 1320566 f1209 1"/>
                    <a:gd name="f1435" fmla="*/ 856904 f1210 1"/>
                    <a:gd name="f1436" fmla="*/ 856544 f1210 1"/>
                    <a:gd name="f1437" fmla="*/ 856183 f1210 1"/>
                    <a:gd name="f1438" fmla="*/ 579038 f1210 1"/>
                    <a:gd name="f1439" fmla="*/ 1132248 f1210 1"/>
                    <a:gd name="f1440" fmla="*/ 1018135 f1209 1"/>
                    <a:gd name="f1441" fmla="*/ 831436 f1210 1"/>
                    <a:gd name="f1442" fmla="*/ 1067718 f1209 1"/>
                    <a:gd name="f1443" fmla="*/ 1158076 f1210 1"/>
                    <a:gd name="f1444" fmla="*/ 1182823 f1210 1"/>
                    <a:gd name="f1445" fmla="*/ 529543 f1210 1"/>
                    <a:gd name="f1446" fmla="*/ 1285064 f1209 1"/>
                    <a:gd name="f1447" fmla="*/ 512485 f1210 1"/>
                    <a:gd name="f1448" fmla="*/ 1302153 f1209 1"/>
                    <a:gd name="f1449" fmla="*/ 495426 f1210 1"/>
                    <a:gd name="f1450" fmla="*/ 963858 f1209 1"/>
                    <a:gd name="f1451" fmla="*/ 247713 f1210 1"/>
                    <a:gd name="f1452" fmla="*/ 1251006 f1209 1"/>
                    <a:gd name="f1453" fmla="*/ 24747 f1210 1"/>
                    <a:gd name="f1454" fmla="*/ 1275797 f1209 1"/>
                    <a:gd name="f1455" fmla="*/ 247833 f1210 1"/>
                    <a:gd name="f1456" fmla="*/ 765165 f1209 1"/>
                    <a:gd name="f1457" fmla="*/ 446172 f1210 1"/>
                    <a:gd name="f1458" fmla="*/ 512725 f1210 1"/>
                    <a:gd name="f1459" fmla="*/ 1351736 f1209 1"/>
                    <a:gd name="f1460" fmla="*/ 579278 f1210 1"/>
                    <a:gd name="f1461" fmla="*/ 1215744 f1209 1"/>
                    <a:gd name="f1462" fmla="*/ 856424 f1210 1"/>
                    <a:gd name="f1463" fmla="*/ 1370149 f1209 1"/>
                    <a:gd name="f1464" fmla="*/ 856784 f1210 1"/>
                    <a:gd name="f1465" fmla="*/ 857144 f1210 1"/>
                    <a:gd name="f1466" fmla="*/ 1158436 f1210 1"/>
                    <a:gd name="f1467" fmla="*/ 1457926 f1210 1"/>
                    <a:gd name="f1468" fmla="*/ 1173503 f1209 1"/>
                    <a:gd name="f1469" fmla="*/ 1671882 f1210 1"/>
                    <a:gd name="f1470" fmla="*/ 1369187 f1209 1"/>
                    <a:gd name="f1471" fmla="*/ 1678730 f1210 1"/>
                    <a:gd name="f1472" fmla="*/ 1702516 f1210 1"/>
                    <a:gd name="f1473" fmla="*/ 1352218 f1209 1"/>
                    <a:gd name="f1474" fmla="*/ 1685577 f1210 1"/>
                    <a:gd name="f1475" fmla="*/ 1321529 f1209 1"/>
                    <a:gd name="f1476" fmla="*/ 1485437 f1210 1"/>
                    <a:gd name="f1477" fmla="*/ 1067958 f1209 1"/>
                    <a:gd name="f1478" fmla="*/ 1485076 f1210 1"/>
                    <a:gd name="f1479" fmla="*/ 1042806 f1209 1"/>
                    <a:gd name="f1480" fmla="*/ 1679450 f1210 1"/>
                    <a:gd name="f1481" fmla="*/ 777682 f1209 1"/>
                    <a:gd name="f1482" fmla="*/ 1105938 f1210 1"/>
                    <a:gd name="f1483" fmla="*/ 542042 f1209 1"/>
                    <a:gd name="f1484" fmla="*/ 1084915 f1210 1"/>
                    <a:gd name="f1485" fmla="*/ 557687 f1209 1"/>
                    <a:gd name="f1486" fmla="*/ 1082513 f1210 1"/>
                    <a:gd name="f1487" fmla="*/ 559252 f1209 1"/>
                    <a:gd name="f1488" fmla="*/ 1062090 f1210 1"/>
                    <a:gd name="f1489" fmla="*/ 571527 f1209 1"/>
                    <a:gd name="f1490" fmla="*/ 1058486 f1210 1"/>
                    <a:gd name="f1491" fmla="*/ 573453 f1209 1"/>
                    <a:gd name="f1492" fmla="*/ 1037823 f1210 1"/>
                    <a:gd name="f1493" fmla="*/ 583201 f1209 1"/>
                    <a:gd name="f1494" fmla="*/ 1033979 f1210 1"/>
                    <a:gd name="f1495" fmla="*/ 584766 f1209 1"/>
                    <a:gd name="f1496" fmla="*/ 1012235 f1210 1"/>
                    <a:gd name="f1497" fmla="*/ 592588 f1209 1"/>
                    <a:gd name="f1498" fmla="*/ 1009112 f1210 1"/>
                    <a:gd name="f1499" fmla="*/ 593431 f1209 1"/>
                    <a:gd name="f1500" fmla="*/ 985446 f1210 1"/>
                    <a:gd name="f1501" fmla="*/ 599327 f1209 1"/>
                    <a:gd name="f1502" fmla="*/ 983644 f1210 1"/>
                    <a:gd name="f1503" fmla="*/ 599689 f1209 1"/>
                    <a:gd name="f1504" fmla="*/ 958176 f1210 1"/>
                    <a:gd name="f1505" fmla="*/ 603419 f1209 1"/>
                    <a:gd name="f1506" fmla="*/ 957455 f1210 1"/>
                    <a:gd name="f1507" fmla="*/ 604743 f1209 1"/>
                    <a:gd name="f1508" fmla="*/ 904116 f1210 1"/>
                    <a:gd name="f1509" fmla="*/ 902434 f1210 1"/>
                    <a:gd name="f1510" fmla="*/ 603299 f1209 1"/>
                    <a:gd name="f1511" fmla="*/ 878648 f1210 1"/>
                    <a:gd name="f1512" fmla="*/ 599809 f1209 1"/>
                    <a:gd name="f1513" fmla="*/ 874684 f1210 1"/>
                    <a:gd name="f1514" fmla="*/ 599087 f1209 1"/>
                    <a:gd name="f1515" fmla="*/ 853781 f1210 1"/>
                    <a:gd name="f1516" fmla="*/ 593912 f1209 1"/>
                    <a:gd name="f1517" fmla="*/ 846332 f1210 1"/>
                    <a:gd name="f1518" fmla="*/ 591746 f1209 1"/>
                    <a:gd name="f1519" fmla="*/ 829514 f1210 1"/>
                    <a:gd name="f1520" fmla="*/ 585728 f1209 1"/>
                    <a:gd name="f1521" fmla="*/ 819062 f1210 1"/>
                    <a:gd name="f1522" fmla="*/ 581396 f1209 1"/>
                    <a:gd name="f1523" fmla="*/ 805608 f1210 1"/>
                    <a:gd name="f1524" fmla="*/ 575017 f1209 1"/>
                    <a:gd name="f1525" fmla="*/ 794075 f1210 1"/>
                    <a:gd name="f1526" fmla="*/ 568880 f1209 1"/>
                    <a:gd name="f1527" fmla="*/ 782182 f1210 1"/>
                    <a:gd name="f1528" fmla="*/ 561779 f1209 1"/>
                    <a:gd name="f1529" fmla="*/ 771490 f1210 1"/>
                    <a:gd name="f1530" fmla="*/ 554679 f1209 1"/>
                    <a:gd name="f1531" fmla="*/ 759357 f1210 1"/>
                    <a:gd name="f1532" fmla="*/ 545653 f1209 1"/>
                    <a:gd name="f1533" fmla="*/ 750587 f1210 1"/>
                    <a:gd name="f1534" fmla="*/ 538432 f1209 1"/>
                    <a:gd name="f1535" fmla="*/ 737973 f1210 1"/>
                    <a:gd name="f1536" fmla="*/ 526999 f1209 1"/>
                    <a:gd name="f1537" fmla="*/ 730645 f1210 1"/>
                    <a:gd name="f1538" fmla="*/ 519658 f1209 1"/>
                    <a:gd name="f1539" fmla="*/ 719232 f1210 1"/>
                    <a:gd name="f1540" fmla="*/ 507021 f1209 1"/>
                    <a:gd name="f1541" fmla="*/ 712024 f1210 1"/>
                    <a:gd name="f1542" fmla="*/ 498116 f1209 1"/>
                    <a:gd name="f1543" fmla="*/ 703135 f1210 1"/>
                    <a:gd name="f1544" fmla="*/ 486201 f1209 1"/>
                    <a:gd name="f1545" fmla="*/ 695927 f1210 1"/>
                    <a:gd name="f1546" fmla="*/ 475370 f1209 1"/>
                    <a:gd name="f1547" fmla="*/ 688959 f1210 1"/>
                    <a:gd name="f1548" fmla="*/ 463697 f1209 1"/>
                    <a:gd name="f1549" fmla="*/ 682712 f1210 1"/>
                    <a:gd name="f1550" fmla="*/ 452023 f1209 1"/>
                    <a:gd name="f1551" fmla="*/ 676465 f1210 1"/>
                    <a:gd name="f1552" fmla="*/ 438785 f1209 1"/>
                    <a:gd name="f1553" fmla="*/ 672020 f1210 1"/>
                    <a:gd name="f1554" fmla="*/ 428074 f1209 1"/>
                    <a:gd name="f1555" fmla="*/ 666014 f1210 1"/>
                    <a:gd name="f1556" fmla="*/ 411346 f1209 1"/>
                    <a:gd name="f1557" fmla="*/ 663731 f1210 1"/>
                    <a:gd name="f1558" fmla="*/ 403764 f1209 1"/>
                    <a:gd name="f1559" fmla="*/ 658566 f1210 1"/>
                    <a:gd name="f1560" fmla="*/ 382944 f1209 1"/>
                    <a:gd name="f1561" fmla="*/ 657845 f1210 1"/>
                    <a:gd name="f1562" fmla="*/ 378972 f1209 1"/>
                    <a:gd name="f1563" fmla="*/ 654361 f1210 1"/>
                    <a:gd name="f1564" fmla="*/ 355264 f1209 1"/>
                    <a:gd name="f1565" fmla="*/ 654241 f1210 1"/>
                    <a:gd name="f1566" fmla="*/ 353579 f1209 1"/>
                    <a:gd name="f1567" fmla="*/ 652919 f1210 1"/>
                    <a:gd name="f1568" fmla="*/ 327223 f1209 1"/>
                    <a:gd name="f1569" fmla="*/ 300867 f1209 1"/>
                    <a:gd name="f1570" fmla="*/ 299182 f1209 1"/>
                    <a:gd name="f1571" fmla="*/ 275354 f1209 1"/>
                    <a:gd name="f1572" fmla="*/ 271382 f1209 1"/>
                    <a:gd name="f1573" fmla="*/ 250562 f1209 1"/>
                    <a:gd name="f1574" fmla="*/ 665894 f1210 1"/>
                    <a:gd name="f1575" fmla="*/ 243101 f1209 1"/>
                    <a:gd name="f1576" fmla="*/ 671900 f1210 1"/>
                    <a:gd name="f1577" fmla="*/ 226252 f1209 1"/>
                    <a:gd name="f1578" fmla="*/ 676225 f1210 1"/>
                    <a:gd name="f1579" fmla="*/ 215782 f1209 1"/>
                    <a:gd name="f1580" fmla="*/ 678387 f1210 1"/>
                    <a:gd name="f1581" fmla="*/ 211209 f1209 1"/>
                    <a:gd name="f1582" fmla="*/ 690761 f1210 1"/>
                    <a:gd name="f1583" fmla="*/ 187380 f1209 1"/>
                    <a:gd name="f1584" fmla="*/ 691962 f1210 1"/>
                    <a:gd name="f1585" fmla="*/ 185334 f1209 1"/>
                    <a:gd name="f1586" fmla="*/ 705297 f1210 1"/>
                    <a:gd name="f1587" fmla="*/ 164996 f1209 1"/>
                    <a:gd name="f1588" fmla="*/ 708180 f1210 1"/>
                    <a:gd name="f1589" fmla="*/ 161024 f1209 1"/>
                    <a:gd name="f1590" fmla="*/ 722116 f1210 1"/>
                    <a:gd name="f1591" fmla="*/ 143815 f1209 1"/>
                    <a:gd name="f1592" fmla="*/ 726320 f1210 1"/>
                    <a:gd name="f1593" fmla="*/ 139121 f1209 1"/>
                    <a:gd name="f1594" fmla="*/ 741937 f1210 1"/>
                    <a:gd name="f1595" fmla="*/ 123356 f1209 1"/>
                    <a:gd name="f1596" fmla="*/ 745662 f1210 1"/>
                    <a:gd name="f1597" fmla="*/ 119986 f1209 1"/>
                    <a:gd name="f1598" fmla="*/ 761279 f1210 1"/>
                    <a:gd name="f1599" fmla="*/ 107109 f1209 1"/>
                    <a:gd name="f1600" fmla="*/ 765964 f1210 1"/>
                    <a:gd name="f1601" fmla="*/ 103619 f1209 1"/>
                    <a:gd name="f1602" fmla="*/ 781821 f1210 1"/>
                    <a:gd name="f1603" fmla="*/ 92787 f1209 1"/>
                    <a:gd name="f1604" fmla="*/ 787588 f1210 1"/>
                    <a:gd name="f1605" fmla="*/ 89297 f1209 1"/>
                    <a:gd name="f1606" fmla="*/ 803565 f1210 1"/>
                    <a:gd name="f1607" fmla="*/ 80392 f1209 1"/>
                    <a:gd name="f1608" fmla="*/ 810413 f1210 1"/>
                    <a:gd name="f1609" fmla="*/ 77022 f1209 1"/>
                    <a:gd name="f1610" fmla="*/ 826150 f1210 1"/>
                    <a:gd name="f1611" fmla="*/ 70042 f1209 1"/>
                    <a:gd name="f1612" fmla="*/ 834199 f1210 1"/>
                    <a:gd name="f1613" fmla="*/ 66913 f1209 1"/>
                    <a:gd name="f1614" fmla="*/ 849456 f1210 1"/>
                    <a:gd name="f1615" fmla="*/ 61738 f1209 1"/>
                    <a:gd name="f1616" fmla="*/ 858946 f1210 1"/>
                    <a:gd name="f1617" fmla="*/ 58970 f1209 1"/>
                    <a:gd name="f1618" fmla="*/ 873603 f1210 1"/>
                    <a:gd name="f1619" fmla="*/ 55480 f1209 1"/>
                    <a:gd name="f1620" fmla="*/ 884414 f1210 1"/>
                    <a:gd name="f1621" fmla="*/ 53434 f1209 1"/>
                    <a:gd name="f1622" fmla="*/ 898230 f1210 1"/>
                    <a:gd name="f1623" fmla="*/ 51508 f1209 1"/>
                    <a:gd name="f1624" fmla="*/ 910483 f1210 1"/>
                    <a:gd name="f1625" fmla="*/ 50305 f1209 1"/>
                    <a:gd name="f1626" fmla="*/ 930185 f1210 1"/>
                    <a:gd name="f1627" fmla="*/ 49342 f1209 1"/>
                    <a:gd name="f1628" fmla="*/ 954812 f1210 1"/>
                    <a:gd name="f1629" fmla="*/ 50425 f1209 1"/>
                    <a:gd name="f1630" fmla="*/ 956254 f1210 1"/>
                    <a:gd name="f1631" fmla="*/ 980280 f1210 1"/>
                    <a:gd name="f1632" fmla="*/ 53795 f1209 1"/>
                    <a:gd name="f1633" fmla="*/ 981601 f1210 1"/>
                    <a:gd name="f1634" fmla="*/ 54036 f1209 1"/>
                    <a:gd name="f1635" fmla="*/ 1005268 f1210 1"/>
                    <a:gd name="f1636" fmla="*/ 59572 f1209 1"/>
                    <a:gd name="f1637" fmla="*/ 1006349 f1210 1"/>
                    <a:gd name="f1638" fmla="*/ 59933 f1209 1"/>
                    <a:gd name="f1639" fmla="*/ 1029534 f1210 1"/>
                    <a:gd name="f1640" fmla="*/ 67755 f1209 1"/>
                    <a:gd name="f1641" fmla="*/ 1030375 f1210 1"/>
                    <a:gd name="f1642" fmla="*/ 68116 f1209 1"/>
                    <a:gd name="f1643" fmla="*/ 1052960 f1210 1"/>
                    <a:gd name="f1644" fmla="*/ 78105 f1209 1"/>
                    <a:gd name="f1645" fmla="*/ 1053561 f1210 1"/>
                    <a:gd name="f1646" fmla="*/ 78346 f1209 1"/>
                    <a:gd name="f1647" fmla="*/ 1075425 f1210 1"/>
                    <a:gd name="f1648" fmla="*/ 90501 f1209 1"/>
                    <a:gd name="f1649" fmla="*/ 1116390 f1210 1"/>
                    <a:gd name="f1650" fmla="*/ 121430 f1209 1"/>
                    <a:gd name="f1651" fmla="*/ 1181982 f1210 1"/>
                    <a:gd name="f1652" fmla="*/ 211088 f1209 1"/>
                    <a:gd name="f1653" fmla="*/ 1182343 f1210 1"/>
                    <a:gd name="f1654" fmla="*/ 211690 f1209 1"/>
                    <a:gd name="f1655" fmla="*/ 1207210 f1210 1"/>
                    <a:gd name="f1656" fmla="*/ 316753 f1209 1"/>
                    <a:gd name="f1657" fmla="*/ 326983 f1209 1"/>
                    <a:gd name="f1658" fmla="*/ 1126001 f1210 1"/>
                    <a:gd name="f1659" fmla="*/ 523268 f1209 1"/>
                    <a:gd name="f1660" fmla="*/ 1105698 f1210 1"/>
                    <a:gd name="f1661" fmla="*/ 541802 f1209 1"/>
                    <a:gd name="f1662" fmla="*/ 1105458 f1210 1"/>
                    <a:gd name="f1663" fmla="*/ 541922 f1209 1"/>
                    <a:gd name="f1664" fmla="+- f1211 0 f1"/>
                    <a:gd name="f1665" fmla="*/ f1214 1 1703464"/>
                    <a:gd name="f1666" fmla="*/ f1215 1 1370149"/>
                    <a:gd name="f1667" fmla="*/ f1216 1 1703464"/>
                    <a:gd name="f1668" fmla="*/ f1217 1 1370149"/>
                    <a:gd name="f1669" fmla="*/ f1218 1 1703464"/>
                    <a:gd name="f1670" fmla="*/ f1219 1 1370149"/>
                    <a:gd name="f1671" fmla="*/ f1220 1 1370149"/>
                    <a:gd name="f1672" fmla="*/ f1221 1 1703464"/>
                    <a:gd name="f1673" fmla="*/ f1222 1 1370149"/>
                    <a:gd name="f1674" fmla="*/ f1223 1 1703464"/>
                    <a:gd name="f1675" fmla="*/ f1224 1 1370149"/>
                    <a:gd name="f1676" fmla="*/ f1225 1 1703464"/>
                    <a:gd name="f1677" fmla="*/ f1226 1 1370149"/>
                    <a:gd name="f1678" fmla="*/ f1227 1 1703464"/>
                    <a:gd name="f1679" fmla="*/ f1228 1 1370149"/>
                    <a:gd name="f1680" fmla="*/ f1229 1 1703464"/>
                    <a:gd name="f1681" fmla="*/ f1230 1 1370149"/>
                    <a:gd name="f1682" fmla="*/ f1231 1 1703464"/>
                    <a:gd name="f1683" fmla="*/ f1232 1 1370149"/>
                    <a:gd name="f1684" fmla="*/ f1233 1 1703464"/>
                    <a:gd name="f1685" fmla="*/ f1234 1 1370149"/>
                    <a:gd name="f1686" fmla="*/ f1235 1 1703464"/>
                    <a:gd name="f1687" fmla="*/ f1236 1 1370149"/>
                    <a:gd name="f1688" fmla="*/ f1237 1 1703464"/>
                    <a:gd name="f1689" fmla="*/ f1238 1 1370149"/>
                    <a:gd name="f1690" fmla="*/ f1239 1 1703464"/>
                    <a:gd name="f1691" fmla="*/ f1240 1 1370149"/>
                    <a:gd name="f1692" fmla="*/ f1241 1 1703464"/>
                    <a:gd name="f1693" fmla="*/ f1242 1 1370149"/>
                    <a:gd name="f1694" fmla="*/ f1243 1 1703464"/>
                    <a:gd name="f1695" fmla="*/ f1244 1 1370149"/>
                    <a:gd name="f1696" fmla="*/ f1245 1 1703464"/>
                    <a:gd name="f1697" fmla="*/ f1246 1 1370149"/>
                    <a:gd name="f1698" fmla="*/ f1247 1 1703464"/>
                    <a:gd name="f1699" fmla="*/ f1248 1 1370149"/>
                    <a:gd name="f1700" fmla="*/ f1249 1 1703464"/>
                    <a:gd name="f1701" fmla="*/ f1250 1 1370149"/>
                    <a:gd name="f1702" fmla="*/ f1251 1 1703464"/>
                    <a:gd name="f1703" fmla="*/ f1252 1 1370149"/>
                    <a:gd name="f1704" fmla="*/ f1253 1 1703464"/>
                    <a:gd name="f1705" fmla="*/ f1254 1 1370149"/>
                    <a:gd name="f1706" fmla="*/ f1255 1 1703464"/>
                    <a:gd name="f1707" fmla="*/ f1256 1 1370149"/>
                    <a:gd name="f1708" fmla="*/ f1257 1 1703464"/>
                    <a:gd name="f1709" fmla="*/ f1258 1 1370149"/>
                    <a:gd name="f1710" fmla="*/ f1259 1 1703464"/>
                    <a:gd name="f1711" fmla="*/ f1260 1 1370149"/>
                    <a:gd name="f1712" fmla="*/ f1261 1 1703464"/>
                    <a:gd name="f1713" fmla="*/ f1262 1 1370149"/>
                    <a:gd name="f1714" fmla="*/ f1263 1 1703464"/>
                    <a:gd name="f1715" fmla="*/ f1264 1 1370149"/>
                    <a:gd name="f1716" fmla="*/ f1265 1 1703464"/>
                    <a:gd name="f1717" fmla="*/ f1266 1 1370149"/>
                    <a:gd name="f1718" fmla="*/ f1267 1 1703464"/>
                    <a:gd name="f1719" fmla="*/ f1268 1 1370149"/>
                    <a:gd name="f1720" fmla="*/ f1269 1 1703464"/>
                    <a:gd name="f1721" fmla="*/ f1270 1 1370149"/>
                    <a:gd name="f1722" fmla="*/ f1271 1 1703464"/>
                    <a:gd name="f1723" fmla="*/ f1272 1 1370149"/>
                    <a:gd name="f1724" fmla="*/ f1273 1 1703464"/>
                    <a:gd name="f1725" fmla="*/ f1274 1 1370149"/>
                    <a:gd name="f1726" fmla="*/ f1275 1 1703464"/>
                    <a:gd name="f1727" fmla="*/ f1276 1 1370149"/>
                    <a:gd name="f1728" fmla="*/ f1277 1 1703464"/>
                    <a:gd name="f1729" fmla="*/ f1278 1 1370149"/>
                    <a:gd name="f1730" fmla="*/ f1279 1 1703464"/>
                    <a:gd name="f1731" fmla="*/ f1280 1 1370149"/>
                    <a:gd name="f1732" fmla="*/ f1281 1 1703464"/>
                    <a:gd name="f1733" fmla="*/ f1282 1 1370149"/>
                    <a:gd name="f1734" fmla="*/ f1283 1 1703464"/>
                    <a:gd name="f1735" fmla="*/ f1284 1 1370149"/>
                    <a:gd name="f1736" fmla="*/ f1285 1 1703464"/>
                    <a:gd name="f1737" fmla="*/ f1286 1 1370149"/>
                    <a:gd name="f1738" fmla="*/ f1287 1 1703464"/>
                    <a:gd name="f1739" fmla="*/ f1288 1 1370149"/>
                    <a:gd name="f1740" fmla="*/ f1289 1 1703464"/>
                    <a:gd name="f1741" fmla="*/ f1290 1 1370149"/>
                    <a:gd name="f1742" fmla="*/ f1291 1 1703464"/>
                    <a:gd name="f1743" fmla="*/ f1292 1 1370149"/>
                    <a:gd name="f1744" fmla="*/ f1293 1 1703464"/>
                    <a:gd name="f1745" fmla="*/ f1294 1 1370149"/>
                    <a:gd name="f1746" fmla="*/ f1295 1 1703464"/>
                    <a:gd name="f1747" fmla="*/ f1296 1 1370149"/>
                    <a:gd name="f1748" fmla="*/ f1297 1 1703464"/>
                    <a:gd name="f1749" fmla="*/ f1298 1 1703464"/>
                    <a:gd name="f1750" fmla="*/ f1299 1 1703464"/>
                    <a:gd name="f1751" fmla="*/ f1300 1 1703464"/>
                    <a:gd name="f1752" fmla="*/ f1301 1 1703464"/>
                    <a:gd name="f1753" fmla="*/ f1302 1 1703464"/>
                    <a:gd name="f1754" fmla="*/ f1303 1 1703464"/>
                    <a:gd name="f1755" fmla="*/ f1304 1 1370149"/>
                    <a:gd name="f1756" fmla="*/ f1305 1 1703464"/>
                    <a:gd name="f1757" fmla="*/ f1306 1 1370149"/>
                    <a:gd name="f1758" fmla="*/ f1307 1 1703464"/>
                    <a:gd name="f1759" fmla="*/ f1308 1 1370149"/>
                    <a:gd name="f1760" fmla="*/ f1309 1 1703464"/>
                    <a:gd name="f1761" fmla="*/ f1310 1 1370149"/>
                    <a:gd name="f1762" fmla="*/ f1311 1 1703464"/>
                    <a:gd name="f1763" fmla="*/ f1312 1 1370149"/>
                    <a:gd name="f1764" fmla="*/ f1313 1 1703464"/>
                    <a:gd name="f1765" fmla="*/ f1314 1 1370149"/>
                    <a:gd name="f1766" fmla="*/ f1315 1 1703464"/>
                    <a:gd name="f1767" fmla="*/ f1316 1 1370149"/>
                    <a:gd name="f1768" fmla="*/ f1317 1 1703464"/>
                    <a:gd name="f1769" fmla="*/ f1318 1 1370149"/>
                    <a:gd name="f1770" fmla="*/ f1319 1 1703464"/>
                    <a:gd name="f1771" fmla="*/ f1320 1 1370149"/>
                    <a:gd name="f1772" fmla="*/ f1321 1 1703464"/>
                    <a:gd name="f1773" fmla="*/ f1322 1 1370149"/>
                    <a:gd name="f1774" fmla="*/ f1323 1 1703464"/>
                    <a:gd name="f1775" fmla="*/ f1324 1 1370149"/>
                    <a:gd name="f1776" fmla="*/ f1325 1 1703464"/>
                    <a:gd name="f1777" fmla="*/ f1326 1 1370149"/>
                    <a:gd name="f1778" fmla="*/ f1327 1 1703464"/>
                    <a:gd name="f1779" fmla="*/ f1328 1 1370149"/>
                    <a:gd name="f1780" fmla="*/ f1329 1 1703464"/>
                    <a:gd name="f1781" fmla="*/ f1330 1 1370149"/>
                    <a:gd name="f1782" fmla="*/ f1331 1 1703464"/>
                    <a:gd name="f1783" fmla="*/ f1332 1 1370149"/>
                    <a:gd name="f1784" fmla="*/ f1333 1 1703464"/>
                    <a:gd name="f1785" fmla="*/ f1334 1 1370149"/>
                    <a:gd name="f1786" fmla="*/ f1335 1 1703464"/>
                    <a:gd name="f1787" fmla="*/ f1336 1 1370149"/>
                    <a:gd name="f1788" fmla="*/ f1337 1 1370149"/>
                    <a:gd name="f1789" fmla="*/ f1338 1 1703464"/>
                    <a:gd name="f1790" fmla="*/ f1339 1 1370149"/>
                    <a:gd name="f1791" fmla="*/ f1340 1 1703464"/>
                    <a:gd name="f1792" fmla="*/ f1341 1 1370149"/>
                    <a:gd name="f1793" fmla="*/ f1342 1 1703464"/>
                    <a:gd name="f1794" fmla="*/ f1343 1 1370149"/>
                    <a:gd name="f1795" fmla="*/ f1344 1 1703464"/>
                    <a:gd name="f1796" fmla="*/ f1345 1 1370149"/>
                    <a:gd name="f1797" fmla="*/ f1346 1 1703464"/>
                    <a:gd name="f1798" fmla="*/ f1347 1 1370149"/>
                    <a:gd name="f1799" fmla="*/ f1348 1 1703464"/>
                    <a:gd name="f1800" fmla="*/ f1349 1 1370149"/>
                    <a:gd name="f1801" fmla="*/ f1350 1 1703464"/>
                    <a:gd name="f1802" fmla="*/ f1351 1 1370149"/>
                    <a:gd name="f1803" fmla="*/ f1352 1 1703464"/>
                    <a:gd name="f1804" fmla="*/ f1353 1 1370149"/>
                    <a:gd name="f1805" fmla="*/ f1354 1 1370149"/>
                    <a:gd name="f1806" fmla="*/ f1355 1 1703464"/>
                    <a:gd name="f1807" fmla="*/ f1356 1 1370149"/>
                    <a:gd name="f1808" fmla="*/ f1357 1 1703464"/>
                    <a:gd name="f1809" fmla="*/ f1358 1 1370149"/>
                    <a:gd name="f1810" fmla="*/ f1359 1 1370149"/>
                    <a:gd name="f1811" fmla="*/ f1360 1 1703464"/>
                    <a:gd name="f1812" fmla="*/ f1361 1 1370149"/>
                    <a:gd name="f1813" fmla="*/ f1362 1 1703464"/>
                    <a:gd name="f1814" fmla="*/ f1363 1 1703464"/>
                    <a:gd name="f1815" fmla="*/ f1364 1 1370149"/>
                    <a:gd name="f1816" fmla="*/ f1365 1 1703464"/>
                    <a:gd name="f1817" fmla="*/ f1366 1 1370149"/>
                    <a:gd name="f1818" fmla="*/ f1367 1 1703464"/>
                    <a:gd name="f1819" fmla="*/ f1368 1 1703464"/>
                    <a:gd name="f1820" fmla="*/ f1369 1 1703464"/>
                    <a:gd name="f1821" fmla="*/ f1370 1 1370149"/>
                    <a:gd name="f1822" fmla="*/ f1371 1 1703464"/>
                    <a:gd name="f1823" fmla="*/ f1372 1 1370149"/>
                    <a:gd name="f1824" fmla="*/ f1373 1 1703464"/>
                    <a:gd name="f1825" fmla="*/ f1374 1 1370149"/>
                    <a:gd name="f1826" fmla="*/ f1375 1 1703464"/>
                    <a:gd name="f1827" fmla="*/ f1376 1 1370149"/>
                    <a:gd name="f1828" fmla="*/ f1377 1 1703464"/>
                    <a:gd name="f1829" fmla="*/ f1378 1 1370149"/>
                    <a:gd name="f1830" fmla="*/ f1379 1 1703464"/>
                    <a:gd name="f1831" fmla="*/ f1380 1 1370149"/>
                    <a:gd name="f1832" fmla="*/ f1381 1 1703464"/>
                    <a:gd name="f1833" fmla="*/ f1382 1 1370149"/>
                    <a:gd name="f1834" fmla="*/ f1383 1 1703464"/>
                    <a:gd name="f1835" fmla="*/ f1384 1 1370149"/>
                    <a:gd name="f1836" fmla="*/ f1385 1 1703464"/>
                    <a:gd name="f1837" fmla="*/ f1386 1 1370149"/>
                    <a:gd name="f1838" fmla="*/ f1387 1 1703464"/>
                    <a:gd name="f1839" fmla="*/ f1388 1 1370149"/>
                    <a:gd name="f1840" fmla="*/ f1389 1 1703464"/>
                    <a:gd name="f1841" fmla="*/ f1390 1 1370149"/>
                    <a:gd name="f1842" fmla="*/ f1391 1 1703464"/>
                    <a:gd name="f1843" fmla="*/ f1392 1 1370149"/>
                    <a:gd name="f1844" fmla="*/ f1393 1 1703464"/>
                    <a:gd name="f1845" fmla="*/ f1394 1 1370149"/>
                    <a:gd name="f1846" fmla="*/ f1395 1 1703464"/>
                    <a:gd name="f1847" fmla="*/ f1396 1 1370149"/>
                    <a:gd name="f1848" fmla="*/ f1397 1 1703464"/>
                    <a:gd name="f1849" fmla="*/ f1398 1 1370149"/>
                    <a:gd name="f1850" fmla="*/ f1399 1 1703464"/>
                    <a:gd name="f1851" fmla="*/ f1400 1 1370149"/>
                    <a:gd name="f1852" fmla="*/ f1401 1 1703464"/>
                    <a:gd name="f1853" fmla="*/ f1402 1 1370149"/>
                    <a:gd name="f1854" fmla="*/ f1403 1 1703464"/>
                    <a:gd name="f1855" fmla="*/ f1404 1 1370149"/>
                    <a:gd name="f1856" fmla="*/ f1405 1 1703464"/>
                    <a:gd name="f1857" fmla="*/ f1406 1 1370149"/>
                    <a:gd name="f1858" fmla="*/ f1407 1 1703464"/>
                    <a:gd name="f1859" fmla="*/ f1408 1 1370149"/>
                    <a:gd name="f1860" fmla="*/ f1409 1 1703464"/>
                    <a:gd name="f1861" fmla="*/ f1410 1 1370149"/>
                    <a:gd name="f1862" fmla="*/ f1411 1 1703464"/>
                    <a:gd name="f1863" fmla="*/ f1412 1 1370149"/>
                    <a:gd name="f1864" fmla="*/ f1413 1 1703464"/>
                    <a:gd name="f1865" fmla="*/ f1414 1 1370149"/>
                    <a:gd name="f1866" fmla="*/ f1415 1 1370149"/>
                    <a:gd name="f1867" fmla="*/ f1416 1 1370149"/>
                    <a:gd name="f1868" fmla="*/ f1417 1 1703464"/>
                    <a:gd name="f1869" fmla="*/ f1418 1 1370149"/>
                    <a:gd name="f1870" fmla="*/ f1419 1 1370149"/>
                    <a:gd name="f1871" fmla="*/ f1420 1 1370149"/>
                    <a:gd name="f1872" fmla="*/ f1421 1 1703464"/>
                    <a:gd name="f1873" fmla="*/ f1422 1 1370149"/>
                    <a:gd name="f1874" fmla="*/ f1423 1 1703464"/>
                    <a:gd name="f1875" fmla="*/ f1424 1 1370149"/>
                    <a:gd name="f1876" fmla="*/ f1425 1 1703464"/>
                    <a:gd name="f1877" fmla="*/ f1426 1 1370149"/>
                    <a:gd name="f1878" fmla="*/ f1427 1 1703464"/>
                    <a:gd name="f1879" fmla="*/ f1428 1 1370149"/>
                    <a:gd name="f1880" fmla="*/ f1429 1 1703464"/>
                    <a:gd name="f1881" fmla="*/ f1430 1 1370149"/>
                    <a:gd name="f1882" fmla="*/ f1431 1 1370149"/>
                    <a:gd name="f1883" fmla="*/ f1432 1 1703464"/>
                    <a:gd name="f1884" fmla="*/ f1433 1 1370149"/>
                    <a:gd name="f1885" fmla="*/ f1434 1 1370149"/>
                    <a:gd name="f1886" fmla="*/ f1435 1 1703464"/>
                    <a:gd name="f1887" fmla="*/ f1436 1 1703464"/>
                    <a:gd name="f1888" fmla="*/ f1437 1 1703464"/>
                    <a:gd name="f1889" fmla="*/ f1438 1 1703464"/>
                    <a:gd name="f1890" fmla="*/ f1439 1 1703464"/>
                    <a:gd name="f1891" fmla="*/ f1440 1 1370149"/>
                    <a:gd name="f1892" fmla="*/ f1441 1 1703464"/>
                    <a:gd name="f1893" fmla="*/ f1442 1 1370149"/>
                    <a:gd name="f1894" fmla="*/ f1443 1 1703464"/>
                    <a:gd name="f1895" fmla="*/ f1444 1 1703464"/>
                    <a:gd name="f1896" fmla="*/ f1445 1 1703464"/>
                    <a:gd name="f1897" fmla="*/ f1446 1 1370149"/>
                    <a:gd name="f1898" fmla="*/ f1447 1 1703464"/>
                    <a:gd name="f1899" fmla="*/ f1448 1 1370149"/>
                    <a:gd name="f1900" fmla="*/ f1449 1 1703464"/>
                    <a:gd name="f1901" fmla="*/ f1450 1 1370149"/>
                    <a:gd name="f1902" fmla="*/ f1451 1 1703464"/>
                    <a:gd name="f1903" fmla="*/ f1452 1 1370149"/>
                    <a:gd name="f1904" fmla="*/ f1453 1 1703464"/>
                    <a:gd name="f1905" fmla="*/ f1454 1 1370149"/>
                    <a:gd name="f1906" fmla="*/ f1455 1 1703464"/>
                    <a:gd name="f1907" fmla="*/ f1456 1 1370149"/>
                    <a:gd name="f1908" fmla="*/ f1457 1 1703464"/>
                    <a:gd name="f1909" fmla="*/ f1458 1 1703464"/>
                    <a:gd name="f1910" fmla="*/ f1459 1 1370149"/>
                    <a:gd name="f1911" fmla="*/ f1460 1 1703464"/>
                    <a:gd name="f1912" fmla="*/ f1461 1 1370149"/>
                    <a:gd name="f1913" fmla="*/ f1462 1 1703464"/>
                    <a:gd name="f1914" fmla="*/ f1463 1 1370149"/>
                    <a:gd name="f1915" fmla="*/ f1464 1 1703464"/>
                    <a:gd name="f1916" fmla="*/ f1465 1 1703464"/>
                    <a:gd name="f1917" fmla="*/ f1466 1 1703464"/>
                    <a:gd name="f1918" fmla="*/ f1467 1 1703464"/>
                    <a:gd name="f1919" fmla="*/ f1468 1 1370149"/>
                    <a:gd name="f1920" fmla="*/ f1469 1 1703464"/>
                    <a:gd name="f1921" fmla="*/ f1470 1 1370149"/>
                    <a:gd name="f1922" fmla="*/ f1471 1 1703464"/>
                    <a:gd name="f1923" fmla="*/ f1472 1 1703464"/>
                    <a:gd name="f1924" fmla="*/ f1473 1 1370149"/>
                    <a:gd name="f1925" fmla="*/ f1474 1 1703464"/>
                    <a:gd name="f1926" fmla="*/ f1475 1 1370149"/>
                    <a:gd name="f1927" fmla="*/ f1476 1 1703464"/>
                    <a:gd name="f1928" fmla="*/ f1477 1 1370149"/>
                    <a:gd name="f1929" fmla="*/ f1478 1 1703464"/>
                    <a:gd name="f1930" fmla="*/ f1479 1 1370149"/>
                    <a:gd name="f1931" fmla="*/ f1480 1 1703464"/>
                    <a:gd name="f1932" fmla="*/ f1481 1 1370149"/>
                    <a:gd name="f1933" fmla="*/ f1482 1 1703464"/>
                    <a:gd name="f1934" fmla="*/ f1483 1 1370149"/>
                    <a:gd name="f1935" fmla="*/ f1484 1 1703464"/>
                    <a:gd name="f1936" fmla="*/ f1485 1 1370149"/>
                    <a:gd name="f1937" fmla="*/ f1486 1 1703464"/>
                    <a:gd name="f1938" fmla="*/ f1487 1 1370149"/>
                    <a:gd name="f1939" fmla="*/ f1488 1 1703464"/>
                    <a:gd name="f1940" fmla="*/ f1489 1 1370149"/>
                    <a:gd name="f1941" fmla="*/ f1490 1 1703464"/>
                    <a:gd name="f1942" fmla="*/ f1491 1 1370149"/>
                    <a:gd name="f1943" fmla="*/ f1492 1 1703464"/>
                    <a:gd name="f1944" fmla="*/ f1493 1 1370149"/>
                    <a:gd name="f1945" fmla="*/ f1494 1 1703464"/>
                    <a:gd name="f1946" fmla="*/ f1495 1 1370149"/>
                    <a:gd name="f1947" fmla="*/ f1496 1 1703464"/>
                    <a:gd name="f1948" fmla="*/ f1497 1 1370149"/>
                    <a:gd name="f1949" fmla="*/ f1498 1 1703464"/>
                    <a:gd name="f1950" fmla="*/ f1499 1 1370149"/>
                    <a:gd name="f1951" fmla="*/ f1500 1 1703464"/>
                    <a:gd name="f1952" fmla="*/ f1501 1 1370149"/>
                    <a:gd name="f1953" fmla="*/ f1502 1 1703464"/>
                    <a:gd name="f1954" fmla="*/ f1503 1 1370149"/>
                    <a:gd name="f1955" fmla="*/ f1504 1 1703464"/>
                    <a:gd name="f1956" fmla="*/ f1505 1 1370149"/>
                    <a:gd name="f1957" fmla="*/ f1506 1 1703464"/>
                    <a:gd name="f1958" fmla="*/ f1507 1 1370149"/>
                    <a:gd name="f1959" fmla="*/ f1508 1 1703464"/>
                    <a:gd name="f1960" fmla="*/ f1509 1 1703464"/>
                    <a:gd name="f1961" fmla="*/ f1510 1 1370149"/>
                    <a:gd name="f1962" fmla="*/ f1511 1 1703464"/>
                    <a:gd name="f1963" fmla="*/ f1512 1 1370149"/>
                    <a:gd name="f1964" fmla="*/ f1513 1 1703464"/>
                    <a:gd name="f1965" fmla="*/ f1514 1 1370149"/>
                    <a:gd name="f1966" fmla="*/ f1515 1 1703464"/>
                    <a:gd name="f1967" fmla="*/ f1516 1 1370149"/>
                    <a:gd name="f1968" fmla="*/ f1517 1 1703464"/>
                    <a:gd name="f1969" fmla="*/ f1518 1 1370149"/>
                    <a:gd name="f1970" fmla="*/ f1519 1 1703464"/>
                    <a:gd name="f1971" fmla="*/ f1520 1 1370149"/>
                    <a:gd name="f1972" fmla="*/ f1521 1 1703464"/>
                    <a:gd name="f1973" fmla="*/ f1522 1 1370149"/>
                    <a:gd name="f1974" fmla="*/ f1523 1 1703464"/>
                    <a:gd name="f1975" fmla="*/ f1524 1 1370149"/>
                    <a:gd name="f1976" fmla="*/ f1525 1 1703464"/>
                    <a:gd name="f1977" fmla="*/ f1526 1 1370149"/>
                    <a:gd name="f1978" fmla="*/ f1527 1 1703464"/>
                    <a:gd name="f1979" fmla="*/ f1528 1 1370149"/>
                    <a:gd name="f1980" fmla="*/ f1529 1 1703464"/>
                    <a:gd name="f1981" fmla="*/ f1530 1 1370149"/>
                    <a:gd name="f1982" fmla="*/ f1531 1 1703464"/>
                    <a:gd name="f1983" fmla="*/ f1532 1 1370149"/>
                    <a:gd name="f1984" fmla="*/ f1533 1 1703464"/>
                    <a:gd name="f1985" fmla="*/ f1534 1 1370149"/>
                    <a:gd name="f1986" fmla="*/ f1535 1 1703464"/>
                    <a:gd name="f1987" fmla="*/ f1536 1 1370149"/>
                    <a:gd name="f1988" fmla="*/ f1537 1 1703464"/>
                    <a:gd name="f1989" fmla="*/ f1538 1 1370149"/>
                    <a:gd name="f1990" fmla="*/ f1539 1 1703464"/>
                    <a:gd name="f1991" fmla="*/ f1540 1 1370149"/>
                    <a:gd name="f1992" fmla="*/ f1541 1 1703464"/>
                    <a:gd name="f1993" fmla="*/ f1542 1 1370149"/>
                    <a:gd name="f1994" fmla="*/ f1543 1 1703464"/>
                    <a:gd name="f1995" fmla="*/ f1544 1 1370149"/>
                    <a:gd name="f1996" fmla="*/ f1545 1 1703464"/>
                    <a:gd name="f1997" fmla="*/ f1546 1 1370149"/>
                    <a:gd name="f1998" fmla="*/ f1547 1 1703464"/>
                    <a:gd name="f1999" fmla="*/ f1548 1 1370149"/>
                    <a:gd name="f2000" fmla="*/ f1549 1 1703464"/>
                    <a:gd name="f2001" fmla="*/ f1550 1 1370149"/>
                    <a:gd name="f2002" fmla="*/ f1551 1 1703464"/>
                    <a:gd name="f2003" fmla="*/ f1552 1 1370149"/>
                    <a:gd name="f2004" fmla="*/ f1553 1 1703464"/>
                    <a:gd name="f2005" fmla="*/ f1554 1 1370149"/>
                    <a:gd name="f2006" fmla="*/ f1555 1 1703464"/>
                    <a:gd name="f2007" fmla="*/ f1556 1 1370149"/>
                    <a:gd name="f2008" fmla="*/ f1557 1 1703464"/>
                    <a:gd name="f2009" fmla="*/ f1558 1 1370149"/>
                    <a:gd name="f2010" fmla="*/ f1559 1 1703464"/>
                    <a:gd name="f2011" fmla="*/ f1560 1 1370149"/>
                    <a:gd name="f2012" fmla="*/ f1561 1 1703464"/>
                    <a:gd name="f2013" fmla="*/ f1562 1 1370149"/>
                    <a:gd name="f2014" fmla="*/ f1563 1 1703464"/>
                    <a:gd name="f2015" fmla="*/ f1564 1 1370149"/>
                    <a:gd name="f2016" fmla="*/ f1565 1 1703464"/>
                    <a:gd name="f2017" fmla="*/ f1566 1 1370149"/>
                    <a:gd name="f2018" fmla="*/ f1567 1 1703464"/>
                    <a:gd name="f2019" fmla="*/ f1568 1 1370149"/>
                    <a:gd name="f2020" fmla="*/ f1569 1 1370149"/>
                    <a:gd name="f2021" fmla="*/ f1570 1 1370149"/>
                    <a:gd name="f2022" fmla="*/ f1571 1 1370149"/>
                    <a:gd name="f2023" fmla="*/ f1572 1 1370149"/>
                    <a:gd name="f2024" fmla="*/ f1573 1 1370149"/>
                    <a:gd name="f2025" fmla="*/ f1574 1 1703464"/>
                    <a:gd name="f2026" fmla="*/ f1575 1 1370149"/>
                    <a:gd name="f2027" fmla="*/ f1576 1 1703464"/>
                    <a:gd name="f2028" fmla="*/ f1577 1 1370149"/>
                    <a:gd name="f2029" fmla="*/ f1578 1 1703464"/>
                    <a:gd name="f2030" fmla="*/ f1579 1 1370149"/>
                    <a:gd name="f2031" fmla="*/ f1580 1 1703464"/>
                    <a:gd name="f2032" fmla="*/ f1581 1 1370149"/>
                    <a:gd name="f2033" fmla="*/ f1582 1 1703464"/>
                    <a:gd name="f2034" fmla="*/ f1583 1 1370149"/>
                    <a:gd name="f2035" fmla="*/ f1584 1 1703464"/>
                    <a:gd name="f2036" fmla="*/ f1585 1 1370149"/>
                    <a:gd name="f2037" fmla="*/ f1586 1 1703464"/>
                    <a:gd name="f2038" fmla="*/ f1587 1 1370149"/>
                    <a:gd name="f2039" fmla="*/ f1588 1 1703464"/>
                    <a:gd name="f2040" fmla="*/ f1589 1 1370149"/>
                    <a:gd name="f2041" fmla="*/ f1590 1 1703464"/>
                    <a:gd name="f2042" fmla="*/ f1591 1 1370149"/>
                    <a:gd name="f2043" fmla="*/ f1592 1 1703464"/>
                    <a:gd name="f2044" fmla="*/ f1593 1 1370149"/>
                    <a:gd name="f2045" fmla="*/ f1594 1 1703464"/>
                    <a:gd name="f2046" fmla="*/ f1595 1 1370149"/>
                    <a:gd name="f2047" fmla="*/ f1596 1 1703464"/>
                    <a:gd name="f2048" fmla="*/ f1597 1 1370149"/>
                    <a:gd name="f2049" fmla="*/ f1598 1 1703464"/>
                    <a:gd name="f2050" fmla="*/ f1599 1 1370149"/>
                    <a:gd name="f2051" fmla="*/ f1600 1 1703464"/>
                    <a:gd name="f2052" fmla="*/ f1601 1 1370149"/>
                    <a:gd name="f2053" fmla="*/ f1602 1 1703464"/>
                    <a:gd name="f2054" fmla="*/ f1603 1 1370149"/>
                    <a:gd name="f2055" fmla="*/ f1604 1 1703464"/>
                    <a:gd name="f2056" fmla="*/ f1605 1 1370149"/>
                    <a:gd name="f2057" fmla="*/ f1606 1 1703464"/>
                    <a:gd name="f2058" fmla="*/ f1607 1 1370149"/>
                    <a:gd name="f2059" fmla="*/ f1608 1 1703464"/>
                    <a:gd name="f2060" fmla="*/ f1609 1 1370149"/>
                    <a:gd name="f2061" fmla="*/ f1610 1 1703464"/>
                    <a:gd name="f2062" fmla="*/ f1611 1 1370149"/>
                    <a:gd name="f2063" fmla="*/ f1612 1 1703464"/>
                    <a:gd name="f2064" fmla="*/ f1613 1 1370149"/>
                    <a:gd name="f2065" fmla="*/ f1614 1 1703464"/>
                    <a:gd name="f2066" fmla="*/ f1615 1 1370149"/>
                    <a:gd name="f2067" fmla="*/ f1616 1 1703464"/>
                    <a:gd name="f2068" fmla="*/ f1617 1 1370149"/>
                    <a:gd name="f2069" fmla="*/ f1618 1 1703464"/>
                    <a:gd name="f2070" fmla="*/ f1619 1 1370149"/>
                    <a:gd name="f2071" fmla="*/ f1620 1 1703464"/>
                    <a:gd name="f2072" fmla="*/ f1621 1 1370149"/>
                    <a:gd name="f2073" fmla="*/ f1622 1 1703464"/>
                    <a:gd name="f2074" fmla="*/ f1623 1 1370149"/>
                    <a:gd name="f2075" fmla="*/ f1624 1 1703464"/>
                    <a:gd name="f2076" fmla="*/ f1625 1 1370149"/>
                    <a:gd name="f2077" fmla="*/ f1626 1 1703464"/>
                    <a:gd name="f2078" fmla="*/ f1627 1 1370149"/>
                    <a:gd name="f2079" fmla="*/ f1628 1 1703464"/>
                    <a:gd name="f2080" fmla="*/ f1629 1 1370149"/>
                    <a:gd name="f2081" fmla="*/ f1630 1 1703464"/>
                    <a:gd name="f2082" fmla="*/ f1631 1 1703464"/>
                    <a:gd name="f2083" fmla="*/ f1632 1 1370149"/>
                    <a:gd name="f2084" fmla="*/ f1633 1 1703464"/>
                    <a:gd name="f2085" fmla="*/ f1634 1 1370149"/>
                    <a:gd name="f2086" fmla="*/ f1635 1 1703464"/>
                    <a:gd name="f2087" fmla="*/ f1636 1 1370149"/>
                    <a:gd name="f2088" fmla="*/ f1637 1 1703464"/>
                    <a:gd name="f2089" fmla="*/ f1638 1 1370149"/>
                    <a:gd name="f2090" fmla="*/ f1639 1 1703464"/>
                    <a:gd name="f2091" fmla="*/ f1640 1 1370149"/>
                    <a:gd name="f2092" fmla="*/ f1641 1 1703464"/>
                    <a:gd name="f2093" fmla="*/ f1642 1 1370149"/>
                    <a:gd name="f2094" fmla="*/ f1643 1 1703464"/>
                    <a:gd name="f2095" fmla="*/ f1644 1 1370149"/>
                    <a:gd name="f2096" fmla="*/ f1645 1 1703464"/>
                    <a:gd name="f2097" fmla="*/ f1646 1 1370149"/>
                    <a:gd name="f2098" fmla="*/ f1647 1 1703464"/>
                    <a:gd name="f2099" fmla="*/ f1648 1 1370149"/>
                    <a:gd name="f2100" fmla="*/ f1649 1 1703464"/>
                    <a:gd name="f2101" fmla="*/ f1650 1 1370149"/>
                    <a:gd name="f2102" fmla="*/ f1651 1 1703464"/>
                    <a:gd name="f2103" fmla="*/ f1652 1 1370149"/>
                    <a:gd name="f2104" fmla="*/ f1653 1 1703464"/>
                    <a:gd name="f2105" fmla="*/ f1654 1 1370149"/>
                    <a:gd name="f2106" fmla="*/ f1655 1 1703464"/>
                    <a:gd name="f2107" fmla="*/ f1656 1 1370149"/>
                    <a:gd name="f2108" fmla="*/ f1657 1 1370149"/>
                    <a:gd name="f2109" fmla="*/ f1658 1 1703464"/>
                    <a:gd name="f2110" fmla="*/ f1659 1 1370149"/>
                    <a:gd name="f2111" fmla="*/ f1660 1 1703464"/>
                    <a:gd name="f2112" fmla="*/ f1661 1 1370149"/>
                    <a:gd name="f2113" fmla="*/ f1662 1 1703464"/>
                    <a:gd name="f2114" fmla="*/ f1663 1 1370149"/>
                    <a:gd name="f2115" fmla="*/ f1205 1 f1212"/>
                    <a:gd name="f2116" fmla="*/ f1206 1 f1212"/>
                    <a:gd name="f2117" fmla="*/ f1205 1 f1213"/>
                    <a:gd name="f2118" fmla="*/ f1207 1 f1213"/>
                    <a:gd name="f2119" fmla="*/ f1665 1 f1212"/>
                    <a:gd name="f2120" fmla="*/ f1666 1 f1213"/>
                    <a:gd name="f2121" fmla="*/ f1667 1 f1212"/>
                    <a:gd name="f2122" fmla="*/ f1668 1 f1213"/>
                    <a:gd name="f2123" fmla="*/ f1669 1 f1212"/>
                    <a:gd name="f2124" fmla="*/ f1670 1 f1213"/>
                    <a:gd name="f2125" fmla="*/ f1671 1 f1213"/>
                    <a:gd name="f2126" fmla="*/ f1672 1 f1212"/>
                    <a:gd name="f2127" fmla="*/ f1673 1 f1213"/>
                    <a:gd name="f2128" fmla="*/ f1674 1 f1212"/>
                    <a:gd name="f2129" fmla="*/ f1675 1 f1213"/>
                    <a:gd name="f2130" fmla="*/ f1676 1 f1212"/>
                    <a:gd name="f2131" fmla="*/ f1677 1 f1213"/>
                    <a:gd name="f2132" fmla="*/ f1678 1 f1212"/>
                    <a:gd name="f2133" fmla="*/ f1679 1 f1213"/>
                    <a:gd name="f2134" fmla="*/ f1680 1 f1212"/>
                    <a:gd name="f2135" fmla="*/ f1681 1 f1213"/>
                    <a:gd name="f2136" fmla="*/ f1682 1 f1212"/>
                    <a:gd name="f2137" fmla="*/ f1683 1 f1213"/>
                    <a:gd name="f2138" fmla="*/ f1684 1 f1212"/>
                    <a:gd name="f2139" fmla="*/ f1685 1 f1213"/>
                    <a:gd name="f2140" fmla="*/ f1686 1 f1212"/>
                    <a:gd name="f2141" fmla="*/ f1687 1 f1213"/>
                    <a:gd name="f2142" fmla="*/ f1688 1 f1212"/>
                    <a:gd name="f2143" fmla="*/ f1689 1 f1213"/>
                    <a:gd name="f2144" fmla="*/ f1690 1 f1212"/>
                    <a:gd name="f2145" fmla="*/ f1691 1 f1213"/>
                    <a:gd name="f2146" fmla="*/ f1692 1 f1212"/>
                    <a:gd name="f2147" fmla="*/ f1693 1 f1213"/>
                    <a:gd name="f2148" fmla="*/ f1694 1 f1212"/>
                    <a:gd name="f2149" fmla="*/ f1695 1 f1213"/>
                    <a:gd name="f2150" fmla="*/ f1696 1 f1212"/>
                    <a:gd name="f2151" fmla="*/ f1697 1 f1213"/>
                    <a:gd name="f2152" fmla="*/ f1698 1 f1212"/>
                    <a:gd name="f2153" fmla="*/ f1699 1 f1213"/>
                    <a:gd name="f2154" fmla="*/ f1700 1 f1212"/>
                    <a:gd name="f2155" fmla="*/ f1701 1 f1213"/>
                    <a:gd name="f2156" fmla="*/ f1702 1 f1212"/>
                    <a:gd name="f2157" fmla="*/ f1703 1 f1213"/>
                    <a:gd name="f2158" fmla="*/ f1704 1 f1212"/>
                    <a:gd name="f2159" fmla="*/ f1705 1 f1213"/>
                    <a:gd name="f2160" fmla="*/ f1706 1 f1212"/>
                    <a:gd name="f2161" fmla="*/ f1707 1 f1213"/>
                    <a:gd name="f2162" fmla="*/ f1708 1 f1212"/>
                    <a:gd name="f2163" fmla="*/ f1709 1 f1213"/>
                    <a:gd name="f2164" fmla="*/ f1710 1 f1212"/>
                    <a:gd name="f2165" fmla="*/ f1711 1 f1213"/>
                    <a:gd name="f2166" fmla="*/ f1712 1 f1212"/>
                    <a:gd name="f2167" fmla="*/ f1713 1 f1213"/>
                    <a:gd name="f2168" fmla="*/ f1714 1 f1212"/>
                    <a:gd name="f2169" fmla="*/ f1715 1 f1213"/>
                    <a:gd name="f2170" fmla="*/ f1716 1 f1212"/>
                    <a:gd name="f2171" fmla="*/ f1717 1 f1213"/>
                    <a:gd name="f2172" fmla="*/ f1718 1 f1212"/>
                    <a:gd name="f2173" fmla="*/ f1719 1 f1213"/>
                    <a:gd name="f2174" fmla="*/ f1720 1 f1212"/>
                    <a:gd name="f2175" fmla="*/ f1721 1 f1213"/>
                    <a:gd name="f2176" fmla="*/ f1722 1 f1212"/>
                    <a:gd name="f2177" fmla="*/ f1723 1 f1213"/>
                    <a:gd name="f2178" fmla="*/ f1724 1 f1212"/>
                    <a:gd name="f2179" fmla="*/ f1725 1 f1213"/>
                    <a:gd name="f2180" fmla="*/ f1726 1 f1212"/>
                    <a:gd name="f2181" fmla="*/ f1727 1 f1213"/>
                    <a:gd name="f2182" fmla="*/ f1728 1 f1212"/>
                    <a:gd name="f2183" fmla="*/ f1729 1 f1213"/>
                    <a:gd name="f2184" fmla="*/ f1730 1 f1212"/>
                    <a:gd name="f2185" fmla="*/ f1731 1 f1213"/>
                    <a:gd name="f2186" fmla="*/ f1732 1 f1212"/>
                    <a:gd name="f2187" fmla="*/ f1733 1 f1213"/>
                    <a:gd name="f2188" fmla="*/ f1734 1 f1212"/>
                    <a:gd name="f2189" fmla="*/ f1735 1 f1213"/>
                    <a:gd name="f2190" fmla="*/ f1736 1 f1212"/>
                    <a:gd name="f2191" fmla="*/ f1737 1 f1213"/>
                    <a:gd name="f2192" fmla="*/ f1738 1 f1212"/>
                    <a:gd name="f2193" fmla="*/ f1739 1 f1213"/>
                    <a:gd name="f2194" fmla="*/ f1740 1 f1212"/>
                    <a:gd name="f2195" fmla="*/ f1741 1 f1213"/>
                    <a:gd name="f2196" fmla="*/ f1742 1 f1212"/>
                    <a:gd name="f2197" fmla="*/ f1743 1 f1213"/>
                    <a:gd name="f2198" fmla="*/ f1744 1 f1212"/>
                    <a:gd name="f2199" fmla="*/ f1745 1 f1213"/>
                    <a:gd name="f2200" fmla="*/ f1746 1 f1212"/>
                    <a:gd name="f2201" fmla="*/ f1747 1 f1213"/>
                    <a:gd name="f2202" fmla="*/ f1748 1 f1212"/>
                    <a:gd name="f2203" fmla="*/ f1749 1 f1212"/>
                    <a:gd name="f2204" fmla="*/ f1750 1 f1212"/>
                    <a:gd name="f2205" fmla="*/ f1751 1 f1212"/>
                    <a:gd name="f2206" fmla="*/ f1752 1 f1212"/>
                    <a:gd name="f2207" fmla="*/ f1753 1 f1212"/>
                    <a:gd name="f2208" fmla="*/ f1754 1 f1212"/>
                    <a:gd name="f2209" fmla="*/ f1755 1 f1213"/>
                    <a:gd name="f2210" fmla="*/ f1756 1 f1212"/>
                    <a:gd name="f2211" fmla="*/ f1757 1 f1213"/>
                    <a:gd name="f2212" fmla="*/ f1758 1 f1212"/>
                    <a:gd name="f2213" fmla="*/ f1759 1 f1213"/>
                    <a:gd name="f2214" fmla="*/ f1760 1 f1212"/>
                    <a:gd name="f2215" fmla="*/ f1761 1 f1213"/>
                    <a:gd name="f2216" fmla="*/ f1762 1 f1212"/>
                    <a:gd name="f2217" fmla="*/ f1763 1 f1213"/>
                    <a:gd name="f2218" fmla="*/ f1764 1 f1212"/>
                    <a:gd name="f2219" fmla="*/ f1765 1 f1213"/>
                    <a:gd name="f2220" fmla="*/ f1766 1 f1212"/>
                    <a:gd name="f2221" fmla="*/ f1767 1 f1213"/>
                    <a:gd name="f2222" fmla="*/ f1768 1 f1212"/>
                    <a:gd name="f2223" fmla="*/ f1769 1 f1213"/>
                    <a:gd name="f2224" fmla="*/ f1770 1 f1212"/>
                    <a:gd name="f2225" fmla="*/ f1771 1 f1213"/>
                    <a:gd name="f2226" fmla="*/ f1772 1 f1212"/>
                    <a:gd name="f2227" fmla="*/ f1773 1 f1213"/>
                    <a:gd name="f2228" fmla="*/ f1774 1 f1212"/>
                    <a:gd name="f2229" fmla="*/ f1775 1 f1213"/>
                    <a:gd name="f2230" fmla="*/ f1776 1 f1212"/>
                    <a:gd name="f2231" fmla="*/ f1777 1 f1213"/>
                    <a:gd name="f2232" fmla="*/ f1778 1 f1212"/>
                    <a:gd name="f2233" fmla="*/ f1779 1 f1213"/>
                    <a:gd name="f2234" fmla="*/ f1780 1 f1212"/>
                    <a:gd name="f2235" fmla="*/ f1781 1 f1213"/>
                    <a:gd name="f2236" fmla="*/ f1782 1 f1212"/>
                    <a:gd name="f2237" fmla="*/ f1783 1 f1213"/>
                    <a:gd name="f2238" fmla="*/ f1784 1 f1212"/>
                    <a:gd name="f2239" fmla="*/ f1785 1 f1213"/>
                    <a:gd name="f2240" fmla="*/ f1786 1 f1212"/>
                    <a:gd name="f2241" fmla="*/ f1787 1 f1213"/>
                    <a:gd name="f2242" fmla="*/ f1788 1 f1213"/>
                    <a:gd name="f2243" fmla="*/ f1789 1 f1212"/>
                    <a:gd name="f2244" fmla="*/ f1790 1 f1213"/>
                    <a:gd name="f2245" fmla="*/ f1791 1 f1212"/>
                    <a:gd name="f2246" fmla="*/ f1792 1 f1213"/>
                    <a:gd name="f2247" fmla="*/ f1793 1 f1212"/>
                    <a:gd name="f2248" fmla="*/ f1794 1 f1213"/>
                    <a:gd name="f2249" fmla="*/ f1795 1 f1212"/>
                    <a:gd name="f2250" fmla="*/ f1796 1 f1213"/>
                    <a:gd name="f2251" fmla="*/ f1797 1 f1212"/>
                    <a:gd name="f2252" fmla="*/ f1798 1 f1213"/>
                    <a:gd name="f2253" fmla="*/ f1799 1 f1212"/>
                    <a:gd name="f2254" fmla="*/ f1800 1 f1213"/>
                    <a:gd name="f2255" fmla="*/ f1801 1 f1212"/>
                    <a:gd name="f2256" fmla="*/ f1802 1 f1213"/>
                    <a:gd name="f2257" fmla="*/ f1803 1 f1212"/>
                    <a:gd name="f2258" fmla="*/ f1804 1 f1213"/>
                    <a:gd name="f2259" fmla="*/ f1805 1 f1213"/>
                    <a:gd name="f2260" fmla="*/ f1806 1 f1212"/>
                    <a:gd name="f2261" fmla="*/ f1807 1 f1213"/>
                    <a:gd name="f2262" fmla="*/ f1808 1 f1212"/>
                    <a:gd name="f2263" fmla="*/ f1809 1 f1213"/>
                    <a:gd name="f2264" fmla="*/ f1810 1 f1213"/>
                    <a:gd name="f2265" fmla="*/ f1811 1 f1212"/>
                    <a:gd name="f2266" fmla="*/ f1812 1 f1213"/>
                    <a:gd name="f2267" fmla="*/ f1813 1 f1212"/>
                    <a:gd name="f2268" fmla="*/ f1814 1 f1212"/>
                    <a:gd name="f2269" fmla="*/ f1815 1 f1213"/>
                    <a:gd name="f2270" fmla="*/ f1816 1 f1212"/>
                    <a:gd name="f2271" fmla="*/ f1817 1 f1213"/>
                    <a:gd name="f2272" fmla="*/ f1818 1 f1212"/>
                    <a:gd name="f2273" fmla="*/ f1819 1 f1212"/>
                    <a:gd name="f2274" fmla="*/ f1820 1 f1212"/>
                    <a:gd name="f2275" fmla="*/ f1821 1 f1213"/>
                    <a:gd name="f2276" fmla="*/ f1822 1 f1212"/>
                    <a:gd name="f2277" fmla="*/ f1823 1 f1213"/>
                    <a:gd name="f2278" fmla="*/ f1824 1 f1212"/>
                    <a:gd name="f2279" fmla="*/ f1825 1 f1213"/>
                    <a:gd name="f2280" fmla="*/ f1826 1 f1212"/>
                    <a:gd name="f2281" fmla="*/ f1827 1 f1213"/>
                    <a:gd name="f2282" fmla="*/ f1828 1 f1212"/>
                    <a:gd name="f2283" fmla="*/ f1829 1 f1213"/>
                    <a:gd name="f2284" fmla="*/ f1830 1 f1212"/>
                    <a:gd name="f2285" fmla="*/ f1831 1 f1213"/>
                    <a:gd name="f2286" fmla="*/ f1832 1 f1212"/>
                    <a:gd name="f2287" fmla="*/ f1833 1 f1213"/>
                    <a:gd name="f2288" fmla="*/ f1834 1 f1212"/>
                    <a:gd name="f2289" fmla="*/ f1835 1 f1213"/>
                    <a:gd name="f2290" fmla="*/ f1836 1 f1212"/>
                    <a:gd name="f2291" fmla="*/ f1837 1 f1213"/>
                    <a:gd name="f2292" fmla="*/ f1838 1 f1212"/>
                    <a:gd name="f2293" fmla="*/ f1839 1 f1213"/>
                    <a:gd name="f2294" fmla="*/ f1840 1 f1212"/>
                    <a:gd name="f2295" fmla="*/ f1841 1 f1213"/>
                    <a:gd name="f2296" fmla="*/ f1842 1 f1212"/>
                    <a:gd name="f2297" fmla="*/ f1843 1 f1213"/>
                    <a:gd name="f2298" fmla="*/ f1844 1 f1212"/>
                    <a:gd name="f2299" fmla="*/ f1845 1 f1213"/>
                    <a:gd name="f2300" fmla="*/ f1846 1 f1212"/>
                    <a:gd name="f2301" fmla="*/ f1847 1 f1213"/>
                    <a:gd name="f2302" fmla="*/ f1848 1 f1212"/>
                    <a:gd name="f2303" fmla="*/ f1849 1 f1213"/>
                    <a:gd name="f2304" fmla="*/ f1850 1 f1212"/>
                    <a:gd name="f2305" fmla="*/ f1851 1 f1213"/>
                    <a:gd name="f2306" fmla="*/ f1852 1 f1212"/>
                    <a:gd name="f2307" fmla="*/ f1853 1 f1213"/>
                    <a:gd name="f2308" fmla="*/ f1854 1 f1212"/>
                    <a:gd name="f2309" fmla="*/ f1855 1 f1213"/>
                    <a:gd name="f2310" fmla="*/ f1856 1 f1212"/>
                    <a:gd name="f2311" fmla="*/ f1857 1 f1213"/>
                    <a:gd name="f2312" fmla="*/ f1858 1 f1212"/>
                    <a:gd name="f2313" fmla="*/ f1859 1 f1213"/>
                    <a:gd name="f2314" fmla="*/ f1860 1 f1212"/>
                    <a:gd name="f2315" fmla="*/ f1861 1 f1213"/>
                    <a:gd name="f2316" fmla="*/ f1862 1 f1212"/>
                    <a:gd name="f2317" fmla="*/ f1863 1 f1213"/>
                    <a:gd name="f2318" fmla="*/ f1864 1 f1212"/>
                    <a:gd name="f2319" fmla="*/ f1865 1 f1213"/>
                    <a:gd name="f2320" fmla="*/ f1866 1 f1213"/>
                    <a:gd name="f2321" fmla="*/ f1867 1 f1213"/>
                    <a:gd name="f2322" fmla="*/ f1868 1 f1212"/>
                    <a:gd name="f2323" fmla="*/ f1869 1 f1213"/>
                    <a:gd name="f2324" fmla="*/ f1870 1 f1213"/>
                    <a:gd name="f2325" fmla="*/ f1871 1 f1213"/>
                    <a:gd name="f2326" fmla="*/ f1872 1 f1212"/>
                    <a:gd name="f2327" fmla="*/ f1873 1 f1213"/>
                    <a:gd name="f2328" fmla="*/ f1874 1 f1212"/>
                    <a:gd name="f2329" fmla="*/ f1875 1 f1213"/>
                    <a:gd name="f2330" fmla="*/ f1876 1 f1212"/>
                    <a:gd name="f2331" fmla="*/ f1877 1 f1213"/>
                    <a:gd name="f2332" fmla="*/ f1878 1 f1212"/>
                    <a:gd name="f2333" fmla="*/ f1879 1 f1213"/>
                    <a:gd name="f2334" fmla="*/ f1880 1 f1212"/>
                    <a:gd name="f2335" fmla="*/ f1881 1 f1213"/>
                    <a:gd name="f2336" fmla="*/ f1882 1 f1213"/>
                    <a:gd name="f2337" fmla="*/ f1883 1 f1212"/>
                    <a:gd name="f2338" fmla="*/ f1884 1 f1213"/>
                    <a:gd name="f2339" fmla="*/ f1885 1 f1213"/>
                    <a:gd name="f2340" fmla="*/ f1886 1 f1212"/>
                    <a:gd name="f2341" fmla="*/ f1887 1 f1212"/>
                    <a:gd name="f2342" fmla="*/ f1888 1 f1212"/>
                    <a:gd name="f2343" fmla="*/ f1889 1 f1212"/>
                    <a:gd name="f2344" fmla="*/ f1890 1 f1212"/>
                    <a:gd name="f2345" fmla="*/ f1891 1 f1213"/>
                    <a:gd name="f2346" fmla="*/ f1892 1 f1212"/>
                    <a:gd name="f2347" fmla="*/ f1893 1 f1213"/>
                    <a:gd name="f2348" fmla="*/ f1894 1 f1212"/>
                    <a:gd name="f2349" fmla="*/ f1895 1 f1212"/>
                    <a:gd name="f2350" fmla="*/ f1896 1 f1212"/>
                    <a:gd name="f2351" fmla="*/ f1897 1 f1213"/>
                    <a:gd name="f2352" fmla="*/ f1898 1 f1212"/>
                    <a:gd name="f2353" fmla="*/ f1899 1 f1213"/>
                    <a:gd name="f2354" fmla="*/ f1900 1 f1212"/>
                    <a:gd name="f2355" fmla="*/ f1901 1 f1213"/>
                    <a:gd name="f2356" fmla="*/ f1902 1 f1212"/>
                    <a:gd name="f2357" fmla="*/ f1903 1 f1213"/>
                    <a:gd name="f2358" fmla="*/ f1904 1 f1212"/>
                    <a:gd name="f2359" fmla="*/ f1905 1 f1213"/>
                    <a:gd name="f2360" fmla="*/ f1906 1 f1212"/>
                    <a:gd name="f2361" fmla="*/ f1907 1 f1213"/>
                    <a:gd name="f2362" fmla="*/ f1908 1 f1212"/>
                    <a:gd name="f2363" fmla="*/ f1909 1 f1212"/>
                    <a:gd name="f2364" fmla="*/ f1910 1 f1213"/>
                    <a:gd name="f2365" fmla="*/ f1911 1 f1212"/>
                    <a:gd name="f2366" fmla="*/ f1912 1 f1213"/>
                    <a:gd name="f2367" fmla="*/ f1913 1 f1212"/>
                    <a:gd name="f2368" fmla="*/ f1914 1 f1213"/>
                    <a:gd name="f2369" fmla="*/ f1915 1 f1212"/>
                    <a:gd name="f2370" fmla="*/ f1916 1 f1212"/>
                    <a:gd name="f2371" fmla="*/ f1917 1 f1212"/>
                    <a:gd name="f2372" fmla="*/ f1918 1 f1212"/>
                    <a:gd name="f2373" fmla="*/ f1919 1 f1213"/>
                    <a:gd name="f2374" fmla="*/ f1920 1 f1212"/>
                    <a:gd name="f2375" fmla="*/ f1921 1 f1213"/>
                    <a:gd name="f2376" fmla="*/ f1922 1 f1212"/>
                    <a:gd name="f2377" fmla="*/ f1923 1 f1212"/>
                    <a:gd name="f2378" fmla="*/ f1924 1 f1213"/>
                    <a:gd name="f2379" fmla="*/ f1925 1 f1212"/>
                    <a:gd name="f2380" fmla="*/ f1926 1 f1213"/>
                    <a:gd name="f2381" fmla="*/ f1927 1 f1212"/>
                    <a:gd name="f2382" fmla="*/ f1928 1 f1213"/>
                    <a:gd name="f2383" fmla="*/ f1929 1 f1212"/>
                    <a:gd name="f2384" fmla="*/ f1930 1 f1213"/>
                    <a:gd name="f2385" fmla="*/ f1931 1 f1212"/>
                    <a:gd name="f2386" fmla="*/ f1932 1 f1213"/>
                    <a:gd name="f2387" fmla="*/ f1933 1 f1212"/>
                    <a:gd name="f2388" fmla="*/ f1934 1 f1213"/>
                    <a:gd name="f2389" fmla="*/ f1935 1 f1212"/>
                    <a:gd name="f2390" fmla="*/ f1936 1 f1213"/>
                    <a:gd name="f2391" fmla="*/ f1937 1 f1212"/>
                    <a:gd name="f2392" fmla="*/ f1938 1 f1213"/>
                    <a:gd name="f2393" fmla="*/ f1939 1 f1212"/>
                    <a:gd name="f2394" fmla="*/ f1940 1 f1213"/>
                    <a:gd name="f2395" fmla="*/ f1941 1 f1212"/>
                    <a:gd name="f2396" fmla="*/ f1942 1 f1213"/>
                    <a:gd name="f2397" fmla="*/ f1943 1 f1212"/>
                    <a:gd name="f2398" fmla="*/ f1944 1 f1213"/>
                    <a:gd name="f2399" fmla="*/ f1945 1 f1212"/>
                    <a:gd name="f2400" fmla="*/ f1946 1 f1213"/>
                    <a:gd name="f2401" fmla="*/ f1947 1 f1212"/>
                    <a:gd name="f2402" fmla="*/ f1948 1 f1213"/>
                    <a:gd name="f2403" fmla="*/ f1949 1 f1212"/>
                    <a:gd name="f2404" fmla="*/ f1950 1 f1213"/>
                    <a:gd name="f2405" fmla="*/ f1951 1 f1212"/>
                    <a:gd name="f2406" fmla="*/ f1952 1 f1213"/>
                    <a:gd name="f2407" fmla="*/ f1953 1 f1212"/>
                    <a:gd name="f2408" fmla="*/ f1954 1 f1213"/>
                    <a:gd name="f2409" fmla="*/ f1955 1 f1212"/>
                    <a:gd name="f2410" fmla="*/ f1956 1 f1213"/>
                    <a:gd name="f2411" fmla="*/ f1957 1 f1212"/>
                    <a:gd name="f2412" fmla="*/ f1958 1 f1213"/>
                    <a:gd name="f2413" fmla="*/ f1959 1 f1212"/>
                    <a:gd name="f2414" fmla="*/ f1960 1 f1212"/>
                    <a:gd name="f2415" fmla="*/ f1961 1 f1213"/>
                    <a:gd name="f2416" fmla="*/ f1962 1 f1212"/>
                    <a:gd name="f2417" fmla="*/ f1963 1 f1213"/>
                    <a:gd name="f2418" fmla="*/ f1964 1 f1212"/>
                    <a:gd name="f2419" fmla="*/ f1965 1 f1213"/>
                    <a:gd name="f2420" fmla="*/ f1966 1 f1212"/>
                    <a:gd name="f2421" fmla="*/ f1967 1 f1213"/>
                    <a:gd name="f2422" fmla="*/ f1968 1 f1212"/>
                    <a:gd name="f2423" fmla="*/ f1969 1 f1213"/>
                    <a:gd name="f2424" fmla="*/ f1970 1 f1212"/>
                    <a:gd name="f2425" fmla="*/ f1971 1 f1213"/>
                    <a:gd name="f2426" fmla="*/ f1972 1 f1212"/>
                    <a:gd name="f2427" fmla="*/ f1973 1 f1213"/>
                    <a:gd name="f2428" fmla="*/ f1974 1 f1212"/>
                    <a:gd name="f2429" fmla="*/ f1975 1 f1213"/>
                    <a:gd name="f2430" fmla="*/ f1976 1 f1212"/>
                    <a:gd name="f2431" fmla="*/ f1977 1 f1213"/>
                    <a:gd name="f2432" fmla="*/ f1978 1 f1212"/>
                    <a:gd name="f2433" fmla="*/ f1979 1 f1213"/>
                    <a:gd name="f2434" fmla="*/ f1980 1 f1212"/>
                    <a:gd name="f2435" fmla="*/ f1981 1 f1213"/>
                    <a:gd name="f2436" fmla="*/ f1982 1 f1212"/>
                    <a:gd name="f2437" fmla="*/ f1983 1 f1213"/>
                    <a:gd name="f2438" fmla="*/ f1984 1 f1212"/>
                    <a:gd name="f2439" fmla="*/ f1985 1 f1213"/>
                    <a:gd name="f2440" fmla="*/ f1986 1 f1212"/>
                    <a:gd name="f2441" fmla="*/ f1987 1 f1213"/>
                    <a:gd name="f2442" fmla="*/ f1988 1 f1212"/>
                    <a:gd name="f2443" fmla="*/ f1989 1 f1213"/>
                    <a:gd name="f2444" fmla="*/ f1990 1 f1212"/>
                    <a:gd name="f2445" fmla="*/ f1991 1 f1213"/>
                    <a:gd name="f2446" fmla="*/ f1992 1 f1212"/>
                    <a:gd name="f2447" fmla="*/ f1993 1 f1213"/>
                    <a:gd name="f2448" fmla="*/ f1994 1 f1212"/>
                    <a:gd name="f2449" fmla="*/ f1995 1 f1213"/>
                    <a:gd name="f2450" fmla="*/ f1996 1 f1212"/>
                    <a:gd name="f2451" fmla="*/ f1997 1 f1213"/>
                    <a:gd name="f2452" fmla="*/ f1998 1 f1212"/>
                    <a:gd name="f2453" fmla="*/ f1999 1 f1213"/>
                    <a:gd name="f2454" fmla="*/ f2000 1 f1212"/>
                    <a:gd name="f2455" fmla="*/ f2001 1 f1213"/>
                    <a:gd name="f2456" fmla="*/ f2002 1 f1212"/>
                    <a:gd name="f2457" fmla="*/ f2003 1 f1213"/>
                    <a:gd name="f2458" fmla="*/ f2004 1 f1212"/>
                    <a:gd name="f2459" fmla="*/ f2005 1 f1213"/>
                    <a:gd name="f2460" fmla="*/ f2006 1 f1212"/>
                    <a:gd name="f2461" fmla="*/ f2007 1 f1213"/>
                    <a:gd name="f2462" fmla="*/ f2008 1 f1212"/>
                    <a:gd name="f2463" fmla="*/ f2009 1 f1213"/>
                    <a:gd name="f2464" fmla="*/ f2010 1 f1212"/>
                    <a:gd name="f2465" fmla="*/ f2011 1 f1213"/>
                    <a:gd name="f2466" fmla="*/ f2012 1 f1212"/>
                    <a:gd name="f2467" fmla="*/ f2013 1 f1213"/>
                    <a:gd name="f2468" fmla="*/ f2014 1 f1212"/>
                    <a:gd name="f2469" fmla="*/ f2015 1 f1213"/>
                    <a:gd name="f2470" fmla="*/ f2016 1 f1212"/>
                    <a:gd name="f2471" fmla="*/ f2017 1 f1213"/>
                    <a:gd name="f2472" fmla="*/ f2018 1 f1212"/>
                    <a:gd name="f2473" fmla="*/ f2019 1 f1213"/>
                    <a:gd name="f2474" fmla="*/ f2020 1 f1213"/>
                    <a:gd name="f2475" fmla="*/ f2021 1 f1213"/>
                    <a:gd name="f2476" fmla="*/ f2022 1 f1213"/>
                    <a:gd name="f2477" fmla="*/ f2023 1 f1213"/>
                    <a:gd name="f2478" fmla="*/ f2024 1 f1213"/>
                    <a:gd name="f2479" fmla="*/ f2025 1 f1212"/>
                    <a:gd name="f2480" fmla="*/ f2026 1 f1213"/>
                    <a:gd name="f2481" fmla="*/ f2027 1 f1212"/>
                    <a:gd name="f2482" fmla="*/ f2028 1 f1213"/>
                    <a:gd name="f2483" fmla="*/ f2029 1 f1212"/>
                    <a:gd name="f2484" fmla="*/ f2030 1 f1213"/>
                    <a:gd name="f2485" fmla="*/ f2031 1 f1212"/>
                    <a:gd name="f2486" fmla="*/ f2032 1 f1213"/>
                    <a:gd name="f2487" fmla="*/ f2033 1 f1212"/>
                    <a:gd name="f2488" fmla="*/ f2034 1 f1213"/>
                    <a:gd name="f2489" fmla="*/ f2035 1 f1212"/>
                    <a:gd name="f2490" fmla="*/ f2036 1 f1213"/>
                    <a:gd name="f2491" fmla="*/ f2037 1 f1212"/>
                    <a:gd name="f2492" fmla="*/ f2038 1 f1213"/>
                    <a:gd name="f2493" fmla="*/ f2039 1 f1212"/>
                    <a:gd name="f2494" fmla="*/ f2040 1 f1213"/>
                    <a:gd name="f2495" fmla="*/ f2041 1 f1212"/>
                    <a:gd name="f2496" fmla="*/ f2042 1 f1213"/>
                    <a:gd name="f2497" fmla="*/ f2043 1 f1212"/>
                    <a:gd name="f2498" fmla="*/ f2044 1 f1213"/>
                    <a:gd name="f2499" fmla="*/ f2045 1 f1212"/>
                    <a:gd name="f2500" fmla="*/ f2046 1 f1213"/>
                    <a:gd name="f2501" fmla="*/ f2047 1 f1212"/>
                    <a:gd name="f2502" fmla="*/ f2048 1 f1213"/>
                    <a:gd name="f2503" fmla="*/ f2049 1 f1212"/>
                    <a:gd name="f2504" fmla="*/ f2050 1 f1213"/>
                    <a:gd name="f2505" fmla="*/ f2051 1 f1212"/>
                    <a:gd name="f2506" fmla="*/ f2052 1 f1213"/>
                    <a:gd name="f2507" fmla="*/ f2053 1 f1212"/>
                    <a:gd name="f2508" fmla="*/ f2054 1 f1213"/>
                    <a:gd name="f2509" fmla="*/ f2055 1 f1212"/>
                    <a:gd name="f2510" fmla="*/ f2056 1 f1213"/>
                    <a:gd name="f2511" fmla="*/ f2057 1 f1212"/>
                    <a:gd name="f2512" fmla="*/ f2058 1 f1213"/>
                    <a:gd name="f2513" fmla="*/ f2059 1 f1212"/>
                    <a:gd name="f2514" fmla="*/ f2060 1 f1213"/>
                    <a:gd name="f2515" fmla="*/ f2061 1 f1212"/>
                    <a:gd name="f2516" fmla="*/ f2062 1 f1213"/>
                    <a:gd name="f2517" fmla="*/ f2063 1 f1212"/>
                    <a:gd name="f2518" fmla="*/ f2064 1 f1213"/>
                    <a:gd name="f2519" fmla="*/ f2065 1 f1212"/>
                    <a:gd name="f2520" fmla="*/ f2066 1 f1213"/>
                    <a:gd name="f2521" fmla="*/ f2067 1 f1212"/>
                    <a:gd name="f2522" fmla="*/ f2068 1 f1213"/>
                    <a:gd name="f2523" fmla="*/ f2069 1 f1212"/>
                    <a:gd name="f2524" fmla="*/ f2070 1 f1213"/>
                    <a:gd name="f2525" fmla="*/ f2071 1 f1212"/>
                    <a:gd name="f2526" fmla="*/ f2072 1 f1213"/>
                    <a:gd name="f2527" fmla="*/ f2073 1 f1212"/>
                    <a:gd name="f2528" fmla="*/ f2074 1 f1213"/>
                    <a:gd name="f2529" fmla="*/ f2075 1 f1212"/>
                    <a:gd name="f2530" fmla="*/ f2076 1 f1213"/>
                    <a:gd name="f2531" fmla="*/ f2077 1 f1212"/>
                    <a:gd name="f2532" fmla="*/ f2078 1 f1213"/>
                    <a:gd name="f2533" fmla="*/ f2079 1 f1212"/>
                    <a:gd name="f2534" fmla="*/ f2080 1 f1213"/>
                    <a:gd name="f2535" fmla="*/ f2081 1 f1212"/>
                    <a:gd name="f2536" fmla="*/ f2082 1 f1212"/>
                    <a:gd name="f2537" fmla="*/ f2083 1 f1213"/>
                    <a:gd name="f2538" fmla="*/ f2084 1 f1212"/>
                    <a:gd name="f2539" fmla="*/ f2085 1 f1213"/>
                    <a:gd name="f2540" fmla="*/ f2086 1 f1212"/>
                    <a:gd name="f2541" fmla="*/ f2087 1 f1213"/>
                    <a:gd name="f2542" fmla="*/ f2088 1 f1212"/>
                    <a:gd name="f2543" fmla="*/ f2089 1 f1213"/>
                    <a:gd name="f2544" fmla="*/ f2090 1 f1212"/>
                    <a:gd name="f2545" fmla="*/ f2091 1 f1213"/>
                    <a:gd name="f2546" fmla="*/ f2092 1 f1212"/>
                    <a:gd name="f2547" fmla="*/ f2093 1 f1213"/>
                    <a:gd name="f2548" fmla="*/ f2094 1 f1212"/>
                    <a:gd name="f2549" fmla="*/ f2095 1 f1213"/>
                    <a:gd name="f2550" fmla="*/ f2096 1 f1212"/>
                    <a:gd name="f2551" fmla="*/ f2097 1 f1213"/>
                    <a:gd name="f2552" fmla="*/ f2098 1 f1212"/>
                    <a:gd name="f2553" fmla="*/ f2099 1 f1213"/>
                    <a:gd name="f2554" fmla="*/ f2100 1 f1212"/>
                    <a:gd name="f2555" fmla="*/ f2101 1 f1213"/>
                    <a:gd name="f2556" fmla="*/ f2102 1 f1212"/>
                    <a:gd name="f2557" fmla="*/ f2103 1 f1213"/>
                    <a:gd name="f2558" fmla="*/ f2104 1 f1212"/>
                    <a:gd name="f2559" fmla="*/ f2105 1 f1213"/>
                    <a:gd name="f2560" fmla="*/ f2106 1 f1212"/>
                    <a:gd name="f2561" fmla="*/ f2107 1 f1213"/>
                    <a:gd name="f2562" fmla="*/ f2108 1 f1213"/>
                    <a:gd name="f2563" fmla="*/ f2109 1 f1212"/>
                    <a:gd name="f2564" fmla="*/ f2110 1 f1213"/>
                    <a:gd name="f2565" fmla="*/ f2111 1 f1212"/>
                    <a:gd name="f2566" fmla="*/ f2112 1 f1213"/>
                    <a:gd name="f2567" fmla="*/ f2113 1 f1212"/>
                    <a:gd name="f2568" fmla="*/ f2114 1 f1213"/>
                    <a:gd name="f2569" fmla="*/ f2115 f1203 1"/>
                    <a:gd name="f2570" fmla="*/ f2116 f1203 1"/>
                    <a:gd name="f2571" fmla="*/ f2118 f1204 1"/>
                    <a:gd name="f2572" fmla="*/ f2117 f1204 1"/>
                    <a:gd name="f2573" fmla="*/ f2119 f1203 1"/>
                    <a:gd name="f2574" fmla="*/ f2120 f1204 1"/>
                    <a:gd name="f2575" fmla="*/ f2121 f1203 1"/>
                    <a:gd name="f2576" fmla="*/ f2122 f1204 1"/>
                    <a:gd name="f2577" fmla="*/ f2123 f1203 1"/>
                    <a:gd name="f2578" fmla="*/ f2124 f1204 1"/>
                    <a:gd name="f2579" fmla="*/ f2125 f1204 1"/>
                    <a:gd name="f2580" fmla="*/ f2126 f1203 1"/>
                    <a:gd name="f2581" fmla="*/ f2127 f1204 1"/>
                    <a:gd name="f2582" fmla="*/ f2128 f1203 1"/>
                    <a:gd name="f2583" fmla="*/ f2129 f1204 1"/>
                    <a:gd name="f2584" fmla="*/ f2130 f1203 1"/>
                    <a:gd name="f2585" fmla="*/ f2131 f1204 1"/>
                    <a:gd name="f2586" fmla="*/ f2132 f1203 1"/>
                    <a:gd name="f2587" fmla="*/ f2133 f1204 1"/>
                    <a:gd name="f2588" fmla="*/ f2134 f1203 1"/>
                    <a:gd name="f2589" fmla="*/ f2135 f1204 1"/>
                    <a:gd name="f2590" fmla="*/ f2136 f1203 1"/>
                    <a:gd name="f2591" fmla="*/ f2137 f1204 1"/>
                    <a:gd name="f2592" fmla="*/ f2138 f1203 1"/>
                    <a:gd name="f2593" fmla="*/ f2139 f1204 1"/>
                    <a:gd name="f2594" fmla="*/ f2140 f1203 1"/>
                    <a:gd name="f2595" fmla="*/ f2141 f1204 1"/>
                    <a:gd name="f2596" fmla="*/ f2142 f1203 1"/>
                    <a:gd name="f2597" fmla="*/ f2143 f1204 1"/>
                    <a:gd name="f2598" fmla="*/ f2144 f1203 1"/>
                    <a:gd name="f2599" fmla="*/ f2145 f1204 1"/>
                    <a:gd name="f2600" fmla="*/ f2146 f1203 1"/>
                    <a:gd name="f2601" fmla="*/ f2147 f1204 1"/>
                    <a:gd name="f2602" fmla="*/ f2148 f1203 1"/>
                    <a:gd name="f2603" fmla="*/ f2149 f1204 1"/>
                    <a:gd name="f2604" fmla="*/ f2150 f1203 1"/>
                    <a:gd name="f2605" fmla="*/ f2151 f1204 1"/>
                    <a:gd name="f2606" fmla="*/ f2152 f1203 1"/>
                    <a:gd name="f2607" fmla="*/ f2153 f1204 1"/>
                    <a:gd name="f2608" fmla="*/ f2154 f1203 1"/>
                    <a:gd name="f2609" fmla="*/ f2155 f1204 1"/>
                    <a:gd name="f2610" fmla="*/ f2156 f1203 1"/>
                    <a:gd name="f2611" fmla="*/ f2157 f1204 1"/>
                    <a:gd name="f2612" fmla="*/ f2158 f1203 1"/>
                    <a:gd name="f2613" fmla="*/ f2159 f1204 1"/>
                    <a:gd name="f2614" fmla="*/ f2160 f1203 1"/>
                    <a:gd name="f2615" fmla="*/ f2161 f1204 1"/>
                    <a:gd name="f2616" fmla="*/ f2162 f1203 1"/>
                    <a:gd name="f2617" fmla="*/ f2163 f1204 1"/>
                    <a:gd name="f2618" fmla="*/ f2164 f1203 1"/>
                    <a:gd name="f2619" fmla="*/ f2165 f1204 1"/>
                    <a:gd name="f2620" fmla="*/ f2166 f1203 1"/>
                    <a:gd name="f2621" fmla="*/ f2167 f1204 1"/>
                    <a:gd name="f2622" fmla="*/ f2168 f1203 1"/>
                    <a:gd name="f2623" fmla="*/ f2169 f1204 1"/>
                    <a:gd name="f2624" fmla="*/ f2170 f1203 1"/>
                    <a:gd name="f2625" fmla="*/ f2171 f1204 1"/>
                    <a:gd name="f2626" fmla="*/ f2172 f1203 1"/>
                    <a:gd name="f2627" fmla="*/ f2173 f1204 1"/>
                    <a:gd name="f2628" fmla="*/ f2174 f1203 1"/>
                    <a:gd name="f2629" fmla="*/ f2175 f1204 1"/>
                    <a:gd name="f2630" fmla="*/ f2176 f1203 1"/>
                    <a:gd name="f2631" fmla="*/ f2177 f1204 1"/>
                    <a:gd name="f2632" fmla="*/ f2178 f1203 1"/>
                    <a:gd name="f2633" fmla="*/ f2179 f1204 1"/>
                    <a:gd name="f2634" fmla="*/ f2180 f1203 1"/>
                    <a:gd name="f2635" fmla="*/ f2181 f1204 1"/>
                    <a:gd name="f2636" fmla="*/ f2182 f1203 1"/>
                    <a:gd name="f2637" fmla="*/ f2183 f1204 1"/>
                    <a:gd name="f2638" fmla="*/ f2184 f1203 1"/>
                    <a:gd name="f2639" fmla="*/ f2185 f1204 1"/>
                    <a:gd name="f2640" fmla="*/ f2186 f1203 1"/>
                    <a:gd name="f2641" fmla="*/ f2187 f1204 1"/>
                    <a:gd name="f2642" fmla="*/ f2188 f1203 1"/>
                    <a:gd name="f2643" fmla="*/ f2189 f1204 1"/>
                    <a:gd name="f2644" fmla="*/ f2190 f1203 1"/>
                    <a:gd name="f2645" fmla="*/ f2191 f1204 1"/>
                    <a:gd name="f2646" fmla="*/ f2192 f1203 1"/>
                    <a:gd name="f2647" fmla="*/ f2193 f1204 1"/>
                    <a:gd name="f2648" fmla="*/ f2194 f1203 1"/>
                    <a:gd name="f2649" fmla="*/ f2195 f1204 1"/>
                    <a:gd name="f2650" fmla="*/ f2196 f1203 1"/>
                    <a:gd name="f2651" fmla="*/ f2197 f1204 1"/>
                    <a:gd name="f2652" fmla="*/ f2198 f1203 1"/>
                    <a:gd name="f2653" fmla="*/ f2199 f1204 1"/>
                    <a:gd name="f2654" fmla="*/ f2200 f1203 1"/>
                    <a:gd name="f2655" fmla="*/ f2201 f1204 1"/>
                    <a:gd name="f2656" fmla="*/ f2202 f1203 1"/>
                    <a:gd name="f2657" fmla="*/ f2203 f1203 1"/>
                    <a:gd name="f2658" fmla="*/ f2204 f1203 1"/>
                    <a:gd name="f2659" fmla="*/ f2205 f1203 1"/>
                    <a:gd name="f2660" fmla="*/ f2206 f1203 1"/>
                    <a:gd name="f2661" fmla="*/ f2207 f1203 1"/>
                    <a:gd name="f2662" fmla="*/ f2208 f1203 1"/>
                    <a:gd name="f2663" fmla="*/ f2209 f1204 1"/>
                    <a:gd name="f2664" fmla="*/ f2210 f1203 1"/>
                    <a:gd name="f2665" fmla="*/ f2211 f1204 1"/>
                    <a:gd name="f2666" fmla="*/ f2212 f1203 1"/>
                    <a:gd name="f2667" fmla="*/ f2213 f1204 1"/>
                    <a:gd name="f2668" fmla="*/ f2214 f1203 1"/>
                    <a:gd name="f2669" fmla="*/ f2215 f1204 1"/>
                    <a:gd name="f2670" fmla="*/ f2216 f1203 1"/>
                    <a:gd name="f2671" fmla="*/ f2217 f1204 1"/>
                    <a:gd name="f2672" fmla="*/ f2218 f1203 1"/>
                    <a:gd name="f2673" fmla="*/ f2219 f1204 1"/>
                    <a:gd name="f2674" fmla="*/ f2220 f1203 1"/>
                    <a:gd name="f2675" fmla="*/ f2221 f1204 1"/>
                    <a:gd name="f2676" fmla="*/ f2222 f1203 1"/>
                    <a:gd name="f2677" fmla="*/ f2223 f1204 1"/>
                    <a:gd name="f2678" fmla="*/ f2224 f1203 1"/>
                    <a:gd name="f2679" fmla="*/ f2225 f1204 1"/>
                    <a:gd name="f2680" fmla="*/ f2226 f1203 1"/>
                    <a:gd name="f2681" fmla="*/ f2227 f1204 1"/>
                    <a:gd name="f2682" fmla="*/ f2228 f1203 1"/>
                    <a:gd name="f2683" fmla="*/ f2229 f1204 1"/>
                    <a:gd name="f2684" fmla="*/ f2230 f1203 1"/>
                    <a:gd name="f2685" fmla="*/ f2231 f1204 1"/>
                    <a:gd name="f2686" fmla="*/ f2232 f1203 1"/>
                    <a:gd name="f2687" fmla="*/ f2233 f1204 1"/>
                    <a:gd name="f2688" fmla="*/ f2234 f1203 1"/>
                    <a:gd name="f2689" fmla="*/ f2235 f1204 1"/>
                    <a:gd name="f2690" fmla="*/ f2236 f1203 1"/>
                    <a:gd name="f2691" fmla="*/ f2237 f1204 1"/>
                    <a:gd name="f2692" fmla="*/ f2238 f1203 1"/>
                    <a:gd name="f2693" fmla="*/ f2239 f1204 1"/>
                    <a:gd name="f2694" fmla="*/ f2240 f1203 1"/>
                    <a:gd name="f2695" fmla="*/ f2241 f1204 1"/>
                    <a:gd name="f2696" fmla="*/ f2242 f1204 1"/>
                    <a:gd name="f2697" fmla="*/ f2243 f1203 1"/>
                    <a:gd name="f2698" fmla="*/ f2244 f1204 1"/>
                    <a:gd name="f2699" fmla="*/ f2245 f1203 1"/>
                    <a:gd name="f2700" fmla="*/ f2246 f1204 1"/>
                    <a:gd name="f2701" fmla="*/ f2247 f1203 1"/>
                    <a:gd name="f2702" fmla="*/ f2248 f1204 1"/>
                    <a:gd name="f2703" fmla="*/ f2249 f1203 1"/>
                    <a:gd name="f2704" fmla="*/ f2250 f1204 1"/>
                    <a:gd name="f2705" fmla="*/ f2251 f1203 1"/>
                    <a:gd name="f2706" fmla="*/ f2252 f1204 1"/>
                    <a:gd name="f2707" fmla="*/ f2253 f1203 1"/>
                    <a:gd name="f2708" fmla="*/ f2254 f1204 1"/>
                    <a:gd name="f2709" fmla="*/ f2255 f1203 1"/>
                    <a:gd name="f2710" fmla="*/ f2256 f1204 1"/>
                    <a:gd name="f2711" fmla="*/ f2257 f1203 1"/>
                    <a:gd name="f2712" fmla="*/ f2258 f1204 1"/>
                    <a:gd name="f2713" fmla="*/ f2259 f1204 1"/>
                    <a:gd name="f2714" fmla="*/ f2260 f1203 1"/>
                    <a:gd name="f2715" fmla="*/ f2261 f1204 1"/>
                    <a:gd name="f2716" fmla="*/ f2262 f1203 1"/>
                    <a:gd name="f2717" fmla="*/ f2263 f1204 1"/>
                    <a:gd name="f2718" fmla="*/ f2264 f1204 1"/>
                    <a:gd name="f2719" fmla="*/ f2265 f1203 1"/>
                    <a:gd name="f2720" fmla="*/ f2266 f1204 1"/>
                    <a:gd name="f2721" fmla="*/ f2267 f1203 1"/>
                    <a:gd name="f2722" fmla="*/ f2268 f1203 1"/>
                    <a:gd name="f2723" fmla="*/ f2269 f1204 1"/>
                    <a:gd name="f2724" fmla="*/ f2270 f1203 1"/>
                    <a:gd name="f2725" fmla="*/ f2271 f1204 1"/>
                    <a:gd name="f2726" fmla="*/ f2272 f1203 1"/>
                    <a:gd name="f2727" fmla="*/ f2273 f1203 1"/>
                    <a:gd name="f2728" fmla="*/ f2274 f1203 1"/>
                    <a:gd name="f2729" fmla="*/ f2275 f1204 1"/>
                    <a:gd name="f2730" fmla="*/ f2276 f1203 1"/>
                    <a:gd name="f2731" fmla="*/ f2277 f1204 1"/>
                    <a:gd name="f2732" fmla="*/ f2278 f1203 1"/>
                    <a:gd name="f2733" fmla="*/ f2279 f1204 1"/>
                    <a:gd name="f2734" fmla="*/ f2280 f1203 1"/>
                    <a:gd name="f2735" fmla="*/ f2281 f1204 1"/>
                    <a:gd name="f2736" fmla="*/ f2282 f1203 1"/>
                    <a:gd name="f2737" fmla="*/ f2283 f1204 1"/>
                    <a:gd name="f2738" fmla="*/ f2284 f1203 1"/>
                    <a:gd name="f2739" fmla="*/ f2285 f1204 1"/>
                    <a:gd name="f2740" fmla="*/ f2286 f1203 1"/>
                    <a:gd name="f2741" fmla="*/ f2287 f1204 1"/>
                    <a:gd name="f2742" fmla="*/ f2288 f1203 1"/>
                    <a:gd name="f2743" fmla="*/ f2289 f1204 1"/>
                    <a:gd name="f2744" fmla="*/ f2290 f1203 1"/>
                    <a:gd name="f2745" fmla="*/ f2291 f1204 1"/>
                    <a:gd name="f2746" fmla="*/ f2292 f1203 1"/>
                    <a:gd name="f2747" fmla="*/ f2293 f1204 1"/>
                    <a:gd name="f2748" fmla="*/ f2294 f1203 1"/>
                    <a:gd name="f2749" fmla="*/ f2295 f1204 1"/>
                    <a:gd name="f2750" fmla="*/ f2296 f1203 1"/>
                    <a:gd name="f2751" fmla="*/ f2297 f1204 1"/>
                    <a:gd name="f2752" fmla="*/ f2298 f1203 1"/>
                    <a:gd name="f2753" fmla="*/ f2299 f1204 1"/>
                    <a:gd name="f2754" fmla="*/ f2300 f1203 1"/>
                    <a:gd name="f2755" fmla="*/ f2301 f1204 1"/>
                    <a:gd name="f2756" fmla="*/ f2302 f1203 1"/>
                    <a:gd name="f2757" fmla="*/ f2303 f1204 1"/>
                    <a:gd name="f2758" fmla="*/ f2304 f1203 1"/>
                    <a:gd name="f2759" fmla="*/ f2305 f1204 1"/>
                    <a:gd name="f2760" fmla="*/ f2306 f1203 1"/>
                    <a:gd name="f2761" fmla="*/ f2307 f1204 1"/>
                    <a:gd name="f2762" fmla="*/ f2308 f1203 1"/>
                    <a:gd name="f2763" fmla="*/ f2309 f1204 1"/>
                    <a:gd name="f2764" fmla="*/ f2310 f1203 1"/>
                    <a:gd name="f2765" fmla="*/ f2311 f1204 1"/>
                    <a:gd name="f2766" fmla="*/ f2312 f1203 1"/>
                    <a:gd name="f2767" fmla="*/ f2313 f1204 1"/>
                    <a:gd name="f2768" fmla="*/ f2314 f1203 1"/>
                    <a:gd name="f2769" fmla="*/ f2315 f1204 1"/>
                    <a:gd name="f2770" fmla="*/ f2316 f1203 1"/>
                    <a:gd name="f2771" fmla="*/ f2317 f1204 1"/>
                    <a:gd name="f2772" fmla="*/ f2318 f1203 1"/>
                    <a:gd name="f2773" fmla="*/ f2319 f1204 1"/>
                    <a:gd name="f2774" fmla="*/ f2320 f1204 1"/>
                    <a:gd name="f2775" fmla="*/ f2321 f1204 1"/>
                    <a:gd name="f2776" fmla="*/ f2322 f1203 1"/>
                    <a:gd name="f2777" fmla="*/ f2323 f1204 1"/>
                    <a:gd name="f2778" fmla="*/ f2324 f1204 1"/>
                    <a:gd name="f2779" fmla="*/ f2325 f1204 1"/>
                    <a:gd name="f2780" fmla="*/ f2326 f1203 1"/>
                    <a:gd name="f2781" fmla="*/ f2327 f1204 1"/>
                    <a:gd name="f2782" fmla="*/ f2328 f1203 1"/>
                    <a:gd name="f2783" fmla="*/ f2329 f1204 1"/>
                    <a:gd name="f2784" fmla="*/ f2330 f1203 1"/>
                    <a:gd name="f2785" fmla="*/ f2331 f1204 1"/>
                    <a:gd name="f2786" fmla="*/ f2332 f1203 1"/>
                    <a:gd name="f2787" fmla="*/ f2333 f1204 1"/>
                    <a:gd name="f2788" fmla="*/ f2334 f1203 1"/>
                    <a:gd name="f2789" fmla="*/ f2335 f1204 1"/>
                    <a:gd name="f2790" fmla="*/ f2336 f1204 1"/>
                    <a:gd name="f2791" fmla="*/ f2337 f1203 1"/>
                    <a:gd name="f2792" fmla="*/ f2338 f1204 1"/>
                    <a:gd name="f2793" fmla="*/ f2339 f1204 1"/>
                    <a:gd name="f2794" fmla="*/ f2340 f1203 1"/>
                    <a:gd name="f2795" fmla="*/ f2341 f1203 1"/>
                    <a:gd name="f2796" fmla="*/ f2342 f1203 1"/>
                    <a:gd name="f2797" fmla="*/ f2343 f1203 1"/>
                    <a:gd name="f2798" fmla="*/ f2344 f1203 1"/>
                    <a:gd name="f2799" fmla="*/ f2345 f1204 1"/>
                    <a:gd name="f2800" fmla="*/ f2346 f1203 1"/>
                    <a:gd name="f2801" fmla="*/ f2347 f1204 1"/>
                    <a:gd name="f2802" fmla="*/ f2348 f1203 1"/>
                    <a:gd name="f2803" fmla="*/ f2349 f1203 1"/>
                    <a:gd name="f2804" fmla="*/ f2350 f1203 1"/>
                    <a:gd name="f2805" fmla="*/ f2351 f1204 1"/>
                    <a:gd name="f2806" fmla="*/ f2352 f1203 1"/>
                    <a:gd name="f2807" fmla="*/ f2353 f1204 1"/>
                    <a:gd name="f2808" fmla="*/ f2354 f1203 1"/>
                    <a:gd name="f2809" fmla="*/ f2355 f1204 1"/>
                    <a:gd name="f2810" fmla="*/ f2356 f1203 1"/>
                    <a:gd name="f2811" fmla="*/ f2357 f1204 1"/>
                    <a:gd name="f2812" fmla="*/ f2358 f1203 1"/>
                    <a:gd name="f2813" fmla="*/ f2359 f1204 1"/>
                    <a:gd name="f2814" fmla="*/ f2360 f1203 1"/>
                    <a:gd name="f2815" fmla="*/ f2361 f1204 1"/>
                    <a:gd name="f2816" fmla="*/ f2362 f1203 1"/>
                    <a:gd name="f2817" fmla="*/ f2363 f1203 1"/>
                    <a:gd name="f2818" fmla="*/ f2364 f1204 1"/>
                    <a:gd name="f2819" fmla="*/ f2365 f1203 1"/>
                    <a:gd name="f2820" fmla="*/ f2366 f1204 1"/>
                    <a:gd name="f2821" fmla="*/ f2367 f1203 1"/>
                    <a:gd name="f2822" fmla="*/ f2368 f1204 1"/>
                    <a:gd name="f2823" fmla="*/ f2369 f1203 1"/>
                    <a:gd name="f2824" fmla="*/ f2370 f1203 1"/>
                    <a:gd name="f2825" fmla="*/ f2371 f1203 1"/>
                    <a:gd name="f2826" fmla="*/ f2372 f1203 1"/>
                    <a:gd name="f2827" fmla="*/ f2373 f1204 1"/>
                    <a:gd name="f2828" fmla="*/ f2374 f1203 1"/>
                    <a:gd name="f2829" fmla="*/ f2375 f1204 1"/>
                    <a:gd name="f2830" fmla="*/ f2376 f1203 1"/>
                    <a:gd name="f2831" fmla="*/ f2377 f1203 1"/>
                    <a:gd name="f2832" fmla="*/ f2378 f1204 1"/>
                    <a:gd name="f2833" fmla="*/ f2379 f1203 1"/>
                    <a:gd name="f2834" fmla="*/ f2380 f1204 1"/>
                    <a:gd name="f2835" fmla="*/ f2381 f1203 1"/>
                    <a:gd name="f2836" fmla="*/ f2382 f1204 1"/>
                    <a:gd name="f2837" fmla="*/ f2383 f1203 1"/>
                    <a:gd name="f2838" fmla="*/ f2384 f1204 1"/>
                    <a:gd name="f2839" fmla="*/ f2385 f1203 1"/>
                    <a:gd name="f2840" fmla="*/ f2386 f1204 1"/>
                    <a:gd name="f2841" fmla="*/ f2387 f1203 1"/>
                    <a:gd name="f2842" fmla="*/ f2388 f1204 1"/>
                    <a:gd name="f2843" fmla="*/ f2389 f1203 1"/>
                    <a:gd name="f2844" fmla="*/ f2390 f1204 1"/>
                    <a:gd name="f2845" fmla="*/ f2391 f1203 1"/>
                    <a:gd name="f2846" fmla="*/ f2392 f1204 1"/>
                    <a:gd name="f2847" fmla="*/ f2393 f1203 1"/>
                    <a:gd name="f2848" fmla="*/ f2394 f1204 1"/>
                    <a:gd name="f2849" fmla="*/ f2395 f1203 1"/>
                    <a:gd name="f2850" fmla="*/ f2396 f1204 1"/>
                    <a:gd name="f2851" fmla="*/ f2397 f1203 1"/>
                    <a:gd name="f2852" fmla="*/ f2398 f1204 1"/>
                    <a:gd name="f2853" fmla="*/ f2399 f1203 1"/>
                    <a:gd name="f2854" fmla="*/ f2400 f1204 1"/>
                    <a:gd name="f2855" fmla="*/ f2401 f1203 1"/>
                    <a:gd name="f2856" fmla="*/ f2402 f1204 1"/>
                    <a:gd name="f2857" fmla="*/ f2403 f1203 1"/>
                    <a:gd name="f2858" fmla="*/ f2404 f1204 1"/>
                    <a:gd name="f2859" fmla="*/ f2405 f1203 1"/>
                    <a:gd name="f2860" fmla="*/ f2406 f1204 1"/>
                    <a:gd name="f2861" fmla="*/ f2407 f1203 1"/>
                    <a:gd name="f2862" fmla="*/ f2408 f1204 1"/>
                    <a:gd name="f2863" fmla="*/ f2409 f1203 1"/>
                    <a:gd name="f2864" fmla="*/ f2410 f1204 1"/>
                    <a:gd name="f2865" fmla="*/ f2411 f1203 1"/>
                    <a:gd name="f2866" fmla="*/ f2412 f1204 1"/>
                    <a:gd name="f2867" fmla="*/ f2413 f1203 1"/>
                    <a:gd name="f2868" fmla="*/ f2414 f1203 1"/>
                    <a:gd name="f2869" fmla="*/ f2415 f1204 1"/>
                    <a:gd name="f2870" fmla="*/ f2416 f1203 1"/>
                    <a:gd name="f2871" fmla="*/ f2417 f1204 1"/>
                    <a:gd name="f2872" fmla="*/ f2418 f1203 1"/>
                    <a:gd name="f2873" fmla="*/ f2419 f1204 1"/>
                    <a:gd name="f2874" fmla="*/ f2420 f1203 1"/>
                    <a:gd name="f2875" fmla="*/ f2421 f1204 1"/>
                    <a:gd name="f2876" fmla="*/ f2422 f1203 1"/>
                    <a:gd name="f2877" fmla="*/ f2423 f1204 1"/>
                    <a:gd name="f2878" fmla="*/ f2424 f1203 1"/>
                    <a:gd name="f2879" fmla="*/ f2425 f1204 1"/>
                    <a:gd name="f2880" fmla="*/ f2426 f1203 1"/>
                    <a:gd name="f2881" fmla="*/ f2427 f1204 1"/>
                    <a:gd name="f2882" fmla="*/ f2428 f1203 1"/>
                    <a:gd name="f2883" fmla="*/ f2429 f1204 1"/>
                    <a:gd name="f2884" fmla="*/ f2430 f1203 1"/>
                    <a:gd name="f2885" fmla="*/ f2431 f1204 1"/>
                    <a:gd name="f2886" fmla="*/ f2432 f1203 1"/>
                    <a:gd name="f2887" fmla="*/ f2433 f1204 1"/>
                    <a:gd name="f2888" fmla="*/ f2434 f1203 1"/>
                    <a:gd name="f2889" fmla="*/ f2435 f1204 1"/>
                    <a:gd name="f2890" fmla="*/ f2436 f1203 1"/>
                    <a:gd name="f2891" fmla="*/ f2437 f1204 1"/>
                    <a:gd name="f2892" fmla="*/ f2438 f1203 1"/>
                    <a:gd name="f2893" fmla="*/ f2439 f1204 1"/>
                    <a:gd name="f2894" fmla="*/ f2440 f1203 1"/>
                    <a:gd name="f2895" fmla="*/ f2441 f1204 1"/>
                    <a:gd name="f2896" fmla="*/ f2442 f1203 1"/>
                    <a:gd name="f2897" fmla="*/ f2443 f1204 1"/>
                    <a:gd name="f2898" fmla="*/ f2444 f1203 1"/>
                    <a:gd name="f2899" fmla="*/ f2445 f1204 1"/>
                    <a:gd name="f2900" fmla="*/ f2446 f1203 1"/>
                    <a:gd name="f2901" fmla="*/ f2447 f1204 1"/>
                    <a:gd name="f2902" fmla="*/ f2448 f1203 1"/>
                    <a:gd name="f2903" fmla="*/ f2449 f1204 1"/>
                    <a:gd name="f2904" fmla="*/ f2450 f1203 1"/>
                    <a:gd name="f2905" fmla="*/ f2451 f1204 1"/>
                    <a:gd name="f2906" fmla="*/ f2452 f1203 1"/>
                    <a:gd name="f2907" fmla="*/ f2453 f1204 1"/>
                    <a:gd name="f2908" fmla="*/ f2454 f1203 1"/>
                    <a:gd name="f2909" fmla="*/ f2455 f1204 1"/>
                    <a:gd name="f2910" fmla="*/ f2456 f1203 1"/>
                    <a:gd name="f2911" fmla="*/ f2457 f1204 1"/>
                    <a:gd name="f2912" fmla="*/ f2458 f1203 1"/>
                    <a:gd name="f2913" fmla="*/ f2459 f1204 1"/>
                    <a:gd name="f2914" fmla="*/ f2460 f1203 1"/>
                    <a:gd name="f2915" fmla="*/ f2461 f1204 1"/>
                    <a:gd name="f2916" fmla="*/ f2462 f1203 1"/>
                    <a:gd name="f2917" fmla="*/ f2463 f1204 1"/>
                    <a:gd name="f2918" fmla="*/ f2464 f1203 1"/>
                    <a:gd name="f2919" fmla="*/ f2465 f1204 1"/>
                    <a:gd name="f2920" fmla="*/ f2466 f1203 1"/>
                    <a:gd name="f2921" fmla="*/ f2467 f1204 1"/>
                    <a:gd name="f2922" fmla="*/ f2468 f1203 1"/>
                    <a:gd name="f2923" fmla="*/ f2469 f1204 1"/>
                    <a:gd name="f2924" fmla="*/ f2470 f1203 1"/>
                    <a:gd name="f2925" fmla="*/ f2471 f1204 1"/>
                    <a:gd name="f2926" fmla="*/ f2472 f1203 1"/>
                    <a:gd name="f2927" fmla="*/ f2473 f1204 1"/>
                    <a:gd name="f2928" fmla="*/ f2474 f1204 1"/>
                    <a:gd name="f2929" fmla="*/ f2475 f1204 1"/>
                    <a:gd name="f2930" fmla="*/ f2476 f1204 1"/>
                    <a:gd name="f2931" fmla="*/ f2477 f1204 1"/>
                    <a:gd name="f2932" fmla="*/ f2478 f1204 1"/>
                    <a:gd name="f2933" fmla="*/ f2479 f1203 1"/>
                    <a:gd name="f2934" fmla="*/ f2480 f1204 1"/>
                    <a:gd name="f2935" fmla="*/ f2481 f1203 1"/>
                    <a:gd name="f2936" fmla="*/ f2482 f1204 1"/>
                    <a:gd name="f2937" fmla="*/ f2483 f1203 1"/>
                    <a:gd name="f2938" fmla="*/ f2484 f1204 1"/>
                    <a:gd name="f2939" fmla="*/ f2485 f1203 1"/>
                    <a:gd name="f2940" fmla="*/ f2486 f1204 1"/>
                    <a:gd name="f2941" fmla="*/ f2487 f1203 1"/>
                    <a:gd name="f2942" fmla="*/ f2488 f1204 1"/>
                    <a:gd name="f2943" fmla="*/ f2489 f1203 1"/>
                    <a:gd name="f2944" fmla="*/ f2490 f1204 1"/>
                    <a:gd name="f2945" fmla="*/ f2491 f1203 1"/>
                    <a:gd name="f2946" fmla="*/ f2492 f1204 1"/>
                    <a:gd name="f2947" fmla="*/ f2493 f1203 1"/>
                    <a:gd name="f2948" fmla="*/ f2494 f1204 1"/>
                    <a:gd name="f2949" fmla="*/ f2495 f1203 1"/>
                    <a:gd name="f2950" fmla="*/ f2496 f1204 1"/>
                    <a:gd name="f2951" fmla="*/ f2497 f1203 1"/>
                    <a:gd name="f2952" fmla="*/ f2498 f1204 1"/>
                    <a:gd name="f2953" fmla="*/ f2499 f1203 1"/>
                    <a:gd name="f2954" fmla="*/ f2500 f1204 1"/>
                    <a:gd name="f2955" fmla="*/ f2501 f1203 1"/>
                    <a:gd name="f2956" fmla="*/ f2502 f1204 1"/>
                    <a:gd name="f2957" fmla="*/ f2503 f1203 1"/>
                    <a:gd name="f2958" fmla="*/ f2504 f1204 1"/>
                    <a:gd name="f2959" fmla="*/ f2505 f1203 1"/>
                    <a:gd name="f2960" fmla="*/ f2506 f1204 1"/>
                    <a:gd name="f2961" fmla="*/ f2507 f1203 1"/>
                    <a:gd name="f2962" fmla="*/ f2508 f1204 1"/>
                    <a:gd name="f2963" fmla="*/ f2509 f1203 1"/>
                    <a:gd name="f2964" fmla="*/ f2510 f1204 1"/>
                    <a:gd name="f2965" fmla="*/ f2511 f1203 1"/>
                    <a:gd name="f2966" fmla="*/ f2512 f1204 1"/>
                    <a:gd name="f2967" fmla="*/ f2513 f1203 1"/>
                    <a:gd name="f2968" fmla="*/ f2514 f1204 1"/>
                    <a:gd name="f2969" fmla="*/ f2515 f1203 1"/>
                    <a:gd name="f2970" fmla="*/ f2516 f1204 1"/>
                    <a:gd name="f2971" fmla="*/ f2517 f1203 1"/>
                    <a:gd name="f2972" fmla="*/ f2518 f1204 1"/>
                    <a:gd name="f2973" fmla="*/ f2519 f1203 1"/>
                    <a:gd name="f2974" fmla="*/ f2520 f1204 1"/>
                    <a:gd name="f2975" fmla="*/ f2521 f1203 1"/>
                    <a:gd name="f2976" fmla="*/ f2522 f1204 1"/>
                    <a:gd name="f2977" fmla="*/ f2523 f1203 1"/>
                    <a:gd name="f2978" fmla="*/ f2524 f1204 1"/>
                    <a:gd name="f2979" fmla="*/ f2525 f1203 1"/>
                    <a:gd name="f2980" fmla="*/ f2526 f1204 1"/>
                    <a:gd name="f2981" fmla="*/ f2527 f1203 1"/>
                    <a:gd name="f2982" fmla="*/ f2528 f1204 1"/>
                    <a:gd name="f2983" fmla="*/ f2529 f1203 1"/>
                    <a:gd name="f2984" fmla="*/ f2530 f1204 1"/>
                    <a:gd name="f2985" fmla="*/ f2531 f1203 1"/>
                    <a:gd name="f2986" fmla="*/ f2532 f1204 1"/>
                    <a:gd name="f2987" fmla="*/ f2533 f1203 1"/>
                    <a:gd name="f2988" fmla="*/ f2534 f1204 1"/>
                    <a:gd name="f2989" fmla="*/ f2535 f1203 1"/>
                    <a:gd name="f2990" fmla="*/ f2536 f1203 1"/>
                    <a:gd name="f2991" fmla="*/ f2537 f1204 1"/>
                    <a:gd name="f2992" fmla="*/ f2538 f1203 1"/>
                    <a:gd name="f2993" fmla="*/ f2539 f1204 1"/>
                    <a:gd name="f2994" fmla="*/ f2540 f1203 1"/>
                    <a:gd name="f2995" fmla="*/ f2541 f1204 1"/>
                    <a:gd name="f2996" fmla="*/ f2542 f1203 1"/>
                    <a:gd name="f2997" fmla="*/ f2543 f1204 1"/>
                    <a:gd name="f2998" fmla="*/ f2544 f1203 1"/>
                    <a:gd name="f2999" fmla="*/ f2545 f1204 1"/>
                    <a:gd name="f3000" fmla="*/ f2546 f1203 1"/>
                    <a:gd name="f3001" fmla="*/ f2547 f1204 1"/>
                    <a:gd name="f3002" fmla="*/ f2548 f1203 1"/>
                    <a:gd name="f3003" fmla="*/ f2549 f1204 1"/>
                    <a:gd name="f3004" fmla="*/ f2550 f1203 1"/>
                    <a:gd name="f3005" fmla="*/ f2551 f1204 1"/>
                    <a:gd name="f3006" fmla="*/ f2552 f1203 1"/>
                    <a:gd name="f3007" fmla="*/ f2553 f1204 1"/>
                    <a:gd name="f3008" fmla="*/ f2554 f1203 1"/>
                    <a:gd name="f3009" fmla="*/ f2555 f1204 1"/>
                    <a:gd name="f3010" fmla="*/ f2556 f1203 1"/>
                    <a:gd name="f3011" fmla="*/ f2557 f1204 1"/>
                    <a:gd name="f3012" fmla="*/ f2558 f1203 1"/>
                    <a:gd name="f3013" fmla="*/ f2559 f1204 1"/>
                    <a:gd name="f3014" fmla="*/ f2560 f1203 1"/>
                    <a:gd name="f3015" fmla="*/ f2561 f1204 1"/>
                    <a:gd name="f3016" fmla="*/ f2562 f1204 1"/>
                    <a:gd name="f3017" fmla="*/ f2563 f1203 1"/>
                    <a:gd name="f3018" fmla="*/ f2564 f1204 1"/>
                    <a:gd name="f3019" fmla="*/ f2565 f1203 1"/>
                    <a:gd name="f3020" fmla="*/ f2566 f1204 1"/>
                    <a:gd name="f3021" fmla="*/ f2567 f1203 1"/>
                    <a:gd name="f3022" fmla="*/ f2568 f120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664">
                      <a:pos x="f2573" y="f2574"/>
                    </a:cxn>
                    <a:cxn ang="f1664">
                      <a:pos x="f2575" y="f2576"/>
                    </a:cxn>
                    <a:cxn ang="f1664">
                      <a:pos x="f2577" y="f2578"/>
                    </a:cxn>
                    <a:cxn ang="f1664">
                      <a:pos x="f2577" y="f2579"/>
                    </a:cxn>
                    <a:cxn ang="f1664">
                      <a:pos x="f2580" y="f2581"/>
                    </a:cxn>
                    <a:cxn ang="f1664">
                      <a:pos x="f2582" y="f2583"/>
                    </a:cxn>
                    <a:cxn ang="f1664">
                      <a:pos x="f2584" y="f2585"/>
                    </a:cxn>
                    <a:cxn ang="f1664">
                      <a:pos x="f2586" y="f2587"/>
                    </a:cxn>
                    <a:cxn ang="f1664">
                      <a:pos x="f2588" y="f2589"/>
                    </a:cxn>
                    <a:cxn ang="f1664">
                      <a:pos x="f2590" y="f2591"/>
                    </a:cxn>
                    <a:cxn ang="f1664">
                      <a:pos x="f2592" y="f2593"/>
                    </a:cxn>
                    <a:cxn ang="f1664">
                      <a:pos x="f2594" y="f2595"/>
                    </a:cxn>
                    <a:cxn ang="f1664">
                      <a:pos x="f2596" y="f2597"/>
                    </a:cxn>
                    <a:cxn ang="f1664">
                      <a:pos x="f2598" y="f2599"/>
                    </a:cxn>
                    <a:cxn ang="f1664">
                      <a:pos x="f2600" y="f2601"/>
                    </a:cxn>
                    <a:cxn ang="f1664">
                      <a:pos x="f2602" y="f2603"/>
                    </a:cxn>
                    <a:cxn ang="f1664">
                      <a:pos x="f2604" y="f2605"/>
                    </a:cxn>
                    <a:cxn ang="f1664">
                      <a:pos x="f2606" y="f2607"/>
                    </a:cxn>
                    <a:cxn ang="f1664">
                      <a:pos x="f2608" y="f2609"/>
                    </a:cxn>
                    <a:cxn ang="f1664">
                      <a:pos x="f2610" y="f2611"/>
                    </a:cxn>
                    <a:cxn ang="f1664">
                      <a:pos x="f2612" y="f2613"/>
                    </a:cxn>
                    <a:cxn ang="f1664">
                      <a:pos x="f2614" y="f2615"/>
                    </a:cxn>
                    <a:cxn ang="f1664">
                      <a:pos x="f2616" y="f2617"/>
                    </a:cxn>
                    <a:cxn ang="f1664">
                      <a:pos x="f2618" y="f2619"/>
                    </a:cxn>
                    <a:cxn ang="f1664">
                      <a:pos x="f2620" y="f2621"/>
                    </a:cxn>
                    <a:cxn ang="f1664">
                      <a:pos x="f2622" y="f2623"/>
                    </a:cxn>
                    <a:cxn ang="f1664">
                      <a:pos x="f2624" y="f2625"/>
                    </a:cxn>
                    <a:cxn ang="f1664">
                      <a:pos x="f2626" y="f2627"/>
                    </a:cxn>
                    <a:cxn ang="f1664">
                      <a:pos x="f2628" y="f2629"/>
                    </a:cxn>
                    <a:cxn ang="f1664">
                      <a:pos x="f2630" y="f2631"/>
                    </a:cxn>
                    <a:cxn ang="f1664">
                      <a:pos x="f2632" y="f2633"/>
                    </a:cxn>
                    <a:cxn ang="f1664">
                      <a:pos x="f2634" y="f2635"/>
                    </a:cxn>
                    <a:cxn ang="f1664">
                      <a:pos x="f2636" y="f2637"/>
                    </a:cxn>
                    <a:cxn ang="f1664">
                      <a:pos x="f2638" y="f2639"/>
                    </a:cxn>
                    <a:cxn ang="f1664">
                      <a:pos x="f2640" y="f2641"/>
                    </a:cxn>
                    <a:cxn ang="f1664">
                      <a:pos x="f2642" y="f2643"/>
                    </a:cxn>
                    <a:cxn ang="f1664">
                      <a:pos x="f2644" y="f2645"/>
                    </a:cxn>
                    <a:cxn ang="f1664">
                      <a:pos x="f2646" y="f2647"/>
                    </a:cxn>
                    <a:cxn ang="f1664">
                      <a:pos x="f2648" y="f2649"/>
                    </a:cxn>
                    <a:cxn ang="f1664">
                      <a:pos x="f2650" y="f2651"/>
                    </a:cxn>
                    <a:cxn ang="f1664">
                      <a:pos x="f2652" y="f2653"/>
                    </a:cxn>
                    <a:cxn ang="f1664">
                      <a:pos x="f2654" y="f2655"/>
                    </a:cxn>
                    <a:cxn ang="f1664">
                      <a:pos x="f2656" y="f2655"/>
                    </a:cxn>
                    <a:cxn ang="f1664">
                      <a:pos x="f2657" y="f2655"/>
                    </a:cxn>
                    <a:cxn ang="f1664">
                      <a:pos x="f2658" y="f2655"/>
                    </a:cxn>
                    <a:cxn ang="f1664">
                      <a:pos x="f2659" y="f2653"/>
                    </a:cxn>
                    <a:cxn ang="f1664">
                      <a:pos x="f2660" y="f2653"/>
                    </a:cxn>
                    <a:cxn ang="f1664">
                      <a:pos x="f2661" y="f2653"/>
                    </a:cxn>
                    <a:cxn ang="f1664">
                      <a:pos x="f2662" y="f2663"/>
                    </a:cxn>
                    <a:cxn ang="f1664">
                      <a:pos x="f2664" y="f2665"/>
                    </a:cxn>
                    <a:cxn ang="f1664">
                      <a:pos x="f2666" y="f2667"/>
                    </a:cxn>
                    <a:cxn ang="f1664">
                      <a:pos x="f2668" y="f2669"/>
                    </a:cxn>
                    <a:cxn ang="f1664">
                      <a:pos x="f2670" y="f2671"/>
                    </a:cxn>
                    <a:cxn ang="f1664">
                      <a:pos x="f2672" y="f2673"/>
                    </a:cxn>
                    <a:cxn ang="f1664">
                      <a:pos x="f2674" y="f2675"/>
                    </a:cxn>
                    <a:cxn ang="f1664">
                      <a:pos x="f2676" y="f2677"/>
                    </a:cxn>
                    <a:cxn ang="f1664">
                      <a:pos x="f2678" y="f2679"/>
                    </a:cxn>
                    <a:cxn ang="f1664">
                      <a:pos x="f2680" y="f2681"/>
                    </a:cxn>
                    <a:cxn ang="f1664">
                      <a:pos x="f2682" y="f2683"/>
                    </a:cxn>
                    <a:cxn ang="f1664">
                      <a:pos x="f2684" y="f2685"/>
                    </a:cxn>
                    <a:cxn ang="f1664">
                      <a:pos x="f2686" y="f2687"/>
                    </a:cxn>
                    <a:cxn ang="f1664">
                      <a:pos x="f2688" y="f2689"/>
                    </a:cxn>
                    <a:cxn ang="f1664">
                      <a:pos x="f2690" y="f2691"/>
                    </a:cxn>
                    <a:cxn ang="f1664">
                      <a:pos x="f2692" y="f2693"/>
                    </a:cxn>
                    <a:cxn ang="f1664">
                      <a:pos x="f2694" y="f2695"/>
                    </a:cxn>
                    <a:cxn ang="f1664">
                      <a:pos x="f2694" y="f2696"/>
                    </a:cxn>
                    <a:cxn ang="f1664">
                      <a:pos x="f2697" y="f2698"/>
                    </a:cxn>
                    <a:cxn ang="f1664">
                      <a:pos x="f2699" y="f2700"/>
                    </a:cxn>
                    <a:cxn ang="f1664">
                      <a:pos x="f2701" y="f2702"/>
                    </a:cxn>
                    <a:cxn ang="f1664">
                      <a:pos x="f2703" y="f2704"/>
                    </a:cxn>
                    <a:cxn ang="f1664">
                      <a:pos x="f2705" y="f2702"/>
                    </a:cxn>
                    <a:cxn ang="f1664">
                      <a:pos x="f2703" y="f2706"/>
                    </a:cxn>
                    <a:cxn ang="f1664">
                      <a:pos x="f2707" y="f2708"/>
                    </a:cxn>
                    <a:cxn ang="f1664">
                      <a:pos x="f2709" y="f2710"/>
                    </a:cxn>
                    <a:cxn ang="f1664">
                      <a:pos x="f2711" y="f2712"/>
                    </a:cxn>
                    <a:cxn ang="f1664">
                      <a:pos x="f2703" y="f2713"/>
                    </a:cxn>
                    <a:cxn ang="f1664">
                      <a:pos x="f2714" y="f2702"/>
                    </a:cxn>
                    <a:cxn ang="f1664">
                      <a:pos x="f2703" y="f2715"/>
                    </a:cxn>
                    <a:cxn ang="f1664">
                      <a:pos x="f2716" y="f2717"/>
                    </a:cxn>
                    <a:cxn ang="f1664">
                      <a:pos x="f2692" y="f2718"/>
                    </a:cxn>
                    <a:cxn ang="f1664">
                      <a:pos x="f2719" y="f2720"/>
                    </a:cxn>
                    <a:cxn ang="f1664">
                      <a:pos x="f2721" y="f2720"/>
                    </a:cxn>
                    <a:cxn ang="f1664">
                      <a:pos x="f2722" y="f2723"/>
                    </a:cxn>
                    <a:cxn ang="f1664">
                      <a:pos x="f2724" y="f2725"/>
                    </a:cxn>
                    <a:cxn ang="f1664">
                      <a:pos x="f2726" y="f2715"/>
                    </a:cxn>
                    <a:cxn ang="f1664">
                      <a:pos x="f2727" y="f2715"/>
                    </a:cxn>
                    <a:cxn ang="f1664">
                      <a:pos x="f2727" y="f2715"/>
                    </a:cxn>
                    <a:cxn ang="f1664">
                      <a:pos x="f2728" y="f2729"/>
                    </a:cxn>
                    <a:cxn ang="f1664">
                      <a:pos x="f2730" y="f2731"/>
                    </a:cxn>
                    <a:cxn ang="f1664">
                      <a:pos x="f2732" y="f2733"/>
                    </a:cxn>
                    <a:cxn ang="f1664">
                      <a:pos x="f2734" y="f2735"/>
                    </a:cxn>
                    <a:cxn ang="f1664">
                      <a:pos x="f2736" y="f2737"/>
                    </a:cxn>
                    <a:cxn ang="f1664">
                      <a:pos x="f2738" y="f2739"/>
                    </a:cxn>
                    <a:cxn ang="f1664">
                      <a:pos x="f2740" y="f2741"/>
                    </a:cxn>
                    <a:cxn ang="f1664">
                      <a:pos x="f2742" y="f2743"/>
                    </a:cxn>
                    <a:cxn ang="f1664">
                      <a:pos x="f2744" y="f2745"/>
                    </a:cxn>
                    <a:cxn ang="f1664">
                      <a:pos x="f2746" y="f2747"/>
                    </a:cxn>
                    <a:cxn ang="f1664">
                      <a:pos x="f2748" y="f2749"/>
                    </a:cxn>
                    <a:cxn ang="f1664">
                      <a:pos x="f2750" y="f2751"/>
                    </a:cxn>
                    <a:cxn ang="f1664">
                      <a:pos x="f2752" y="f2753"/>
                    </a:cxn>
                    <a:cxn ang="f1664">
                      <a:pos x="f2754" y="f2755"/>
                    </a:cxn>
                    <a:cxn ang="f1664">
                      <a:pos x="f2756" y="f2757"/>
                    </a:cxn>
                    <a:cxn ang="f1664">
                      <a:pos x="f2758" y="f2759"/>
                    </a:cxn>
                    <a:cxn ang="f1664">
                      <a:pos x="f2760" y="f2761"/>
                    </a:cxn>
                    <a:cxn ang="f1664">
                      <a:pos x="f2762" y="f2763"/>
                    </a:cxn>
                    <a:cxn ang="f1664">
                      <a:pos x="f2764" y="f2765"/>
                    </a:cxn>
                    <a:cxn ang="f1664">
                      <a:pos x="f2766" y="f2767"/>
                    </a:cxn>
                    <a:cxn ang="f1664">
                      <a:pos x="f2768" y="f2769"/>
                    </a:cxn>
                    <a:cxn ang="f1664">
                      <a:pos x="f2770" y="f2771"/>
                    </a:cxn>
                    <a:cxn ang="f1664">
                      <a:pos x="f2772" y="f2773"/>
                    </a:cxn>
                    <a:cxn ang="f1664">
                      <a:pos x="f2772" y="f2774"/>
                    </a:cxn>
                    <a:cxn ang="f1664">
                      <a:pos x="f2772" y="f2775"/>
                    </a:cxn>
                    <a:cxn ang="f1664">
                      <a:pos x="f2776" y="f2777"/>
                    </a:cxn>
                    <a:cxn ang="f1664">
                      <a:pos x="f2772" y="f2778"/>
                    </a:cxn>
                    <a:cxn ang="f1664">
                      <a:pos x="f2772" y="f2779"/>
                    </a:cxn>
                    <a:cxn ang="f1664">
                      <a:pos x="f2780" y="f2781"/>
                    </a:cxn>
                    <a:cxn ang="f1664">
                      <a:pos x="f2782" y="f2779"/>
                    </a:cxn>
                    <a:cxn ang="f1664">
                      <a:pos x="f2782" y="f2783"/>
                    </a:cxn>
                    <a:cxn ang="f1664">
                      <a:pos x="f2784" y="f2785"/>
                    </a:cxn>
                    <a:cxn ang="f1664">
                      <a:pos x="f2786" y="f2787"/>
                    </a:cxn>
                    <a:cxn ang="f1664">
                      <a:pos x="f2788" y="f2789"/>
                    </a:cxn>
                    <a:cxn ang="f1664">
                      <a:pos x="f2786" y="f2790"/>
                    </a:cxn>
                    <a:cxn ang="f1664">
                      <a:pos x="f2791" y="f2792"/>
                    </a:cxn>
                    <a:cxn ang="f1664">
                      <a:pos x="f2786" y="f2793"/>
                    </a:cxn>
                    <a:cxn ang="f1664">
                      <a:pos x="f2794" y="f2793"/>
                    </a:cxn>
                    <a:cxn ang="f1664">
                      <a:pos x="f2795" y="f2793"/>
                    </a:cxn>
                    <a:cxn ang="f1664">
                      <a:pos x="f2796" y="f2793"/>
                    </a:cxn>
                    <a:cxn ang="f1664">
                      <a:pos x="f2797" y="f2792"/>
                    </a:cxn>
                    <a:cxn ang="f1664">
                      <a:pos x="f2796" y="f2790"/>
                    </a:cxn>
                    <a:cxn ang="f1664">
                      <a:pos x="f2798" y="f2799"/>
                    </a:cxn>
                    <a:cxn ang="f1664">
                      <a:pos x="f2796" y="f2799"/>
                    </a:cxn>
                    <a:cxn ang="f1664">
                      <a:pos x="f2800" y="f2792"/>
                    </a:cxn>
                    <a:cxn ang="f1664">
                      <a:pos x="f2796" y="f2801"/>
                    </a:cxn>
                    <a:cxn ang="f1664">
                      <a:pos x="f2802" y="f2801"/>
                    </a:cxn>
                    <a:cxn ang="f1664">
                      <a:pos x="f2803" y="f2792"/>
                    </a:cxn>
                    <a:cxn ang="f1664">
                      <a:pos x="f2796" y="f2787"/>
                    </a:cxn>
                    <a:cxn ang="f1664">
                      <a:pos x="f2804" y="f2792"/>
                    </a:cxn>
                    <a:cxn ang="f1664">
                      <a:pos x="f2804" y="f2805"/>
                    </a:cxn>
                    <a:cxn ang="f1664">
                      <a:pos x="f2806" y="f2807"/>
                    </a:cxn>
                    <a:cxn ang="f1664">
                      <a:pos x="f2808" y="f2805"/>
                    </a:cxn>
                    <a:cxn ang="f1664">
                      <a:pos x="f2808" y="f2809"/>
                    </a:cxn>
                    <a:cxn ang="f1664">
                      <a:pos x="f2810" y="f2787"/>
                    </a:cxn>
                    <a:cxn ang="f1664">
                      <a:pos x="f2714" y="f2809"/>
                    </a:cxn>
                    <a:cxn ang="f1664">
                      <a:pos x="f2714" y="f2811"/>
                    </a:cxn>
                    <a:cxn ang="f1664">
                      <a:pos x="f2812" y="f2813"/>
                    </a:cxn>
                    <a:cxn ang="f1664">
                      <a:pos x="f2705" y="f2811"/>
                    </a:cxn>
                    <a:cxn ang="f1664">
                      <a:pos x="f2705" y="f2809"/>
                    </a:cxn>
                    <a:cxn ang="f1664">
                      <a:pos x="f2814" y="f2815"/>
                    </a:cxn>
                    <a:cxn ang="f1664">
                      <a:pos x="f2816" y="f2809"/>
                    </a:cxn>
                    <a:cxn ang="f1664">
                      <a:pos x="f2816" y="f2805"/>
                    </a:cxn>
                    <a:cxn ang="f1664">
                      <a:pos x="f2817" y="f2818"/>
                    </a:cxn>
                    <a:cxn ang="f1664">
                      <a:pos x="f2819" y="f2805"/>
                    </a:cxn>
                    <a:cxn ang="f1664">
                      <a:pos x="f2819" y="f2820"/>
                    </a:cxn>
                    <a:cxn ang="f1664">
                      <a:pos x="f2821" y="f2822"/>
                    </a:cxn>
                    <a:cxn ang="f1664">
                      <a:pos x="f2823" y="f2822"/>
                    </a:cxn>
                    <a:cxn ang="f1664">
                      <a:pos x="f2824" y="f2822"/>
                    </a:cxn>
                    <a:cxn ang="f1664">
                      <a:pos x="f2825" y="f2822"/>
                    </a:cxn>
                    <a:cxn ang="f1664">
                      <a:pos x="f2826" y="f2827"/>
                    </a:cxn>
                    <a:cxn ang="f1664">
                      <a:pos x="f2828" y="f2829"/>
                    </a:cxn>
                    <a:cxn ang="f1664">
                      <a:pos x="f2830" y="f2822"/>
                    </a:cxn>
                    <a:cxn ang="f1664">
                      <a:pos x="f2831" y="f2832"/>
                    </a:cxn>
                    <a:cxn ang="f1664">
                      <a:pos x="f2833" y="f2834"/>
                    </a:cxn>
                    <a:cxn ang="f1664">
                      <a:pos x="f2835" y="f2836"/>
                    </a:cxn>
                    <a:cxn ang="f1664">
                      <a:pos x="f2837" y="f2838"/>
                    </a:cxn>
                    <a:cxn ang="f1664">
                      <a:pos x="f2839" y="f2840"/>
                    </a:cxn>
                    <a:cxn ang="f1664">
                      <a:pos x="f2841" y="f2842"/>
                    </a:cxn>
                    <a:cxn ang="f1664">
                      <a:pos x="f2843" y="f2844"/>
                    </a:cxn>
                    <a:cxn ang="f1664">
                      <a:pos x="f2845" y="f2846"/>
                    </a:cxn>
                    <a:cxn ang="f1664">
                      <a:pos x="f2847" y="f2848"/>
                    </a:cxn>
                    <a:cxn ang="f1664">
                      <a:pos x="f2849" y="f2850"/>
                    </a:cxn>
                    <a:cxn ang="f1664">
                      <a:pos x="f2851" y="f2852"/>
                    </a:cxn>
                    <a:cxn ang="f1664">
                      <a:pos x="f2853" y="f2854"/>
                    </a:cxn>
                    <a:cxn ang="f1664">
                      <a:pos x="f2855" y="f2856"/>
                    </a:cxn>
                    <a:cxn ang="f1664">
                      <a:pos x="f2857" y="f2858"/>
                    </a:cxn>
                    <a:cxn ang="f1664">
                      <a:pos x="f2859" y="f2860"/>
                    </a:cxn>
                    <a:cxn ang="f1664">
                      <a:pos x="f2861" y="f2862"/>
                    </a:cxn>
                    <a:cxn ang="f1664">
                      <a:pos x="f2863" y="f2864"/>
                    </a:cxn>
                    <a:cxn ang="f1664">
                      <a:pos x="f2865" y="f2864"/>
                    </a:cxn>
                    <a:cxn ang="f1664">
                      <a:pos x="f2726" y="f2866"/>
                    </a:cxn>
                    <a:cxn ang="f1664">
                      <a:pos x="f2867" y="f2864"/>
                    </a:cxn>
                    <a:cxn ang="f1664">
                      <a:pos x="f2868" y="f2869"/>
                    </a:cxn>
                    <a:cxn ang="f1664">
                      <a:pos x="f2870" y="f2871"/>
                    </a:cxn>
                    <a:cxn ang="f1664">
                      <a:pos x="f2872" y="f2873"/>
                    </a:cxn>
                    <a:cxn ang="f1664">
                      <a:pos x="f2874" y="f2875"/>
                    </a:cxn>
                    <a:cxn ang="f1664">
                      <a:pos x="f2876" y="f2877"/>
                    </a:cxn>
                    <a:cxn ang="f1664">
                      <a:pos x="f2878" y="f2879"/>
                    </a:cxn>
                    <a:cxn ang="f1664">
                      <a:pos x="f2880" y="f2881"/>
                    </a:cxn>
                    <a:cxn ang="f1664">
                      <a:pos x="f2882" y="f2883"/>
                    </a:cxn>
                    <a:cxn ang="f1664">
                      <a:pos x="f2884" y="f2885"/>
                    </a:cxn>
                    <a:cxn ang="f1664">
                      <a:pos x="f2886" y="f2887"/>
                    </a:cxn>
                    <a:cxn ang="f1664">
                      <a:pos x="f2888" y="f2889"/>
                    </a:cxn>
                    <a:cxn ang="f1664">
                      <a:pos x="f2890" y="f2891"/>
                    </a:cxn>
                    <a:cxn ang="f1664">
                      <a:pos x="f2892" y="f2893"/>
                    </a:cxn>
                    <a:cxn ang="f1664">
                      <a:pos x="f2894" y="f2895"/>
                    </a:cxn>
                    <a:cxn ang="f1664">
                      <a:pos x="f2896" y="f2897"/>
                    </a:cxn>
                    <a:cxn ang="f1664">
                      <a:pos x="f2898" y="f2899"/>
                    </a:cxn>
                    <a:cxn ang="f1664">
                      <a:pos x="f2900" y="f2901"/>
                    </a:cxn>
                    <a:cxn ang="f1664">
                      <a:pos x="f2902" y="f2903"/>
                    </a:cxn>
                    <a:cxn ang="f1664">
                      <a:pos x="f2904" y="f2905"/>
                    </a:cxn>
                    <a:cxn ang="f1664">
                      <a:pos x="f2906" y="f2907"/>
                    </a:cxn>
                    <a:cxn ang="f1664">
                      <a:pos x="f2908" y="f2909"/>
                    </a:cxn>
                    <a:cxn ang="f1664">
                      <a:pos x="f2910" y="f2911"/>
                    </a:cxn>
                    <a:cxn ang="f1664">
                      <a:pos x="f2912" y="f2913"/>
                    </a:cxn>
                    <a:cxn ang="f1664">
                      <a:pos x="f2914" y="f2915"/>
                    </a:cxn>
                    <a:cxn ang="f1664">
                      <a:pos x="f2916" y="f2917"/>
                    </a:cxn>
                    <a:cxn ang="f1664">
                      <a:pos x="f2918" y="f2919"/>
                    </a:cxn>
                    <a:cxn ang="f1664">
                      <a:pos x="f2920" y="f2921"/>
                    </a:cxn>
                    <a:cxn ang="f1664">
                      <a:pos x="f2922" y="f2923"/>
                    </a:cxn>
                    <a:cxn ang="f1664">
                      <a:pos x="f2924" y="f2925"/>
                    </a:cxn>
                    <a:cxn ang="f1664">
                      <a:pos x="f2926" y="f2927"/>
                    </a:cxn>
                    <a:cxn ang="f1664">
                      <a:pos x="f2924" y="f2928"/>
                    </a:cxn>
                    <a:cxn ang="f1664">
                      <a:pos x="f2922" y="f2929"/>
                    </a:cxn>
                    <a:cxn ang="f1664">
                      <a:pos x="f2920" y="f2930"/>
                    </a:cxn>
                    <a:cxn ang="f1664">
                      <a:pos x="f2918" y="f2931"/>
                    </a:cxn>
                    <a:cxn ang="f1664">
                      <a:pos x="f2916" y="f2932"/>
                    </a:cxn>
                    <a:cxn ang="f1664">
                      <a:pos x="f2933" y="f2934"/>
                    </a:cxn>
                    <a:cxn ang="f1664">
                      <a:pos x="f2935" y="f2936"/>
                    </a:cxn>
                    <a:cxn ang="f1664">
                      <a:pos x="f2937" y="f2938"/>
                    </a:cxn>
                    <a:cxn ang="f1664">
                      <a:pos x="f2939" y="f2940"/>
                    </a:cxn>
                    <a:cxn ang="f1664">
                      <a:pos x="f2941" y="f2942"/>
                    </a:cxn>
                    <a:cxn ang="f1664">
                      <a:pos x="f2943" y="f2944"/>
                    </a:cxn>
                    <a:cxn ang="f1664">
                      <a:pos x="f2945" y="f2946"/>
                    </a:cxn>
                    <a:cxn ang="f1664">
                      <a:pos x="f2947" y="f2948"/>
                    </a:cxn>
                    <a:cxn ang="f1664">
                      <a:pos x="f2949" y="f2950"/>
                    </a:cxn>
                    <a:cxn ang="f1664">
                      <a:pos x="f2951" y="f2952"/>
                    </a:cxn>
                    <a:cxn ang="f1664">
                      <a:pos x="f2953" y="f2954"/>
                    </a:cxn>
                    <a:cxn ang="f1664">
                      <a:pos x="f2955" y="f2956"/>
                    </a:cxn>
                    <a:cxn ang="f1664">
                      <a:pos x="f2957" y="f2958"/>
                    </a:cxn>
                    <a:cxn ang="f1664">
                      <a:pos x="f2959" y="f2960"/>
                    </a:cxn>
                    <a:cxn ang="f1664">
                      <a:pos x="f2961" y="f2962"/>
                    </a:cxn>
                    <a:cxn ang="f1664">
                      <a:pos x="f2963" y="f2964"/>
                    </a:cxn>
                    <a:cxn ang="f1664">
                      <a:pos x="f2965" y="f2966"/>
                    </a:cxn>
                    <a:cxn ang="f1664">
                      <a:pos x="f2967" y="f2968"/>
                    </a:cxn>
                    <a:cxn ang="f1664">
                      <a:pos x="f2969" y="f2970"/>
                    </a:cxn>
                    <a:cxn ang="f1664">
                      <a:pos x="f2971" y="f2972"/>
                    </a:cxn>
                    <a:cxn ang="f1664">
                      <a:pos x="f2973" y="f2974"/>
                    </a:cxn>
                    <a:cxn ang="f1664">
                      <a:pos x="f2975" y="f2976"/>
                    </a:cxn>
                    <a:cxn ang="f1664">
                      <a:pos x="f2977" y="f2978"/>
                    </a:cxn>
                    <a:cxn ang="f1664">
                      <a:pos x="f2979" y="f2980"/>
                    </a:cxn>
                    <a:cxn ang="f1664">
                      <a:pos x="f2981" y="f2982"/>
                    </a:cxn>
                    <a:cxn ang="f1664">
                      <a:pos x="f2983" y="f2984"/>
                    </a:cxn>
                    <a:cxn ang="f1664">
                      <a:pos x="f2985" y="f2986"/>
                    </a:cxn>
                    <a:cxn ang="f1664">
                      <a:pos x="f2987" y="f2988"/>
                    </a:cxn>
                    <a:cxn ang="f1664">
                      <a:pos x="f2989" y="f2988"/>
                    </a:cxn>
                    <a:cxn ang="f1664">
                      <a:pos x="f2990" y="f2991"/>
                    </a:cxn>
                    <a:cxn ang="f1664">
                      <a:pos x="f2992" y="f2993"/>
                    </a:cxn>
                    <a:cxn ang="f1664">
                      <a:pos x="f2994" y="f2995"/>
                    </a:cxn>
                    <a:cxn ang="f1664">
                      <a:pos x="f2996" y="f2997"/>
                    </a:cxn>
                    <a:cxn ang="f1664">
                      <a:pos x="f2998" y="f2999"/>
                    </a:cxn>
                    <a:cxn ang="f1664">
                      <a:pos x="f3000" y="f3001"/>
                    </a:cxn>
                    <a:cxn ang="f1664">
                      <a:pos x="f3002" y="f3003"/>
                    </a:cxn>
                    <a:cxn ang="f1664">
                      <a:pos x="f3004" y="f3005"/>
                    </a:cxn>
                    <a:cxn ang="f1664">
                      <a:pos x="f3006" y="f3007"/>
                    </a:cxn>
                    <a:cxn ang="f1664">
                      <a:pos x="f3006" y="f3007"/>
                    </a:cxn>
                    <a:cxn ang="f1664">
                      <a:pos x="f3008" y="f3009"/>
                    </a:cxn>
                    <a:cxn ang="f1664">
                      <a:pos x="f3010" y="f3011"/>
                    </a:cxn>
                    <a:cxn ang="f1664">
                      <a:pos x="f3012" y="f3013"/>
                    </a:cxn>
                    <a:cxn ang="f1664">
                      <a:pos x="f3014" y="f3015"/>
                    </a:cxn>
                    <a:cxn ang="f1664">
                      <a:pos x="f3014" y="f3016"/>
                    </a:cxn>
                    <a:cxn ang="f1664">
                      <a:pos x="f3017" y="f3018"/>
                    </a:cxn>
                    <a:cxn ang="f1664">
                      <a:pos x="f3019" y="f3020"/>
                    </a:cxn>
                    <a:cxn ang="f1664">
                      <a:pos x="f3021" y="f3022"/>
                    </a:cxn>
                  </a:cxnLst>
                  <a:rect l="f2569" t="f2572" r="f2570" b="f2571"/>
                  <a:pathLst>
                    <a:path w="1703464" h="1370149">
                      <a:moveTo>
                        <a:pt x="f8" y="f9"/>
                      </a:moveTo>
                      <a:lnTo>
                        <a:pt x="f10" y="f11"/>
                      </a:lnTo>
                      <a:cubicBezTo>
                        <a:pt x="f12" y="f13"/>
                        <a:pt x="f14" y="f15"/>
                        <a:pt x="f14" y="f16"/>
                      </a:cubicBezTo>
                      <a:lnTo>
                        <a:pt x="f14" y="f17"/>
                      </a:lnTo>
                      <a:cubicBezTo>
                        <a:pt x="f14" y="f18"/>
                        <a:pt x="f19" y="f5"/>
                        <a:pt x="f20" y="f5"/>
                      </a:cubicBezTo>
                      <a:cubicBezTo>
                        <a:pt x="f21" y="f5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30" y="f31"/>
                      </a:cubicBezTo>
                      <a:cubicBezTo>
                        <a:pt x="f32" y="f33"/>
                        <a:pt x="f34" y="f35"/>
                        <a:pt x="f36" y="f37"/>
                      </a:cubicBezTo>
                      <a:cubicBezTo>
                        <a:pt x="f38" y="f39"/>
                        <a:pt x="f40" y="f41"/>
                        <a:pt x="f42" y="f43"/>
                      </a:cubicBezTo>
                      <a:cubicBezTo>
                        <a:pt x="f44" y="f45"/>
                        <a:pt x="f46" y="f47"/>
                        <a:pt x="f48" y="f49"/>
                      </a:cubicBezTo>
                      <a:cubicBezTo>
                        <a:pt x="f50" y="f51"/>
                        <a:pt x="f52" y="f53"/>
                        <a:pt x="f54" y="f55"/>
                      </a:cubicBezTo>
                      <a:cubicBezTo>
                        <a:pt x="f56" y="f57"/>
                        <a:pt x="f58" y="f59"/>
                        <a:pt x="f60" y="f61"/>
                      </a:cubicBezTo>
                      <a:cubicBezTo>
                        <a:pt x="f62" y="f63"/>
                        <a:pt x="f64" y="f65"/>
                        <a:pt x="f66" y="f67"/>
                      </a:cubicBezTo>
                      <a:cubicBezTo>
                        <a:pt x="f68" y="f69"/>
                        <a:pt x="f70" y="f71"/>
                        <a:pt x="f72" y="f73"/>
                      </a:cubicBezTo>
                      <a:cubicBezTo>
                        <a:pt x="f74" y="f75"/>
                        <a:pt x="f76" y="f77"/>
                        <a:pt x="f78" y="f79"/>
                      </a:cubicBezTo>
                      <a:cubicBezTo>
                        <a:pt x="f80" y="f81"/>
                        <a:pt x="f82" y="f83"/>
                        <a:pt x="f84" y="f85"/>
                      </a:cubicBezTo>
                      <a:cubicBezTo>
                        <a:pt x="f86" y="f87"/>
                        <a:pt x="f88" y="f89"/>
                        <a:pt x="f90" y="f91"/>
                      </a:cubicBezTo>
                      <a:cubicBezTo>
                        <a:pt x="f92" y="f93"/>
                        <a:pt x="f94" y="f95"/>
                        <a:pt x="f96" y="f97"/>
                      </a:cubicBezTo>
                      <a:cubicBezTo>
                        <a:pt x="f98" y="f99"/>
                        <a:pt x="f100" y="f101"/>
                        <a:pt x="f102" y="f103"/>
                      </a:cubicBezTo>
                      <a:cubicBezTo>
                        <a:pt x="f104" y="f105"/>
                        <a:pt x="f106" y="f107"/>
                        <a:pt x="f108" y="f109"/>
                      </a:cubicBezTo>
                      <a:cubicBezTo>
                        <a:pt x="f110" y="f111"/>
                        <a:pt x="f112" y="f113"/>
                        <a:pt x="f114" y="f115"/>
                      </a:cubicBezTo>
                      <a:cubicBezTo>
                        <a:pt x="f116" y="f117"/>
                        <a:pt x="f118" y="f119"/>
                        <a:pt x="f120" y="f121"/>
                      </a:cubicBezTo>
                      <a:cubicBezTo>
                        <a:pt x="f122" y="f123"/>
                        <a:pt x="f124" y="f125"/>
                        <a:pt x="f126" y="f127"/>
                      </a:cubicBezTo>
                      <a:cubicBezTo>
                        <a:pt x="f128" y="f129"/>
                        <a:pt x="f130" y="f131"/>
                        <a:pt x="f132" y="f133"/>
                      </a:cubicBezTo>
                      <a:cubicBezTo>
                        <a:pt x="f134" y="f135"/>
                        <a:pt x="f136" y="f137"/>
                        <a:pt x="f138" y="f139"/>
                      </a:cubicBezTo>
                      <a:cubicBezTo>
                        <a:pt x="f140" y="f141"/>
                        <a:pt x="f142" y="f143"/>
                        <a:pt x="f144" y="f145"/>
                      </a:cubicBezTo>
                      <a:cubicBezTo>
                        <a:pt x="f146" y="f147"/>
                        <a:pt x="f148" y="f149"/>
                        <a:pt x="f150" y="f151"/>
                      </a:cubicBezTo>
                      <a:cubicBezTo>
                        <a:pt x="f152" y="f153"/>
                        <a:pt x="f154" y="f155"/>
                        <a:pt x="f156" y="f157"/>
                      </a:cubicBezTo>
                      <a:cubicBezTo>
                        <a:pt x="f158" y="f159"/>
                        <a:pt x="f160" y="f161"/>
                        <a:pt x="f162" y="f163"/>
                      </a:cubicBezTo>
                      <a:cubicBezTo>
                        <a:pt x="f164" y="f165"/>
                        <a:pt x="f166" y="f167"/>
                        <a:pt x="f168" y="f169"/>
                      </a:cubicBezTo>
                      <a:cubicBezTo>
                        <a:pt x="f170" y="f171"/>
                        <a:pt x="f172" y="f173"/>
                        <a:pt x="f174" y="f175"/>
                      </a:cubicBezTo>
                      <a:cubicBezTo>
                        <a:pt x="f176" y="f177"/>
                        <a:pt x="f178" y="f179"/>
                        <a:pt x="f180" y="f181"/>
                      </a:cubicBezTo>
                      <a:cubicBezTo>
                        <a:pt x="f182" y="f183"/>
                        <a:pt x="f184" y="f185"/>
                        <a:pt x="f186" y="f187"/>
                      </a:cubicBezTo>
                      <a:cubicBezTo>
                        <a:pt x="f188" y="f189"/>
                        <a:pt x="f190" y="f191"/>
                        <a:pt x="f192" y="f193"/>
                      </a:cubicBezTo>
                      <a:cubicBezTo>
                        <a:pt x="f194" y="f195"/>
                        <a:pt x="f196" y="f197"/>
                        <a:pt x="f198" y="f199"/>
                      </a:cubicBezTo>
                      <a:cubicBezTo>
                        <a:pt x="f200" y="f201"/>
                        <a:pt x="f202" y="f203"/>
                        <a:pt x="f204" y="f205"/>
                      </a:cubicBezTo>
                      <a:cubicBezTo>
                        <a:pt x="f206" y="f207"/>
                        <a:pt x="f208" y="f209"/>
                        <a:pt x="f210" y="f211"/>
                      </a:cubicBezTo>
                      <a:cubicBezTo>
                        <a:pt x="f212" y="f213"/>
                        <a:pt x="f214" y="f215"/>
                        <a:pt x="f216" y="f217"/>
                      </a:cubicBezTo>
                      <a:cubicBezTo>
                        <a:pt x="f218" y="f219"/>
                        <a:pt x="f220" y="f221"/>
                        <a:pt x="f222" y="f223"/>
                      </a:cubicBezTo>
                      <a:cubicBezTo>
                        <a:pt x="f224" y="f225"/>
                        <a:pt x="f226" y="f227"/>
                        <a:pt x="f228" y="f229"/>
                      </a:cubicBezTo>
                      <a:cubicBezTo>
                        <a:pt x="f230" y="f231"/>
                        <a:pt x="f232" y="f233"/>
                        <a:pt x="f234" y="f235"/>
                      </a:cubicBezTo>
                      <a:cubicBezTo>
                        <a:pt x="f236" y="f237"/>
                        <a:pt x="f238" y="f237"/>
                        <a:pt x="f239" y="f240"/>
                      </a:cubicBezTo>
                      <a:cubicBezTo>
                        <a:pt x="f241" y="f240"/>
                        <a:pt x="f242" y="f240"/>
                        <a:pt x="f243" y="f240"/>
                      </a:cubicBezTo>
                      <a:lnTo>
                        <a:pt x="f244" y="f240"/>
                      </a:lnTo>
                      <a:cubicBezTo>
                        <a:pt x="f245" y="f240"/>
                        <a:pt x="f246" y="f240"/>
                        <a:pt x="f247" y="f240"/>
                      </a:cubicBezTo>
                      <a:cubicBezTo>
                        <a:pt x="f248" y="f240"/>
                        <a:pt x="f249" y="f240"/>
                        <a:pt x="f250" y="f235"/>
                      </a:cubicBezTo>
                      <a:cubicBezTo>
                        <a:pt x="f250" y="f235"/>
                        <a:pt x="f250" y="f235"/>
                        <a:pt x="f251" y="f235"/>
                      </a:cubicBezTo>
                      <a:cubicBezTo>
                        <a:pt x="f252" y="f235"/>
                        <a:pt x="f253" y="f235"/>
                        <a:pt x="f254" y="f235"/>
                      </a:cubicBezTo>
                      <a:cubicBezTo>
                        <a:pt x="f255" y="f235"/>
                        <a:pt x="f256" y="f257"/>
                        <a:pt x="f258" y="f259"/>
                      </a:cubicBezTo>
                      <a:cubicBezTo>
                        <a:pt x="f260" y="f227"/>
                        <a:pt x="f261" y="f262"/>
                        <a:pt x="f263" y="f264"/>
                      </a:cubicBezTo>
                      <a:cubicBezTo>
                        <a:pt x="f265" y="f221"/>
                        <a:pt x="f266" y="f219"/>
                        <a:pt x="f267" y="f268"/>
                      </a:cubicBezTo>
                      <a:cubicBezTo>
                        <a:pt x="f269" y="f215"/>
                        <a:pt x="f270" y="f271"/>
                        <a:pt x="f272" y="f273"/>
                      </a:cubicBezTo>
                      <a:cubicBezTo>
                        <a:pt x="f274" y="f209"/>
                        <a:pt x="f275" y="f276"/>
                        <a:pt x="f277" y="f278"/>
                      </a:cubicBezTo>
                      <a:cubicBezTo>
                        <a:pt x="f279" y="f280"/>
                        <a:pt x="f281" y="f282"/>
                        <a:pt x="f283" y="f284"/>
                      </a:cubicBezTo>
                      <a:cubicBezTo>
                        <a:pt x="f285" y="f286"/>
                        <a:pt x="f287" y="f288"/>
                        <a:pt x="f289" y="f290"/>
                      </a:cubicBezTo>
                      <a:cubicBezTo>
                        <a:pt x="f291" y="f292"/>
                        <a:pt x="f293" y="f187"/>
                        <a:pt x="f294" y="f295"/>
                      </a:cubicBezTo>
                      <a:cubicBezTo>
                        <a:pt x="f296" y="f297"/>
                        <a:pt x="f298" y="f299"/>
                        <a:pt x="f300" y="f301"/>
                      </a:cubicBezTo>
                      <a:cubicBezTo>
                        <a:pt x="f302" y="f179"/>
                        <a:pt x="f303" y="f304"/>
                        <a:pt x="f305" y="f173"/>
                      </a:cubicBezTo>
                      <a:cubicBezTo>
                        <a:pt x="f306" y="f307"/>
                        <a:pt x="f308" y="f171"/>
                        <a:pt x="f309" y="f310"/>
                      </a:cubicBezTo>
                      <a:cubicBezTo>
                        <a:pt x="f311" y="f312"/>
                        <a:pt x="f313" y="f314"/>
                        <a:pt x="f315" y="f316"/>
                      </a:cubicBezTo>
                      <a:cubicBezTo>
                        <a:pt x="f317" y="f318"/>
                        <a:pt x="f319" y="f320"/>
                        <a:pt x="f321" y="f322"/>
                      </a:cubicBezTo>
                      <a:cubicBezTo>
                        <a:pt x="f323" y="f324"/>
                        <a:pt x="f325" y="f326"/>
                        <a:pt x="f327" y="f328"/>
                      </a:cubicBezTo>
                      <a:cubicBezTo>
                        <a:pt x="f329" y="f330"/>
                        <a:pt x="f331" y="f332"/>
                        <a:pt x="f333" y="f334"/>
                      </a:cubicBezTo>
                      <a:cubicBezTo>
                        <a:pt x="f335" y="f336"/>
                        <a:pt x="f337" y="f338"/>
                        <a:pt x="f339" y="f340"/>
                      </a:cubicBezTo>
                      <a:cubicBezTo>
                        <a:pt x="f341" y="f342"/>
                        <a:pt x="f343" y="f344"/>
                        <a:pt x="f345" y="f346"/>
                      </a:cubicBezTo>
                      <a:cubicBezTo>
                        <a:pt x="f345" y="f347"/>
                        <a:pt x="f345" y="f348"/>
                        <a:pt x="f345" y="f349"/>
                      </a:cubicBezTo>
                      <a:cubicBezTo>
                        <a:pt x="f350" y="f351"/>
                        <a:pt x="f352" y="f353"/>
                        <a:pt x="f354" y="f355"/>
                      </a:cubicBezTo>
                      <a:cubicBezTo>
                        <a:pt x="f354" y="f356"/>
                        <a:pt x="f357" y="f358"/>
                        <a:pt x="f359" y="f360"/>
                      </a:cubicBezTo>
                      <a:cubicBezTo>
                        <a:pt x="f361" y="f362"/>
                        <a:pt x="f363" y="f364"/>
                        <a:pt x="f363" y="f365"/>
                      </a:cubicBezTo>
                      <a:cubicBezTo>
                        <a:pt x="f363" y="f366"/>
                        <a:pt x="f367" y="f368"/>
                        <a:pt x="f369" y="f368"/>
                      </a:cubicBezTo>
                      <a:cubicBezTo>
                        <a:pt x="f370" y="f368"/>
                        <a:pt x="f371" y="f366"/>
                        <a:pt x="f371" y="f365"/>
                      </a:cubicBezTo>
                      <a:cubicBezTo>
                        <a:pt x="f371" y="f372"/>
                        <a:pt x="f370" y="f373"/>
                        <a:pt x="f369" y="f373"/>
                      </a:cubicBezTo>
                      <a:cubicBezTo>
                        <a:pt x="f374" y="f373"/>
                        <a:pt x="f375" y="f376"/>
                        <a:pt x="f377" y="f378"/>
                      </a:cubicBezTo>
                      <a:cubicBezTo>
                        <a:pt x="f379" y="f380"/>
                        <a:pt x="f381" y="f382"/>
                        <a:pt x="f383" y="f384"/>
                      </a:cubicBezTo>
                      <a:cubicBezTo>
                        <a:pt x="f385" y="f386"/>
                        <a:pt x="f387" y="f388"/>
                        <a:pt x="f389" y="f390"/>
                      </a:cubicBezTo>
                      <a:cubicBezTo>
                        <a:pt x="f391" y="f392"/>
                        <a:pt x="f393" y="f394"/>
                        <a:pt x="f369" y="f394"/>
                      </a:cubicBezTo>
                      <a:cubicBezTo>
                        <a:pt x="f395" y="f394"/>
                        <a:pt x="f5" y="f37"/>
                        <a:pt x="f5" y="f365"/>
                      </a:cubicBezTo>
                      <a:cubicBezTo>
                        <a:pt x="f5" y="f396"/>
                        <a:pt x="f395" y="f397"/>
                        <a:pt x="f369" y="f397"/>
                      </a:cubicBezTo>
                      <a:cubicBezTo>
                        <a:pt x="f398" y="f397"/>
                        <a:pt x="f399" y="f400"/>
                        <a:pt x="f401" y="f402"/>
                      </a:cubicBezTo>
                      <a:cubicBezTo>
                        <a:pt x="f403" y="f404"/>
                        <a:pt x="f405" y="f406"/>
                        <a:pt x="f339" y="f407"/>
                      </a:cubicBezTo>
                      <a:cubicBezTo>
                        <a:pt x="f408" y="f409"/>
                        <a:pt x="f410" y="f411"/>
                        <a:pt x="f412" y="f413"/>
                      </a:cubicBezTo>
                      <a:cubicBezTo>
                        <a:pt x="f414" y="f413"/>
                        <a:pt x="f415" y="f413"/>
                        <a:pt x="f416" y="f413"/>
                      </a:cubicBezTo>
                      <a:cubicBezTo>
                        <a:pt x="f417" y="f418"/>
                        <a:pt x="f419" y="f420"/>
                        <a:pt x="f421" y="f422"/>
                      </a:cubicBezTo>
                      <a:cubicBezTo>
                        <a:pt x="f423" y="f422"/>
                        <a:pt x="f424" y="f425"/>
                        <a:pt x="f426" y="f427"/>
                      </a:cubicBezTo>
                      <a:cubicBezTo>
                        <a:pt x="f428" y="f429"/>
                        <a:pt x="f430" y="f397"/>
                        <a:pt x="f431" y="f397"/>
                      </a:cubicBezTo>
                      <a:cubicBezTo>
                        <a:pt x="f431" y="f397"/>
                        <a:pt x="f244" y="f397"/>
                        <a:pt x="f432" y="f397"/>
                      </a:cubicBezTo>
                      <a:cubicBezTo>
                        <a:pt x="f432" y="f397"/>
                        <a:pt x="f432" y="f397"/>
                        <a:pt x="f432" y="f397"/>
                      </a:cubicBezTo>
                      <a:cubicBezTo>
                        <a:pt x="f433" y="f397"/>
                        <a:pt x="f434" y="f435"/>
                        <a:pt x="f436" y="f435"/>
                      </a:cubicBezTo>
                      <a:cubicBezTo>
                        <a:pt x="f437" y="f435"/>
                        <a:pt x="f438" y="f435"/>
                        <a:pt x="f439" y="f440"/>
                      </a:cubicBezTo>
                      <a:cubicBezTo>
                        <a:pt x="f441" y="f427"/>
                        <a:pt x="f442" y="f443"/>
                        <a:pt x="f444" y="f445"/>
                      </a:cubicBezTo>
                      <a:cubicBezTo>
                        <a:pt x="f446" y="f418"/>
                        <a:pt x="f447" y="f448"/>
                        <a:pt x="f449" y="f450"/>
                      </a:cubicBezTo>
                      <a:cubicBezTo>
                        <a:pt x="f451" y="f452"/>
                        <a:pt x="f218" y="f453"/>
                        <a:pt x="f454" y="f455"/>
                      </a:cubicBezTo>
                      <a:cubicBezTo>
                        <a:pt x="f456" y="f457"/>
                        <a:pt x="f458" y="f459"/>
                        <a:pt x="f460" y="f461"/>
                      </a:cubicBezTo>
                      <a:cubicBezTo>
                        <a:pt x="f462" y="f463"/>
                        <a:pt x="f464" y="f465"/>
                        <a:pt x="f466" y="f467"/>
                      </a:cubicBezTo>
                      <a:cubicBezTo>
                        <a:pt x="f468" y="f469"/>
                        <a:pt x="f470" y="f471"/>
                        <a:pt x="f472" y="f473"/>
                      </a:cubicBezTo>
                      <a:cubicBezTo>
                        <a:pt x="f474" y="f475"/>
                        <a:pt x="f476" y="f477"/>
                        <a:pt x="f478" y="f479"/>
                      </a:cubicBezTo>
                      <a:cubicBezTo>
                        <a:pt x="f480" y="f481"/>
                        <a:pt x="f482" y="f483"/>
                        <a:pt x="f484" y="f485"/>
                      </a:cubicBezTo>
                      <a:cubicBezTo>
                        <a:pt x="f486" y="f487"/>
                        <a:pt x="f488" y="f489"/>
                        <a:pt x="f490" y="f491"/>
                      </a:cubicBezTo>
                      <a:cubicBezTo>
                        <a:pt x="f492" y="f493"/>
                        <a:pt x="f494" y="f495"/>
                        <a:pt x="f496" y="f497"/>
                      </a:cubicBezTo>
                      <a:cubicBezTo>
                        <a:pt x="f498" y="f499"/>
                        <a:pt x="f500" y="f501"/>
                        <a:pt x="f502" y="f503"/>
                      </a:cubicBezTo>
                      <a:cubicBezTo>
                        <a:pt x="f504" y="f505"/>
                        <a:pt x="f506" y="f507"/>
                        <a:pt x="f508" y="f509"/>
                      </a:cubicBezTo>
                      <a:cubicBezTo>
                        <a:pt x="f510" y="f511"/>
                        <a:pt x="f512" y="f513"/>
                        <a:pt x="f514" y="f515"/>
                      </a:cubicBezTo>
                      <a:cubicBezTo>
                        <a:pt x="f516" y="f517"/>
                        <a:pt x="f518" y="f519"/>
                        <a:pt x="f520" y="f521"/>
                      </a:cubicBezTo>
                      <a:cubicBezTo>
                        <a:pt x="f522" y="f523"/>
                        <a:pt x="f524" y="f525"/>
                        <a:pt x="f526" y="f527"/>
                      </a:cubicBezTo>
                      <a:cubicBezTo>
                        <a:pt x="f528" y="f529"/>
                        <a:pt x="f530" y="f531"/>
                        <a:pt x="f34" y="f532"/>
                      </a:cubicBezTo>
                      <a:cubicBezTo>
                        <a:pt x="f533" y="f534"/>
                        <a:pt x="f535" y="f536"/>
                        <a:pt x="f537" y="f538"/>
                      </a:cubicBezTo>
                      <a:cubicBezTo>
                        <a:pt x="f539" y="f540"/>
                        <a:pt x="f541" y="f542"/>
                        <a:pt x="f543" y="f544"/>
                      </a:cubicBezTo>
                      <a:cubicBezTo>
                        <a:pt x="f545" y="f546"/>
                        <a:pt x="f547" y="f548"/>
                        <a:pt x="f549" y="f550"/>
                      </a:cubicBezTo>
                      <a:cubicBezTo>
                        <a:pt x="f551" y="f552"/>
                        <a:pt x="f24" y="f366"/>
                        <a:pt x="f553" y="f554"/>
                      </a:cubicBezTo>
                      <a:cubicBezTo>
                        <a:pt x="f555" y="f556"/>
                        <a:pt x="f557" y="f558"/>
                        <a:pt x="f559" y="f560"/>
                      </a:cubicBezTo>
                      <a:cubicBezTo>
                        <a:pt x="f559" y="f561"/>
                        <a:pt x="f559" y="f562"/>
                        <a:pt x="f559" y="f563"/>
                      </a:cubicBezTo>
                      <a:lnTo>
                        <a:pt x="f559" y="f564"/>
                      </a:lnTo>
                      <a:cubicBezTo>
                        <a:pt x="f559" y="f565"/>
                        <a:pt x="f566" y="f567"/>
                        <a:pt x="f566" y="f568"/>
                      </a:cubicBezTo>
                      <a:cubicBezTo>
                        <a:pt x="f566" y="f569"/>
                        <a:pt x="f570" y="f571"/>
                        <a:pt x="f559" y="f572"/>
                      </a:cubicBezTo>
                      <a:lnTo>
                        <a:pt x="f559" y="f573"/>
                      </a:lnTo>
                      <a:cubicBezTo>
                        <a:pt x="f559" y="f574"/>
                        <a:pt x="f575" y="f576"/>
                        <a:pt x="f577" y="f576"/>
                      </a:cubicBezTo>
                      <a:cubicBezTo>
                        <a:pt x="f578" y="f576"/>
                        <a:pt x="f579" y="f574"/>
                        <a:pt x="f579" y="f573"/>
                      </a:cubicBezTo>
                      <a:lnTo>
                        <a:pt x="f579" y="f580"/>
                      </a:lnTo>
                      <a:cubicBezTo>
                        <a:pt x="f581" y="f582"/>
                        <a:pt x="f583" y="f584"/>
                        <a:pt x="f585" y="f586"/>
                      </a:cubicBezTo>
                      <a:cubicBezTo>
                        <a:pt x="f587" y="f588"/>
                        <a:pt x="f589" y="f590"/>
                        <a:pt x="f591" y="f590"/>
                      </a:cubicBezTo>
                      <a:cubicBezTo>
                        <a:pt x="f592" y="f590"/>
                        <a:pt x="f593" y="f594"/>
                        <a:pt x="f593" y="f595"/>
                      </a:cubicBezTo>
                      <a:cubicBezTo>
                        <a:pt x="f593" y="f596"/>
                        <a:pt x="f592" y="f597"/>
                        <a:pt x="f591" y="f597"/>
                      </a:cubicBezTo>
                      <a:cubicBezTo>
                        <a:pt x="f598" y="f597"/>
                        <a:pt x="f599" y="f600"/>
                        <a:pt x="f599" y="f601"/>
                      </a:cubicBezTo>
                      <a:cubicBezTo>
                        <a:pt x="f599" y="f602"/>
                        <a:pt x="f598" y="f603"/>
                        <a:pt x="f591" y="f603"/>
                      </a:cubicBezTo>
                      <a:lnTo>
                        <a:pt x="f604" y="f603"/>
                      </a:lnTo>
                      <a:cubicBezTo>
                        <a:pt x="f604" y="f603"/>
                        <a:pt x="f605" y="f603"/>
                        <a:pt x="f606" y="f603"/>
                      </a:cubicBezTo>
                      <a:cubicBezTo>
                        <a:pt x="f606" y="f603"/>
                        <a:pt x="f607" y="f603"/>
                        <a:pt x="f608" y="f603"/>
                      </a:cubicBezTo>
                      <a:cubicBezTo>
                        <a:pt x="f609" y="f603"/>
                        <a:pt x="f610" y="f602"/>
                        <a:pt x="f610" y="f601"/>
                      </a:cubicBezTo>
                      <a:cubicBezTo>
                        <a:pt x="f610" y="f600"/>
                        <a:pt x="f609" y="f597"/>
                        <a:pt x="f608" y="f597"/>
                      </a:cubicBezTo>
                      <a:cubicBezTo>
                        <a:pt x="f611" y="f597"/>
                        <a:pt x="f612" y="f613"/>
                        <a:pt x="f614" y="f615"/>
                      </a:cubicBezTo>
                      <a:lnTo>
                        <a:pt x="f608" y="f615"/>
                      </a:lnTo>
                      <a:cubicBezTo>
                        <a:pt x="f616" y="f615"/>
                        <a:pt x="f617" y="f618"/>
                        <a:pt x="f617" y="f601"/>
                      </a:cubicBezTo>
                      <a:cubicBezTo>
                        <a:pt x="f617" y="f619"/>
                        <a:pt x="f616" y="f620"/>
                        <a:pt x="f608" y="f620"/>
                      </a:cubicBezTo>
                      <a:lnTo>
                        <a:pt x="f621" y="f620"/>
                      </a:lnTo>
                      <a:cubicBezTo>
                        <a:pt x="f622" y="f620"/>
                        <a:pt x="f623" y="f619"/>
                        <a:pt x="f623" y="f601"/>
                      </a:cubicBezTo>
                      <a:cubicBezTo>
                        <a:pt x="f623" y="f624"/>
                        <a:pt x="f625" y="f590"/>
                        <a:pt x="f608" y="f590"/>
                      </a:cubicBezTo>
                      <a:cubicBezTo>
                        <a:pt x="f626" y="f590"/>
                        <a:pt x="f627" y="f624"/>
                        <a:pt x="f627" y="f601"/>
                      </a:cubicBezTo>
                      <a:lnTo>
                        <a:pt x="f627" y="f628"/>
                      </a:lnTo>
                      <a:cubicBezTo>
                        <a:pt x="f627" y="f629"/>
                        <a:pt x="f630" y="f631"/>
                        <a:pt x="f632" y="f631"/>
                      </a:cubicBezTo>
                      <a:cubicBezTo>
                        <a:pt x="f633" y="f631"/>
                        <a:pt x="f634" y="f629"/>
                        <a:pt x="f634" y="f628"/>
                      </a:cubicBezTo>
                      <a:lnTo>
                        <a:pt x="f634" y="f635"/>
                      </a:lnTo>
                      <a:cubicBezTo>
                        <a:pt x="f634" y="f636"/>
                        <a:pt x="f637" y="f590"/>
                        <a:pt x="f638" y="f590"/>
                      </a:cubicBezTo>
                      <a:cubicBezTo>
                        <a:pt x="f639" y="f590"/>
                        <a:pt x="f5" y="f636"/>
                        <a:pt x="f5" y="f635"/>
                      </a:cubicBezTo>
                      <a:lnTo>
                        <a:pt x="f5" y="f640"/>
                      </a:lnTo>
                      <a:cubicBezTo>
                        <a:pt x="f5" y="f641"/>
                        <a:pt x="f642" y="f643"/>
                        <a:pt x="f644" y="f643"/>
                      </a:cubicBezTo>
                      <a:cubicBezTo>
                        <a:pt x="f645" y="f643"/>
                        <a:pt x="f371" y="f641"/>
                        <a:pt x="f371" y="f640"/>
                      </a:cubicBezTo>
                      <a:lnTo>
                        <a:pt x="f371" y="f635"/>
                      </a:lnTo>
                      <a:cubicBezTo>
                        <a:pt x="f371" y="f646"/>
                        <a:pt x="f647" y="f648"/>
                        <a:pt x="f649" y="f648"/>
                      </a:cubicBezTo>
                      <a:cubicBezTo>
                        <a:pt x="f650" y="f648"/>
                        <a:pt x="f651" y="f646"/>
                        <a:pt x="f651" y="f635"/>
                      </a:cubicBezTo>
                      <a:lnTo>
                        <a:pt x="f651" y="f628"/>
                      </a:lnTo>
                      <a:cubicBezTo>
                        <a:pt x="f651" y="f652"/>
                        <a:pt x="f653" y="f654"/>
                        <a:pt x="f655" y="f654"/>
                      </a:cubicBezTo>
                      <a:cubicBezTo>
                        <a:pt x="f656" y="f654"/>
                        <a:pt x="f399" y="f657"/>
                        <a:pt x="f399" y="f628"/>
                      </a:cubicBezTo>
                      <a:lnTo>
                        <a:pt x="f399" y="f658"/>
                      </a:lnTo>
                      <a:cubicBezTo>
                        <a:pt x="f659" y="f660"/>
                        <a:pt x="f661" y="f7"/>
                        <a:pt x="f662" y="f7"/>
                      </a:cubicBezTo>
                      <a:cubicBezTo>
                        <a:pt x="f662" y="f7"/>
                        <a:pt x="f605" y="f7"/>
                        <a:pt x="f663" y="f7"/>
                      </a:cubicBezTo>
                      <a:cubicBezTo>
                        <a:pt x="f663" y="f7"/>
                        <a:pt x="f664" y="f7"/>
                        <a:pt x="f665" y="f7"/>
                      </a:cubicBezTo>
                      <a:lnTo>
                        <a:pt x="f510" y="f7"/>
                      </a:lnTo>
                      <a:cubicBezTo>
                        <a:pt x="f666" y="f7"/>
                        <a:pt x="f667" y="f668"/>
                        <a:pt x="f669" y="f670"/>
                      </a:cubicBezTo>
                      <a:cubicBezTo>
                        <a:pt x="f671" y="f672"/>
                        <a:pt x="f673" y="f674"/>
                        <a:pt x="f675" y="f676"/>
                      </a:cubicBezTo>
                      <a:cubicBezTo>
                        <a:pt x="f677" y="f678"/>
                        <a:pt x="f679" y="f7"/>
                        <a:pt x="f680" y="f7"/>
                      </a:cubicBezTo>
                      <a:cubicBezTo>
                        <a:pt x="f681" y="f7"/>
                        <a:pt x="f682" y="f683"/>
                        <a:pt x="f684" y="f685"/>
                      </a:cubicBezTo>
                      <a:cubicBezTo>
                        <a:pt x="f686" y="f687"/>
                        <a:pt x="f688" y="f689"/>
                        <a:pt x="f690" y="f691"/>
                      </a:cubicBezTo>
                      <a:cubicBezTo>
                        <a:pt x="f692" y="f693"/>
                        <a:pt x="f694" y="f695"/>
                        <a:pt x="f696" y="f697"/>
                      </a:cubicBezTo>
                      <a:cubicBezTo>
                        <a:pt x="f698" y="f699"/>
                        <a:pt x="f700" y="f701"/>
                        <a:pt x="f700" y="f702"/>
                      </a:cubicBezTo>
                      <a:cubicBezTo>
                        <a:pt x="f700" y="f703"/>
                        <a:pt x="f704" y="f705"/>
                        <a:pt x="f706" y="f707"/>
                      </a:cubicBezTo>
                      <a:close/>
                      <a:moveTo>
                        <a:pt x="f708" y="f709"/>
                      </a:moveTo>
                      <a:cubicBezTo>
                        <a:pt x="f710" y="f711"/>
                        <a:pt x="f494" y="f712"/>
                        <a:pt x="f713" y="f714"/>
                      </a:cubicBezTo>
                      <a:cubicBezTo>
                        <a:pt x="f715" y="f716"/>
                        <a:pt x="f717" y="f718"/>
                        <a:pt x="f719" y="f720"/>
                      </a:cubicBezTo>
                      <a:cubicBezTo>
                        <a:pt x="f721" y="f722"/>
                        <a:pt x="f723" y="f724"/>
                        <a:pt x="f725" y="f726"/>
                      </a:cubicBezTo>
                      <a:cubicBezTo>
                        <a:pt x="f727" y="f728"/>
                        <a:pt x="f729" y="f730"/>
                        <a:pt x="f731" y="f732"/>
                      </a:cubicBezTo>
                      <a:cubicBezTo>
                        <a:pt x="f733" y="f734"/>
                        <a:pt x="f735" y="f509"/>
                        <a:pt x="f736" y="f737"/>
                      </a:cubicBezTo>
                      <a:cubicBezTo>
                        <a:pt x="f738" y="f739"/>
                        <a:pt x="f740" y="f741"/>
                        <a:pt x="f166" y="f742"/>
                      </a:cubicBezTo>
                      <a:cubicBezTo>
                        <a:pt x="f743" y="f744"/>
                        <a:pt x="f745" y="f746"/>
                        <a:pt x="f747" y="f748"/>
                      </a:cubicBezTo>
                      <a:cubicBezTo>
                        <a:pt x="f749" y="f750"/>
                        <a:pt x="f751" y="f752"/>
                        <a:pt x="f753" y="f754"/>
                      </a:cubicBezTo>
                      <a:cubicBezTo>
                        <a:pt x="f755" y="f756"/>
                        <a:pt x="f757" y="f758"/>
                        <a:pt x="f759" y="f760"/>
                      </a:cubicBezTo>
                      <a:cubicBezTo>
                        <a:pt x="f761" y="f762"/>
                        <a:pt x="f206" y="f763"/>
                        <a:pt x="f464" y="f764"/>
                      </a:cubicBezTo>
                      <a:cubicBezTo>
                        <a:pt x="f765" y="f766"/>
                        <a:pt x="f767" y="f768"/>
                        <a:pt x="f769" y="f770"/>
                      </a:cubicBezTo>
                      <a:cubicBezTo>
                        <a:pt x="f771" y="f770"/>
                        <a:pt x="f772" y="f770"/>
                        <a:pt x="f773" y="f770"/>
                      </a:cubicBezTo>
                      <a:cubicBezTo>
                        <a:pt x="f774" y="f775"/>
                        <a:pt x="f776" y="f777"/>
                        <a:pt x="f431" y="f777"/>
                      </a:cubicBezTo>
                      <a:cubicBezTo>
                        <a:pt x="f778" y="f777"/>
                        <a:pt x="f779" y="f775"/>
                        <a:pt x="f780" y="f770"/>
                      </a:cubicBezTo>
                      <a:cubicBezTo>
                        <a:pt x="f781" y="f770"/>
                        <a:pt x="f782" y="f770"/>
                        <a:pt x="f783" y="f784"/>
                      </a:cubicBezTo>
                      <a:cubicBezTo>
                        <a:pt x="f785" y="f786"/>
                        <a:pt x="f787" y="f788"/>
                        <a:pt x="f789" y="f790"/>
                      </a:cubicBezTo>
                      <a:cubicBezTo>
                        <a:pt x="f791" y="f763"/>
                        <a:pt x="f792" y="f760"/>
                        <a:pt x="f793" y="f794"/>
                      </a:cubicBezTo>
                      <a:cubicBezTo>
                        <a:pt x="f795" y="f796"/>
                        <a:pt x="f797" y="f798"/>
                        <a:pt x="f799" y="f800"/>
                      </a:cubicBezTo>
                      <a:cubicBezTo>
                        <a:pt x="f801" y="f752"/>
                        <a:pt x="f802" y="f803"/>
                        <a:pt x="f804" y="f805"/>
                      </a:cubicBezTo>
                      <a:cubicBezTo>
                        <a:pt x="f806" y="f807"/>
                        <a:pt x="f808" y="f809"/>
                        <a:pt x="f810" y="f811"/>
                      </a:cubicBezTo>
                      <a:cubicBezTo>
                        <a:pt x="f812" y="f813"/>
                        <a:pt x="f814" y="f815"/>
                        <a:pt x="f816" y="f817"/>
                      </a:cubicBezTo>
                      <a:cubicBezTo>
                        <a:pt x="f818" y="f819"/>
                        <a:pt x="f820" y="f821"/>
                        <a:pt x="f822" y="f823"/>
                      </a:cubicBezTo>
                      <a:cubicBezTo>
                        <a:pt x="f824" y="f825"/>
                        <a:pt x="f826" y="f400"/>
                        <a:pt x="f827" y="f828"/>
                      </a:cubicBezTo>
                      <a:cubicBezTo>
                        <a:pt x="f829" y="f830"/>
                        <a:pt x="f831" y="f832"/>
                        <a:pt x="f833" y="f834"/>
                      </a:cubicBezTo>
                      <a:cubicBezTo>
                        <a:pt x="f835" y="f836"/>
                        <a:pt x="f837" y="f838"/>
                        <a:pt x="f839" y="f840"/>
                      </a:cubicBezTo>
                      <a:cubicBezTo>
                        <a:pt x="f841" y="f842"/>
                        <a:pt x="f843" y="f844"/>
                        <a:pt x="f845" y="f846"/>
                      </a:cubicBezTo>
                      <a:cubicBezTo>
                        <a:pt x="f847" y="f848"/>
                        <a:pt x="f849" y="f850"/>
                        <a:pt x="f851" y="f852"/>
                      </a:cubicBezTo>
                      <a:cubicBezTo>
                        <a:pt x="f853" y="f854"/>
                        <a:pt x="f855" y="f856"/>
                        <a:pt x="f857" y="f858"/>
                      </a:cubicBezTo>
                      <a:cubicBezTo>
                        <a:pt x="f859" y="f860"/>
                        <a:pt x="f861" y="f515"/>
                        <a:pt x="f862" y="f863"/>
                      </a:cubicBezTo>
                      <a:cubicBezTo>
                        <a:pt x="f864" y="f865"/>
                        <a:pt x="f866" y="f867"/>
                        <a:pt x="f868" y="f869"/>
                      </a:cubicBezTo>
                      <a:cubicBezTo>
                        <a:pt x="f870" y="f871"/>
                        <a:pt x="f872" y="f873"/>
                        <a:pt x="f874" y="f875"/>
                      </a:cubicBezTo>
                      <a:cubicBezTo>
                        <a:pt x="f876" y="f877"/>
                        <a:pt x="f878" y="f879"/>
                        <a:pt x="f880" y="f881"/>
                      </a:cubicBezTo>
                      <a:cubicBezTo>
                        <a:pt x="f882" y="f883"/>
                        <a:pt x="f884" y="f885"/>
                        <a:pt x="f886" y="f887"/>
                      </a:cubicBezTo>
                      <a:cubicBezTo>
                        <a:pt x="f888" y="f889"/>
                        <a:pt x="f890" y="f891"/>
                        <a:pt x="f892" y="f893"/>
                      </a:cubicBezTo>
                      <a:cubicBezTo>
                        <a:pt x="f894" y="f895"/>
                        <a:pt x="f896" y="f897"/>
                        <a:pt x="f898" y="f899"/>
                      </a:cubicBezTo>
                      <a:cubicBezTo>
                        <a:pt x="f900" y="f901"/>
                        <a:pt x="f902" y="f903"/>
                        <a:pt x="f904" y="f905"/>
                      </a:cubicBezTo>
                      <a:cubicBezTo>
                        <a:pt x="f906" y="f907"/>
                        <a:pt x="f908" y="f909"/>
                        <a:pt x="f910" y="f911"/>
                      </a:cubicBezTo>
                      <a:cubicBezTo>
                        <a:pt x="f912" y="f913"/>
                        <a:pt x="f914" y="f915"/>
                        <a:pt x="f916" y="f917"/>
                      </a:cubicBezTo>
                      <a:cubicBezTo>
                        <a:pt x="f918" y="f919"/>
                        <a:pt x="f920" y="f921"/>
                        <a:pt x="f922" y="f923"/>
                      </a:cubicBezTo>
                      <a:cubicBezTo>
                        <a:pt x="f924" y="f925"/>
                        <a:pt x="f926" y="f927"/>
                        <a:pt x="f928" y="f929"/>
                      </a:cubicBezTo>
                      <a:cubicBezTo>
                        <a:pt x="f930" y="f931"/>
                        <a:pt x="f932" y="f933"/>
                        <a:pt x="f934" y="f935"/>
                      </a:cubicBezTo>
                      <a:cubicBezTo>
                        <a:pt x="f936" y="f937"/>
                        <a:pt x="f938" y="f939"/>
                        <a:pt x="f940" y="f941"/>
                      </a:cubicBezTo>
                      <a:cubicBezTo>
                        <a:pt x="f940" y="f942"/>
                        <a:pt x="f940" y="f943"/>
                        <a:pt x="f944" y="f945"/>
                      </a:cubicBezTo>
                      <a:cubicBezTo>
                        <a:pt x="f946" y="f947"/>
                        <a:pt x="f948" y="f949"/>
                        <a:pt x="f948" y="f950"/>
                      </a:cubicBezTo>
                      <a:cubicBezTo>
                        <a:pt x="f948" y="f951"/>
                        <a:pt x="f946" y="f952"/>
                        <a:pt x="f944" y="f953"/>
                      </a:cubicBezTo>
                      <a:cubicBezTo>
                        <a:pt x="f944" y="f954"/>
                        <a:pt x="f944" y="f955"/>
                        <a:pt x="f940" y="f956"/>
                      </a:cubicBezTo>
                      <a:cubicBezTo>
                        <a:pt x="f957" y="f958"/>
                        <a:pt x="f936" y="f959"/>
                        <a:pt x="f934" y="f960"/>
                      </a:cubicBezTo>
                      <a:cubicBezTo>
                        <a:pt x="f932" y="f961"/>
                        <a:pt x="f930" y="f962"/>
                        <a:pt x="f928" y="f963"/>
                      </a:cubicBezTo>
                      <a:cubicBezTo>
                        <a:pt x="f926" y="f964"/>
                        <a:pt x="f924" y="f965"/>
                        <a:pt x="f922" y="f966"/>
                      </a:cubicBezTo>
                      <a:cubicBezTo>
                        <a:pt x="f920" y="f967"/>
                        <a:pt x="f918" y="f968"/>
                        <a:pt x="f969" y="f970"/>
                      </a:cubicBezTo>
                      <a:cubicBezTo>
                        <a:pt x="f971" y="f972"/>
                        <a:pt x="f973" y="f974"/>
                        <a:pt x="f975" y="f976"/>
                      </a:cubicBezTo>
                      <a:cubicBezTo>
                        <a:pt x="f977" y="f978"/>
                        <a:pt x="f979" y="f980"/>
                        <a:pt x="f981" y="f982"/>
                      </a:cubicBezTo>
                      <a:cubicBezTo>
                        <a:pt x="f983" y="f984"/>
                        <a:pt x="f985" y="f986"/>
                        <a:pt x="f902" y="f987"/>
                      </a:cubicBezTo>
                      <a:cubicBezTo>
                        <a:pt x="f988" y="f989"/>
                        <a:pt x="f990" y="f991"/>
                        <a:pt x="f992" y="f993"/>
                      </a:cubicBezTo>
                      <a:cubicBezTo>
                        <a:pt x="f890" y="f994"/>
                        <a:pt x="f995" y="f996"/>
                        <a:pt x="f997" y="f998"/>
                      </a:cubicBezTo>
                      <a:cubicBezTo>
                        <a:pt x="f999" y="f1000"/>
                        <a:pt x="f882" y="f1001"/>
                        <a:pt x="f1002" y="f27"/>
                      </a:cubicBezTo>
                      <a:cubicBezTo>
                        <a:pt x="f1003" y="f1004"/>
                        <a:pt x="f1005" y="f1006"/>
                        <a:pt x="f1007" y="f1008"/>
                      </a:cubicBezTo>
                      <a:cubicBezTo>
                        <a:pt x="f1009" y="f1010"/>
                        <a:pt x="f1011" y="f1012"/>
                        <a:pt x="f1013" y="f1014"/>
                      </a:cubicBezTo>
                      <a:cubicBezTo>
                        <a:pt x="f1015" y="f1016"/>
                        <a:pt x="f1017" y="f1018"/>
                        <a:pt x="f1019" y="f1020"/>
                      </a:cubicBezTo>
                      <a:cubicBezTo>
                        <a:pt x="f1021" y="f1022"/>
                        <a:pt x="f1023" y="f1024"/>
                        <a:pt x="f1025" y="f1026"/>
                      </a:cubicBezTo>
                      <a:cubicBezTo>
                        <a:pt x="f1027" y="f1028"/>
                        <a:pt x="f1029" y="f1030"/>
                        <a:pt x="f1031" y="f1032"/>
                      </a:cubicBezTo>
                      <a:cubicBezTo>
                        <a:pt x="f1033" y="f1034"/>
                        <a:pt x="f1035" y="f1036"/>
                        <a:pt x="f1037" y="f1038"/>
                      </a:cubicBezTo>
                      <a:cubicBezTo>
                        <a:pt x="f1039" y="f1040"/>
                        <a:pt x="f1041" y="f1042"/>
                        <a:pt x="f1043" y="f1044"/>
                      </a:cubicBezTo>
                      <a:cubicBezTo>
                        <a:pt x="f1045" y="f1046"/>
                        <a:pt x="f1047" y="f340"/>
                        <a:pt x="f1048" y="f1049"/>
                      </a:cubicBezTo>
                      <a:cubicBezTo>
                        <a:pt x="f1050" y="f1051"/>
                        <a:pt x="f1052" y="f1053"/>
                        <a:pt x="f1054" y="f1055"/>
                      </a:cubicBezTo>
                      <a:cubicBezTo>
                        <a:pt x="f1056" y="f1057"/>
                        <a:pt x="f1058" y="f1059"/>
                        <a:pt x="f1060" y="f1061"/>
                      </a:cubicBezTo>
                      <a:cubicBezTo>
                        <a:pt x="f1062" y="f1063"/>
                        <a:pt x="f1064" y="f1065"/>
                        <a:pt x="f1066" y="f1067"/>
                      </a:cubicBezTo>
                      <a:cubicBezTo>
                        <a:pt x="f1068" y="f1069"/>
                        <a:pt x="f1070" y="f1071"/>
                        <a:pt x="f1072" y="f1073"/>
                      </a:cubicBezTo>
                      <a:cubicBezTo>
                        <a:pt x="f1074" y="f1075"/>
                        <a:pt x="f1076" y="f1077"/>
                        <a:pt x="f1078" y="f1079"/>
                      </a:cubicBezTo>
                      <a:cubicBezTo>
                        <a:pt x="f303" y="f1080"/>
                        <a:pt x="f1081" y="f1082"/>
                        <a:pt x="f1083" y="f1084"/>
                      </a:cubicBezTo>
                      <a:cubicBezTo>
                        <a:pt x="f1085" y="f1086"/>
                        <a:pt x="f1087" y="f1088"/>
                        <a:pt x="f1089" y="f1090"/>
                      </a:cubicBezTo>
                      <a:cubicBezTo>
                        <a:pt x="f1091" y="f1092"/>
                        <a:pt x="f1093" y="f97"/>
                        <a:pt x="f1094" y="f1095"/>
                      </a:cubicBezTo>
                      <a:cubicBezTo>
                        <a:pt x="f1096" y="f1097"/>
                        <a:pt x="f1098" y="f1099"/>
                        <a:pt x="f1100" y="f1101"/>
                      </a:cubicBezTo>
                      <a:cubicBezTo>
                        <a:pt x="f1102" y="f1103"/>
                        <a:pt x="f1104" y="f1105"/>
                        <a:pt x="f1106" y="f1107"/>
                      </a:cubicBezTo>
                      <a:cubicBezTo>
                        <a:pt x="f1108" y="f1109"/>
                        <a:pt x="f1110" y="f105"/>
                        <a:pt x="f256" y="f1111"/>
                      </a:cubicBezTo>
                      <a:cubicBezTo>
                        <a:pt x="f1112" y="f373"/>
                        <a:pt x="f248" y="f1113"/>
                        <a:pt x="f1114" y="f1113"/>
                      </a:cubicBezTo>
                      <a:cubicBezTo>
                        <a:pt x="f1115" y="f1113"/>
                        <a:pt x="f1116" y="f576"/>
                        <a:pt x="f1117" y="f1118"/>
                      </a:cubicBezTo>
                      <a:cubicBezTo>
                        <a:pt x="f1119" y="f1118"/>
                        <a:pt x="f1120" y="f1118"/>
                        <a:pt x="f1121" y="f1118"/>
                      </a:cubicBezTo>
                      <a:cubicBezTo>
                        <a:pt x="f1122" y="f1123"/>
                        <a:pt x="f1124" y="f1125"/>
                        <a:pt x="f1126" y="f1127"/>
                      </a:cubicBezTo>
                      <a:cubicBezTo>
                        <a:pt x="f1128" y="f1127"/>
                        <a:pt x="f1129" y="f1130"/>
                        <a:pt x="f1131" y="f1099"/>
                      </a:cubicBezTo>
                      <a:cubicBezTo>
                        <a:pt x="f1132" y="f1133"/>
                        <a:pt x="f1134" y="f1135"/>
                        <a:pt x="f1136" y="f1137"/>
                      </a:cubicBezTo>
                      <a:cubicBezTo>
                        <a:pt x="f188" y="f1137"/>
                        <a:pt x="f1138" y="f1088"/>
                        <a:pt x="f1139" y="f1140"/>
                      </a:cubicBezTo>
                      <a:cubicBezTo>
                        <a:pt x="f1141" y="f1142"/>
                        <a:pt x="f1143" y="f1144"/>
                        <a:pt x="f1145" y="f1146"/>
                      </a:cubicBezTo>
                      <a:cubicBezTo>
                        <a:pt x="f1147" y="f1146"/>
                        <a:pt x="f1148" y="f1149"/>
                        <a:pt x="f1150" y="f1151"/>
                      </a:cubicBezTo>
                      <a:cubicBezTo>
                        <a:pt x="f1152" y="f1153"/>
                        <a:pt x="f1154" y="f1155"/>
                        <a:pt x="f1156" y="f1065"/>
                      </a:cubicBezTo>
                      <a:cubicBezTo>
                        <a:pt x="f1157" y="f1065"/>
                        <a:pt x="f1158" y="f1159"/>
                        <a:pt x="f1160" y="f1159"/>
                      </a:cubicBezTo>
                      <a:cubicBezTo>
                        <a:pt x="f1161" y="f1162"/>
                        <a:pt x="f1163" y="f1057"/>
                        <a:pt x="f1164" y="f1165"/>
                      </a:cubicBezTo>
                      <a:cubicBezTo>
                        <a:pt x="f1164" y="f1165"/>
                        <a:pt x="f1164" y="f1165"/>
                        <a:pt x="f1164" y="f1165"/>
                      </a:cubicBezTo>
                      <a:cubicBezTo>
                        <a:pt x="f1166" y="f1167"/>
                        <a:pt x="f1168" y="f1169"/>
                        <a:pt x="f1170" y="f1171"/>
                      </a:cubicBezTo>
                      <a:cubicBezTo>
                        <a:pt x="f1172" y="f1173"/>
                        <a:pt x="f1174" y="f1175"/>
                        <a:pt x="f1176" y="f1177"/>
                      </a:cubicBezTo>
                      <a:cubicBezTo>
                        <a:pt x="f1176" y="f1178"/>
                        <a:pt x="f1179" y="f1180"/>
                        <a:pt x="f1181" y="f1182"/>
                      </a:cubicBezTo>
                      <a:cubicBezTo>
                        <a:pt x="f1183" y="f1184"/>
                        <a:pt x="f1185" y="f1186"/>
                        <a:pt x="f1187" y="f1188"/>
                      </a:cubicBezTo>
                      <a:lnTo>
                        <a:pt x="f1187" y="f1189"/>
                      </a:lnTo>
                      <a:cubicBezTo>
                        <a:pt x="f1187" y="f1190"/>
                        <a:pt x="f64" y="f1191"/>
                        <a:pt x="f1192" y="f1193"/>
                      </a:cubicBezTo>
                      <a:cubicBezTo>
                        <a:pt x="f90" y="f1194"/>
                        <a:pt x="f1195" y="f1196"/>
                        <a:pt x="f1197" y="f1198"/>
                      </a:cubicBezTo>
                      <a:cubicBezTo>
                        <a:pt x="f1197" y="f1198"/>
                        <a:pt x="f1199" y="f1198"/>
                        <a:pt x="f1200" y="f1201"/>
                      </a:cubicBezTo>
                      <a:close/>
                    </a:path>
                  </a:pathLst>
                </a:custGeom>
                <a:solidFill>
                  <a:srgbClr val="341D5B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IS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3098499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ggplant 2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010CE89-E879-EC17-E7C5-ED59B859BB57}"/>
              </a:ext>
            </a:extLst>
          </p:cNvPr>
          <p:cNvGrpSpPr/>
          <p:nvPr userDrawn="1"/>
        </p:nvGrpSpPr>
        <p:grpSpPr>
          <a:xfrm>
            <a:off x="2765276" y="826305"/>
            <a:ext cx="2216917" cy="681668"/>
            <a:chOff x="2765276" y="826305"/>
            <a:chExt cx="2216917" cy="681668"/>
          </a:xfrm>
        </p:grpSpPr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id="{AE9DDB7B-330C-047A-335A-15CC9CC9D5B5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4E17CE85-D24B-922D-469D-98EEEF98D91C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A75D58C-3F4B-2043-995B-2A7E94518BBF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D2EB6AA-FFA2-2FE2-74A7-FF37DF90CC7D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47814DEA-7294-2A41-F838-E3B1C90FB272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10C057C-606A-A514-76FE-8A7858F2745E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4E01745-21F7-C0F6-B8AF-63E1D272A9EB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5BE35060-5FF0-D5BE-8311-A20CFB6645F8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59AB2E4-0BA3-6C06-8015-0455B8343969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818AE5A8-D937-D58E-4327-9232928878C3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E0B7CA2B-4587-FADF-E2EB-7B6D4202F87A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F699C2-D0C1-6820-7337-FCE9D0E681A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349461-6E4A-EE50-03F4-D533D1B3F964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2B4C2705-0BDF-A2A0-26B2-8BAEF7D43C10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7EEE7914-E3F0-B74F-CB75-A64249C21C2D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6B88597-917E-76FE-A32C-97D2EB1186ED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D1A3A8C-4AE3-8686-33A9-86D1038C0110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82A341C-A39E-EC1E-1878-F96F79D9D02A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D467B44-A4AB-CE7D-7775-4602472141AB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E6ECD36-2659-7FB4-6665-AC924FE4CF7D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5FFC254-C0EC-E573-87AF-C2E180FA51CE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5521CF87-622A-6B1C-6F47-FDD186FFAEC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838C1268-2523-2DE3-7905-5CA93B944EF6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C9904C9D-B743-05C6-8100-813AF3060BBB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10155927-5EA5-319B-5714-8868DEBE494F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C2993E77-293C-F683-5E8F-887BA549D8D4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0" name="Graphic 1">
                  <a:extLst>
                    <a:ext uri="{FF2B5EF4-FFF2-40B4-BE49-F238E27FC236}">
                      <a16:creationId xmlns:a16="http://schemas.microsoft.com/office/drawing/2014/main" id="{2D5B921E-4D9A-23AA-B192-DEE787B27571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F563BBF0-5C80-BDCC-B8BF-1D2632DCD006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29B64339-7674-1193-EA4A-4635081937BE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33C7E857-8A69-D891-296B-0EA53A7A63A4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94E2135-F455-97F2-D772-C9D29C29D508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EE8B931-0417-EE97-8E7E-8D890ECB83B7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2F6ADEF-AF4D-1949-AA2F-0C03A6207B31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91" t="4762" r="21806" b="27569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7BC912FB-7AF0-F78F-83D8-6B74358840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55D697E0-A522-A2B0-1A66-A71635D59F3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7D4E3F52-B44F-64A7-CB73-295FCA41771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3DCFACB-B248-8976-378F-2ADA20A3AF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200430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72118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E4DF2196-71DA-DF09-31D9-DC8798012E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53464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3745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0E6F514-AD5B-6612-C124-93B9DB5CB05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4360937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673F7A5C-A0DB-48BB-CD72-26BFCB18D3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F6D590E9-C1B3-D82F-38FA-DDF4A4F7125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D675FD6-DAED-F54F-A78E-738ED657DF1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8FDF10D-631E-7B13-6EF4-FE3C27C1FF3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692014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495663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5761652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75012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522819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1896779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251091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696946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034476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95164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703511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4198072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370709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5770965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2696" t="4858" r="8313" b="4370"/>
          <a:stretch/>
        </p:blipFill>
        <p:spPr>
          <a:xfrm>
            <a:off x="8323605" y="0"/>
            <a:ext cx="3868396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65181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726614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14C9642-D545-80EF-31B5-C9F42A24BA5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6" name="Title Placeholder 12">
            <a:extLst>
              <a:ext uri="{FF2B5EF4-FFF2-40B4-BE49-F238E27FC236}">
                <a16:creationId xmlns:a16="http://schemas.microsoft.com/office/drawing/2014/main" id="{010E89FF-89E7-D9DB-5BAA-F86D2B3EB1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713472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A3FDB7CF-A801-EA04-6131-DFDBACC4A13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18022ACE-874E-26E2-C9F8-E15C286D77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25222837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21B32E25-301D-C57F-A381-0E2774E2D2C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13A4D5E2-A95B-4F98-72AB-9A5814D375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9423614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 presenter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A03DADC-E7BB-A511-4041-794E072A3E9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013633" y="3517900"/>
            <a:ext cx="6877741" cy="8905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0131160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56C95E59-D5E5-9EFC-5769-1A41110A67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620712F-43E8-BEC0-798E-D9CB202459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17752424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D5DCED46-5E61-49AF-0642-2556241DE20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548B9292-3457-94FF-EE25-28258FAC81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836912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 present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6">
            <a:extLst>
              <a:ext uri="{FF2B5EF4-FFF2-40B4-BE49-F238E27FC236}">
                <a16:creationId xmlns:a16="http://schemas.microsoft.com/office/drawing/2014/main" id="{9552D259-26AD-F867-BCB0-470786318DF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22D46284-020C-D24F-E6F3-80C73E2D4132}"/>
              </a:ext>
            </a:extLst>
          </p:cNvPr>
          <p:cNvGrpSpPr/>
          <p:nvPr userDrawn="1"/>
        </p:nvGrpSpPr>
        <p:grpSpPr>
          <a:xfrm>
            <a:off x="7353931" y="1103396"/>
            <a:ext cx="2216917" cy="681668"/>
            <a:chOff x="7353931" y="1103396"/>
            <a:chExt cx="2216917" cy="681668"/>
          </a:xfrm>
        </p:grpSpPr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8A4C25C9-499B-28CD-70D3-B040AFF1AED3}"/>
                </a:ext>
              </a:extLst>
            </p:cNvPr>
            <p:cNvGrpSpPr/>
            <p:nvPr/>
          </p:nvGrpSpPr>
          <p:grpSpPr>
            <a:xfrm>
              <a:off x="7353931" y="1103396"/>
              <a:ext cx="2216917" cy="525984"/>
              <a:chOff x="7353931" y="1103396"/>
              <a:chExt cx="2216917" cy="525984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922725D6-F19A-6D72-5FF7-F6BDD79763DD}"/>
                  </a:ext>
                </a:extLst>
              </p:cNvPr>
              <p:cNvGrpSpPr/>
              <p:nvPr/>
            </p:nvGrpSpPr>
            <p:grpSpPr>
              <a:xfrm>
                <a:off x="8014161" y="1178711"/>
                <a:ext cx="1556686" cy="294984"/>
                <a:chOff x="8014161" y="1178711"/>
                <a:chExt cx="1556686" cy="294984"/>
              </a:xfrm>
              <a:solidFill>
                <a:schemeClr val="bg1"/>
              </a:solidFill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AD51269-4CD4-4511-8567-A4E113033250}"/>
                    </a:ext>
                  </a:extLst>
                </p:cNvPr>
                <p:cNvSpPr/>
                <p:nvPr/>
              </p:nvSpPr>
              <p:spPr>
                <a:xfrm>
                  <a:off x="8014161" y="1191874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26595ECC-5108-D6C3-6CFB-84E659069841}"/>
                    </a:ext>
                  </a:extLst>
                </p:cNvPr>
                <p:cNvSpPr/>
                <p:nvPr/>
              </p:nvSpPr>
              <p:spPr>
                <a:xfrm>
                  <a:off x="8207542" y="1187542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FB3721F-E756-D631-5003-2ECF5C9E2DAA}"/>
                    </a:ext>
                  </a:extLst>
                </p:cNvPr>
                <p:cNvSpPr/>
                <p:nvPr/>
              </p:nvSpPr>
              <p:spPr>
                <a:xfrm>
                  <a:off x="8530396" y="1191874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4D8C967-BD76-DA8A-1209-B0FA7CBC1658}"/>
                    </a:ext>
                  </a:extLst>
                </p:cNvPr>
                <p:cNvSpPr/>
                <p:nvPr/>
              </p:nvSpPr>
              <p:spPr>
                <a:xfrm>
                  <a:off x="8761466" y="1265190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C1DAE119-4AAA-D838-16CA-487C78A439F3}"/>
                    </a:ext>
                  </a:extLst>
                </p:cNvPr>
                <p:cNvSpPr/>
                <p:nvPr/>
              </p:nvSpPr>
              <p:spPr>
                <a:xfrm>
                  <a:off x="8976019" y="1212036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5AAB2D27-E9D1-29BC-4C84-FCEDF81CF3AC}"/>
                    </a:ext>
                  </a:extLst>
                </p:cNvPr>
                <p:cNvSpPr/>
                <p:nvPr/>
              </p:nvSpPr>
              <p:spPr>
                <a:xfrm>
                  <a:off x="9137419" y="1265023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9107600-69D1-C252-6BCC-B85C1C23BFBC}"/>
                    </a:ext>
                  </a:extLst>
                </p:cNvPr>
                <p:cNvSpPr/>
                <p:nvPr/>
              </p:nvSpPr>
              <p:spPr>
                <a:xfrm>
                  <a:off x="9359731" y="1178711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09110EDF-9A4A-2634-8707-1BF593DE04DC}"/>
                    </a:ext>
                  </a:extLst>
                </p:cNvPr>
                <p:cNvSpPr/>
                <p:nvPr/>
              </p:nvSpPr>
              <p:spPr>
                <a:xfrm>
                  <a:off x="9473797" y="1192263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B72376C4-BC7A-3B70-D497-04439028D6A1}"/>
                  </a:ext>
                </a:extLst>
              </p:cNvPr>
              <p:cNvGrpSpPr/>
              <p:nvPr/>
            </p:nvGrpSpPr>
            <p:grpSpPr>
              <a:xfrm>
                <a:off x="7353931" y="1103396"/>
                <a:ext cx="524770" cy="525984"/>
                <a:chOff x="7353931" y="1103396"/>
                <a:chExt cx="524770" cy="525984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98C0698C-8CAB-F1D6-EC39-FE51E7D6955D}"/>
                    </a:ext>
                  </a:extLst>
                </p:cNvPr>
                <p:cNvSpPr/>
                <p:nvPr/>
              </p:nvSpPr>
              <p:spPr>
                <a:xfrm>
                  <a:off x="7353931" y="1142442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30010858-79AB-7849-0C18-2F95AB5A8A23}"/>
                    </a:ext>
                  </a:extLst>
                </p:cNvPr>
                <p:cNvSpPr/>
                <p:nvPr/>
              </p:nvSpPr>
              <p:spPr>
                <a:xfrm>
                  <a:off x="7473462" y="1103396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82C91CB9-539D-21C6-FF4F-CA1B9AA19BDA}"/>
                </a:ext>
              </a:extLst>
            </p:cNvPr>
            <p:cNvGrpSpPr/>
            <p:nvPr/>
          </p:nvGrpSpPr>
          <p:grpSpPr>
            <a:xfrm>
              <a:off x="8014272" y="1583391"/>
              <a:ext cx="1526867" cy="201673"/>
              <a:chOff x="8014272" y="1583391"/>
              <a:chExt cx="1526867" cy="201673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66B5FF7D-AB02-27EA-4E9E-077FF9E29642}"/>
                  </a:ext>
                </a:extLst>
              </p:cNvPr>
              <p:cNvGrpSpPr/>
              <p:nvPr/>
            </p:nvGrpSpPr>
            <p:grpSpPr>
              <a:xfrm>
                <a:off x="8014272" y="1629213"/>
                <a:ext cx="1526867" cy="135578"/>
                <a:chOff x="8014272" y="1629213"/>
                <a:chExt cx="1526867" cy="135578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27CA7B85-EE3F-C191-1258-11AFB3D74BBC}"/>
                    </a:ext>
                  </a:extLst>
                </p:cNvPr>
                <p:cNvSpPr/>
                <p:nvPr/>
              </p:nvSpPr>
              <p:spPr>
                <a:xfrm>
                  <a:off x="8814121" y="1629380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EEDA622-AAF6-135B-8532-A95446455A1D}"/>
                    </a:ext>
                  </a:extLst>
                </p:cNvPr>
                <p:cNvSpPr/>
                <p:nvPr/>
              </p:nvSpPr>
              <p:spPr>
                <a:xfrm>
                  <a:off x="8908067" y="1629269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D9A7DF8-AF80-AB8D-1F6E-7014297035A2}"/>
                    </a:ext>
                  </a:extLst>
                </p:cNvPr>
                <p:cNvSpPr/>
                <p:nvPr/>
              </p:nvSpPr>
              <p:spPr>
                <a:xfrm>
                  <a:off x="9014983" y="1629269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00A9D2DF-C511-E0B4-6390-7E225CB1DCE5}"/>
                    </a:ext>
                  </a:extLst>
                </p:cNvPr>
                <p:cNvSpPr/>
                <p:nvPr/>
              </p:nvSpPr>
              <p:spPr>
                <a:xfrm>
                  <a:off x="9172669" y="1629269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C4493BB-3D87-D132-91F0-C4FD99677A9D}"/>
                    </a:ext>
                  </a:extLst>
                </p:cNvPr>
                <p:cNvSpPr/>
                <p:nvPr/>
              </p:nvSpPr>
              <p:spPr>
                <a:xfrm>
                  <a:off x="9270939" y="1629213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C1DBBFF-E525-A39D-467F-ACEBAF22D6B9}"/>
                    </a:ext>
                  </a:extLst>
                </p:cNvPr>
                <p:cNvSpPr/>
                <p:nvPr/>
              </p:nvSpPr>
              <p:spPr>
                <a:xfrm>
                  <a:off x="9371371" y="1629269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4" name="Graphic 1">
                  <a:extLst>
                    <a:ext uri="{FF2B5EF4-FFF2-40B4-BE49-F238E27FC236}">
                      <a16:creationId xmlns:a16="http://schemas.microsoft.com/office/drawing/2014/main" id="{7BFD306C-A409-6A46-8F90-6AA1193D9839}"/>
                    </a:ext>
                  </a:extLst>
                </p:cNvPr>
                <p:cNvGrpSpPr/>
                <p:nvPr/>
              </p:nvGrpSpPr>
              <p:grpSpPr>
                <a:xfrm>
                  <a:off x="8014272" y="1629213"/>
                  <a:ext cx="175200" cy="98809"/>
                  <a:chOff x="8014272" y="1629213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DA9133E4-2A54-B481-20A3-C0681D4A3169}"/>
                      </a:ext>
                    </a:extLst>
                  </p:cNvPr>
                  <p:cNvSpPr/>
                  <p:nvPr/>
                </p:nvSpPr>
                <p:spPr>
                  <a:xfrm>
                    <a:off x="8014272" y="1629213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46166779-B54C-542E-2C26-00DAB5775773}"/>
                      </a:ext>
                    </a:extLst>
                  </p:cNvPr>
                  <p:cNvSpPr/>
                  <p:nvPr/>
                </p:nvSpPr>
                <p:spPr>
                  <a:xfrm>
                    <a:off x="8114759" y="1629269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61586804-196A-DABE-A51F-68BDFE8C4CB8}"/>
                    </a:ext>
                  </a:extLst>
                </p:cNvPr>
                <p:cNvSpPr/>
                <p:nvPr/>
              </p:nvSpPr>
              <p:spPr>
                <a:xfrm>
                  <a:off x="9460107" y="1631046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467E32A6-CC7A-CB2D-597B-110C10B2F712}"/>
                  </a:ext>
                </a:extLst>
              </p:cNvPr>
              <p:cNvGrpSpPr/>
              <p:nvPr/>
            </p:nvGrpSpPr>
            <p:grpSpPr>
              <a:xfrm>
                <a:off x="8262857" y="1583391"/>
                <a:ext cx="481981" cy="201673"/>
                <a:chOff x="8262857" y="1583391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32703FAD-2852-FEC7-AD94-24FA4A68B997}"/>
                    </a:ext>
                  </a:extLst>
                </p:cNvPr>
                <p:cNvGrpSpPr/>
                <p:nvPr/>
              </p:nvGrpSpPr>
              <p:grpSpPr>
                <a:xfrm>
                  <a:off x="8262857" y="1583391"/>
                  <a:ext cx="481981" cy="201673"/>
                  <a:chOff x="8262857" y="1583391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0" name="Freeform 49">
                    <a:extLst>
                      <a:ext uri="{FF2B5EF4-FFF2-40B4-BE49-F238E27FC236}">
                        <a16:creationId xmlns:a16="http://schemas.microsoft.com/office/drawing/2014/main" id="{6232CA50-6D62-5CA5-2264-43566478495D}"/>
                      </a:ext>
                    </a:extLst>
                  </p:cNvPr>
                  <p:cNvSpPr/>
                  <p:nvPr/>
                </p:nvSpPr>
                <p:spPr>
                  <a:xfrm>
                    <a:off x="8262857" y="1621715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E1AFE8D0-A38E-510C-C8F9-62C80319AF2D}"/>
                      </a:ext>
                    </a:extLst>
                  </p:cNvPr>
                  <p:cNvSpPr/>
                  <p:nvPr/>
                </p:nvSpPr>
                <p:spPr>
                  <a:xfrm>
                    <a:off x="8375260" y="1621715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F36DF7E0-CAF8-1F71-D454-AC4F63183B25}"/>
                      </a:ext>
                    </a:extLst>
                  </p:cNvPr>
                  <p:cNvSpPr/>
                  <p:nvPr/>
                </p:nvSpPr>
                <p:spPr>
                  <a:xfrm>
                    <a:off x="8477132" y="1583391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17179AE0-1901-1EA3-0A7E-262039F2EE74}"/>
                      </a:ext>
                    </a:extLst>
                  </p:cNvPr>
                  <p:cNvSpPr/>
                  <p:nvPr/>
                </p:nvSpPr>
                <p:spPr>
                  <a:xfrm>
                    <a:off x="8663187" y="1621715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60CD1BC-6F13-5A44-79E2-3B67943E736B}"/>
                      </a:ext>
                    </a:extLst>
                  </p:cNvPr>
                  <p:cNvSpPr/>
                  <p:nvPr/>
                </p:nvSpPr>
                <p:spPr>
                  <a:xfrm>
                    <a:off x="8555172" y="1621826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CA76E66-FA15-AB24-66B8-A55CB845988A}"/>
                    </a:ext>
                  </a:extLst>
                </p:cNvPr>
                <p:cNvSpPr/>
                <p:nvPr/>
              </p:nvSpPr>
              <p:spPr>
                <a:xfrm>
                  <a:off x="8580889" y="1583724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754773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5511394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C65FEDF3-96B1-6283-AFD7-10B637E65B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2276" t="4461" b="8052"/>
          <a:stretch/>
        </p:blipFill>
        <p:spPr>
          <a:xfrm>
            <a:off x="0" y="-1"/>
            <a:ext cx="5013650" cy="6858001"/>
          </a:xfrm>
          <a:prstGeom prst="rect">
            <a:avLst/>
          </a:prstGeom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E7CA7CE2-4175-634F-465B-823D4878F2EF}"/>
              </a:ext>
            </a:extLst>
          </p:cNvPr>
          <p:cNvGrpSpPr/>
          <p:nvPr userDrawn="1"/>
        </p:nvGrpSpPr>
        <p:grpSpPr>
          <a:xfrm>
            <a:off x="6586147" y="1057586"/>
            <a:ext cx="2736445" cy="841416"/>
            <a:chOff x="6586147" y="1057586"/>
            <a:chExt cx="2736445" cy="841416"/>
          </a:xfrm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58164A04-DADC-47A7-AB8C-D34D8D2E0FBD}"/>
                </a:ext>
              </a:extLst>
            </p:cNvPr>
            <p:cNvGrpSpPr/>
            <p:nvPr/>
          </p:nvGrpSpPr>
          <p:grpSpPr>
            <a:xfrm>
              <a:off x="6586147" y="1057586"/>
              <a:ext cx="2736445" cy="649246"/>
              <a:chOff x="6586147" y="1057586"/>
              <a:chExt cx="2736445" cy="649246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D6D60-7D94-DE24-7E32-34562764C9FD}"/>
                  </a:ext>
                </a:extLst>
              </p:cNvPr>
              <p:cNvGrpSpPr/>
              <p:nvPr/>
            </p:nvGrpSpPr>
            <p:grpSpPr>
              <a:xfrm>
                <a:off x="7401102" y="1150551"/>
                <a:ext cx="1921490" cy="364112"/>
                <a:chOff x="7401102" y="1150551"/>
                <a:chExt cx="1921490" cy="364112"/>
              </a:xfrm>
              <a:solidFill>
                <a:schemeClr val="bg1"/>
              </a:solidFill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5823A6C-10C2-8D97-6BE3-222FD950F092}"/>
                    </a:ext>
                  </a:extLst>
                </p:cNvPr>
                <p:cNvSpPr/>
                <p:nvPr/>
              </p:nvSpPr>
              <p:spPr>
                <a:xfrm>
                  <a:off x="7401102" y="1166799"/>
                  <a:ext cx="212427" cy="342105"/>
                </a:xfrm>
                <a:custGeom>
                  <a:avLst/>
                  <a:gdLst>
                    <a:gd name="connsiteX0" fmla="*/ 0 w 212427"/>
                    <a:gd name="connsiteY0" fmla="*/ 0 h 342105"/>
                    <a:gd name="connsiteX1" fmla="*/ 84013 w 212427"/>
                    <a:gd name="connsiteY1" fmla="*/ 0 h 342105"/>
                    <a:gd name="connsiteX2" fmla="*/ 84013 w 212427"/>
                    <a:gd name="connsiteY2" fmla="*/ 267446 h 342105"/>
                    <a:gd name="connsiteX3" fmla="*/ 212427 w 212427"/>
                    <a:gd name="connsiteY3" fmla="*/ 267446 h 342105"/>
                    <a:gd name="connsiteX4" fmla="*/ 212427 w 212427"/>
                    <a:gd name="connsiteY4" fmla="*/ 342106 h 342105"/>
                    <a:gd name="connsiteX5" fmla="*/ 0 w 212427"/>
                    <a:gd name="connsiteY5" fmla="*/ 342106 h 342105"/>
                    <a:gd name="connsiteX6" fmla="*/ 0 w 212427"/>
                    <a:gd name="connsiteY6" fmla="*/ 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27" h="342105">
                      <a:moveTo>
                        <a:pt x="0" y="0"/>
                      </a:moveTo>
                      <a:lnTo>
                        <a:pt x="84013" y="0"/>
                      </a:lnTo>
                      <a:lnTo>
                        <a:pt x="84013" y="267446"/>
                      </a:lnTo>
                      <a:lnTo>
                        <a:pt x="212427" y="267446"/>
                      </a:lnTo>
                      <a:lnTo>
                        <a:pt x="212427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EDC06A4-01CC-195F-6A6F-304470948024}"/>
                    </a:ext>
                  </a:extLst>
                </p:cNvPr>
                <p:cNvSpPr/>
                <p:nvPr/>
              </p:nvSpPr>
              <p:spPr>
                <a:xfrm>
                  <a:off x="7639800" y="1161452"/>
                  <a:ext cx="238219" cy="353075"/>
                </a:xfrm>
                <a:custGeom>
                  <a:avLst/>
                  <a:gdLst>
                    <a:gd name="connsiteX0" fmla="*/ 217695 w 238219"/>
                    <a:gd name="connsiteY0" fmla="*/ 23036 h 353075"/>
                    <a:gd name="connsiteX1" fmla="*/ 217695 w 238219"/>
                    <a:gd name="connsiteY1" fmla="*/ 103386 h 353075"/>
                    <a:gd name="connsiteX2" fmla="*/ 129372 w 238219"/>
                    <a:gd name="connsiteY2" fmla="*/ 74660 h 353075"/>
                    <a:gd name="connsiteX3" fmla="*/ 84492 w 238219"/>
                    <a:gd name="connsiteY3" fmla="*/ 100986 h 353075"/>
                    <a:gd name="connsiteX4" fmla="*/ 133682 w 238219"/>
                    <a:gd name="connsiteY4" fmla="*/ 137322 h 353075"/>
                    <a:gd name="connsiteX5" fmla="*/ 238219 w 238219"/>
                    <a:gd name="connsiteY5" fmla="*/ 244479 h 353075"/>
                    <a:gd name="connsiteX6" fmla="*/ 106932 w 238219"/>
                    <a:gd name="connsiteY6" fmla="*/ 353075 h 353075"/>
                    <a:gd name="connsiteX7" fmla="*/ 1437 w 238219"/>
                    <a:gd name="connsiteY7" fmla="*/ 323869 h 353075"/>
                    <a:gd name="connsiteX8" fmla="*/ 1437 w 238219"/>
                    <a:gd name="connsiteY8" fmla="*/ 238240 h 353075"/>
                    <a:gd name="connsiteX9" fmla="*/ 100706 w 238219"/>
                    <a:gd name="connsiteY9" fmla="*/ 277935 h 353075"/>
                    <a:gd name="connsiteX10" fmla="*/ 149896 w 238219"/>
                    <a:gd name="connsiteY10" fmla="*/ 246810 h 353075"/>
                    <a:gd name="connsiteX11" fmla="*/ 92633 w 238219"/>
                    <a:gd name="connsiteY11" fmla="*/ 204235 h 353075"/>
                    <a:gd name="connsiteX12" fmla="*/ 0 w 238219"/>
                    <a:gd name="connsiteY12" fmla="*/ 103797 h 353075"/>
                    <a:gd name="connsiteX13" fmla="*/ 126499 w 238219"/>
                    <a:gd name="connsiteY13" fmla="*/ 0 h 353075"/>
                    <a:gd name="connsiteX14" fmla="*/ 217695 w 238219"/>
                    <a:gd name="connsiteY14" fmla="*/ 22967 h 35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219" h="353075">
                      <a:moveTo>
                        <a:pt x="217695" y="23036"/>
                      </a:moveTo>
                      <a:lnTo>
                        <a:pt x="217695" y="103386"/>
                      </a:lnTo>
                      <a:cubicBezTo>
                        <a:pt x="195255" y="86178"/>
                        <a:pt x="160911" y="74660"/>
                        <a:pt x="129372" y="74660"/>
                      </a:cubicBezTo>
                      <a:cubicBezTo>
                        <a:pt x="101664" y="74660"/>
                        <a:pt x="84492" y="83778"/>
                        <a:pt x="84492" y="100986"/>
                      </a:cubicBezTo>
                      <a:cubicBezTo>
                        <a:pt x="84492" y="118194"/>
                        <a:pt x="101185" y="125393"/>
                        <a:pt x="133682" y="137322"/>
                      </a:cubicBezTo>
                      <a:cubicBezTo>
                        <a:pt x="180956" y="155490"/>
                        <a:pt x="238219" y="176538"/>
                        <a:pt x="238219" y="244479"/>
                      </a:cubicBezTo>
                      <a:cubicBezTo>
                        <a:pt x="238219" y="308101"/>
                        <a:pt x="189508" y="353075"/>
                        <a:pt x="106932" y="353075"/>
                      </a:cubicBezTo>
                      <a:cubicBezTo>
                        <a:pt x="64925" y="353075"/>
                        <a:pt x="25792" y="340666"/>
                        <a:pt x="1437" y="323869"/>
                      </a:cubicBezTo>
                      <a:lnTo>
                        <a:pt x="1437" y="238240"/>
                      </a:lnTo>
                      <a:cubicBezTo>
                        <a:pt x="26271" y="260727"/>
                        <a:pt x="63010" y="277935"/>
                        <a:pt x="100706" y="277935"/>
                      </a:cubicBezTo>
                      <a:cubicBezTo>
                        <a:pt x="131766" y="277935"/>
                        <a:pt x="149896" y="265526"/>
                        <a:pt x="149896" y="246810"/>
                      </a:cubicBezTo>
                      <a:cubicBezTo>
                        <a:pt x="149896" y="226242"/>
                        <a:pt x="126499" y="217604"/>
                        <a:pt x="92633" y="204235"/>
                      </a:cubicBezTo>
                      <a:cubicBezTo>
                        <a:pt x="53500" y="189427"/>
                        <a:pt x="0" y="166459"/>
                        <a:pt x="0" y="103797"/>
                      </a:cubicBezTo>
                      <a:cubicBezTo>
                        <a:pt x="0" y="44494"/>
                        <a:pt x="46796" y="0"/>
                        <a:pt x="126499" y="0"/>
                      </a:cubicBezTo>
                      <a:cubicBezTo>
                        <a:pt x="161322" y="0"/>
                        <a:pt x="193818" y="8638"/>
                        <a:pt x="217695" y="229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AB595B3-3209-A8B0-668D-5696BCD9E8CD}"/>
                    </a:ext>
                  </a:extLst>
                </p:cNvPr>
                <p:cNvSpPr/>
                <p:nvPr/>
              </p:nvSpPr>
              <p:spPr>
                <a:xfrm>
                  <a:off x="8038315" y="1166799"/>
                  <a:ext cx="282688" cy="342105"/>
                </a:xfrm>
                <a:custGeom>
                  <a:avLst/>
                  <a:gdLst>
                    <a:gd name="connsiteX0" fmla="*/ 137 w 282688"/>
                    <a:gd name="connsiteY0" fmla="*/ 0 h 342105"/>
                    <a:gd name="connsiteX1" fmla="*/ 141413 w 282688"/>
                    <a:gd name="connsiteY1" fmla="*/ 0 h 342105"/>
                    <a:gd name="connsiteX2" fmla="*/ 262165 w 282688"/>
                    <a:gd name="connsiteY2" fmla="*/ 112436 h 342105"/>
                    <a:gd name="connsiteX3" fmla="*/ 194366 w 282688"/>
                    <a:gd name="connsiteY3" fmla="*/ 207663 h 342105"/>
                    <a:gd name="connsiteX4" fmla="*/ 282689 w 282688"/>
                    <a:gd name="connsiteY4" fmla="*/ 342106 h 342105"/>
                    <a:gd name="connsiteX5" fmla="*/ 188619 w 282688"/>
                    <a:gd name="connsiteY5" fmla="*/ 342106 h 342105"/>
                    <a:gd name="connsiteX6" fmla="*/ 115073 w 282688"/>
                    <a:gd name="connsiteY6" fmla="*/ 224391 h 342105"/>
                    <a:gd name="connsiteX7" fmla="*/ 84013 w 282688"/>
                    <a:gd name="connsiteY7" fmla="*/ 224391 h 342105"/>
                    <a:gd name="connsiteX8" fmla="*/ 84013 w 282688"/>
                    <a:gd name="connsiteY8" fmla="*/ 342106 h 342105"/>
                    <a:gd name="connsiteX9" fmla="*/ 0 w 282688"/>
                    <a:gd name="connsiteY9" fmla="*/ 342106 h 342105"/>
                    <a:gd name="connsiteX10" fmla="*/ 0 w 282688"/>
                    <a:gd name="connsiteY10" fmla="*/ 0 h 342105"/>
                    <a:gd name="connsiteX11" fmla="*/ 132382 w 282688"/>
                    <a:gd name="connsiteY11" fmla="*/ 155010 h 342105"/>
                    <a:gd name="connsiteX12" fmla="*/ 175825 w 282688"/>
                    <a:gd name="connsiteY12" fmla="*/ 112915 h 342105"/>
                    <a:gd name="connsiteX13" fmla="*/ 132382 w 282688"/>
                    <a:gd name="connsiteY13" fmla="*/ 71301 h 342105"/>
                    <a:gd name="connsiteX14" fmla="*/ 84150 w 282688"/>
                    <a:gd name="connsiteY14" fmla="*/ 71301 h 342105"/>
                    <a:gd name="connsiteX15" fmla="*/ 84150 w 282688"/>
                    <a:gd name="connsiteY15" fmla="*/ 155010 h 342105"/>
                    <a:gd name="connsiteX16" fmla="*/ 132382 w 282688"/>
                    <a:gd name="connsiteY16" fmla="*/ 15501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688" h="342105">
                      <a:moveTo>
                        <a:pt x="137" y="0"/>
                      </a:moveTo>
                      <a:lnTo>
                        <a:pt x="141413" y="0"/>
                      </a:lnTo>
                      <a:cubicBezTo>
                        <a:pt x="214001" y="0"/>
                        <a:pt x="262165" y="47374"/>
                        <a:pt x="262165" y="112436"/>
                      </a:cubicBezTo>
                      <a:cubicBezTo>
                        <a:pt x="262165" y="154050"/>
                        <a:pt x="235414" y="192306"/>
                        <a:pt x="194366" y="207663"/>
                      </a:cubicBezTo>
                      <a:lnTo>
                        <a:pt x="282689" y="342106"/>
                      </a:lnTo>
                      <a:lnTo>
                        <a:pt x="188619" y="342106"/>
                      </a:lnTo>
                      <a:lnTo>
                        <a:pt x="115073" y="224391"/>
                      </a:lnTo>
                      <a:lnTo>
                        <a:pt x="84013" y="224391"/>
                      </a:lnTo>
                      <a:lnTo>
                        <a:pt x="84013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  <a:moveTo>
                        <a:pt x="132382" y="155010"/>
                      </a:moveTo>
                      <a:cubicBezTo>
                        <a:pt x="158653" y="155010"/>
                        <a:pt x="175825" y="136842"/>
                        <a:pt x="175825" y="112915"/>
                      </a:cubicBezTo>
                      <a:cubicBezTo>
                        <a:pt x="175825" y="88989"/>
                        <a:pt x="158653" y="71301"/>
                        <a:pt x="132382" y="71301"/>
                      </a:cubicBezTo>
                      <a:lnTo>
                        <a:pt x="84150" y="71301"/>
                      </a:lnTo>
                      <a:lnTo>
                        <a:pt x="84150" y="155010"/>
                      </a:lnTo>
                      <a:lnTo>
                        <a:pt x="132382" y="1550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3CDCD88-8D33-4E31-A53E-7A1AC63E347F}"/>
                    </a:ext>
                  </a:extLst>
                </p:cNvPr>
                <p:cNvSpPr/>
                <p:nvPr/>
              </p:nvSpPr>
              <p:spPr>
                <a:xfrm>
                  <a:off x="8323535" y="1257296"/>
                  <a:ext cx="242529" cy="257367"/>
                </a:xfrm>
                <a:custGeom>
                  <a:avLst/>
                  <a:gdLst>
                    <a:gd name="connsiteX0" fmla="*/ 242461 w 242529"/>
                    <a:gd name="connsiteY0" fmla="*/ 118126 h 257367"/>
                    <a:gd name="connsiteX1" fmla="*/ 240067 w 242529"/>
                    <a:gd name="connsiteY1" fmla="*/ 146372 h 257367"/>
                    <a:gd name="connsiteX2" fmla="*/ 84902 w 242529"/>
                    <a:gd name="connsiteY2" fmla="*/ 146372 h 257367"/>
                    <a:gd name="connsiteX3" fmla="*/ 150786 w 242529"/>
                    <a:gd name="connsiteY3" fmla="*/ 188467 h 257367"/>
                    <a:gd name="connsiteX4" fmla="*/ 224810 w 242529"/>
                    <a:gd name="connsiteY4" fmla="*/ 168379 h 257367"/>
                    <a:gd name="connsiteX5" fmla="*/ 224810 w 242529"/>
                    <a:gd name="connsiteY5" fmla="*/ 241119 h 257367"/>
                    <a:gd name="connsiteX6" fmla="*/ 140318 w 242529"/>
                    <a:gd name="connsiteY6" fmla="*/ 257368 h 257367"/>
                    <a:gd name="connsiteX7" fmla="*/ 0 w 242529"/>
                    <a:gd name="connsiteY7" fmla="*/ 128684 h 257367"/>
                    <a:gd name="connsiteX8" fmla="*/ 125541 w 242529"/>
                    <a:gd name="connsiteY8" fmla="*/ 0 h 257367"/>
                    <a:gd name="connsiteX9" fmla="*/ 242530 w 242529"/>
                    <a:gd name="connsiteY9" fmla="*/ 118194 h 257367"/>
                    <a:gd name="connsiteX10" fmla="*/ 83945 w 242529"/>
                    <a:gd name="connsiteY10" fmla="*/ 101878 h 257367"/>
                    <a:gd name="connsiteX11" fmla="*/ 165563 w 242529"/>
                    <a:gd name="connsiteY11" fmla="*/ 101878 h 257367"/>
                    <a:gd name="connsiteX12" fmla="*/ 124994 w 242529"/>
                    <a:gd name="connsiteY12" fmla="*/ 66022 h 257367"/>
                    <a:gd name="connsiteX13" fmla="*/ 83945 w 242529"/>
                    <a:gd name="connsiteY13" fmla="*/ 101878 h 2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529" h="257367">
                      <a:moveTo>
                        <a:pt x="242461" y="118126"/>
                      </a:moveTo>
                      <a:cubicBezTo>
                        <a:pt x="242461" y="127244"/>
                        <a:pt x="241503" y="140133"/>
                        <a:pt x="240067" y="146372"/>
                      </a:cubicBezTo>
                      <a:lnTo>
                        <a:pt x="84902" y="146372"/>
                      </a:lnTo>
                      <a:cubicBezTo>
                        <a:pt x="89692" y="177017"/>
                        <a:pt x="118768" y="188467"/>
                        <a:pt x="150786" y="188467"/>
                      </a:cubicBezTo>
                      <a:cubicBezTo>
                        <a:pt x="180409" y="188467"/>
                        <a:pt x="210922" y="178389"/>
                        <a:pt x="224810" y="168379"/>
                      </a:cubicBezTo>
                      <a:lnTo>
                        <a:pt x="224810" y="241119"/>
                      </a:lnTo>
                      <a:cubicBezTo>
                        <a:pt x="203807" y="252089"/>
                        <a:pt x="170831" y="257368"/>
                        <a:pt x="140318" y="257368"/>
                      </a:cubicBezTo>
                      <a:cubicBezTo>
                        <a:pt x="60136" y="257368"/>
                        <a:pt x="0" y="212394"/>
                        <a:pt x="0" y="128684"/>
                      </a:cubicBezTo>
                      <a:cubicBezTo>
                        <a:pt x="0" y="55944"/>
                        <a:pt x="53021" y="0"/>
                        <a:pt x="125541" y="0"/>
                      </a:cubicBezTo>
                      <a:cubicBezTo>
                        <a:pt x="198060" y="0"/>
                        <a:pt x="242530" y="54024"/>
                        <a:pt x="242530" y="118194"/>
                      </a:cubicBezTo>
                      <a:close/>
                      <a:moveTo>
                        <a:pt x="83945" y="101878"/>
                      </a:moveTo>
                      <a:lnTo>
                        <a:pt x="165563" y="101878"/>
                      </a:lnTo>
                      <a:cubicBezTo>
                        <a:pt x="163169" y="80830"/>
                        <a:pt x="148870" y="66022"/>
                        <a:pt x="124994" y="66022"/>
                      </a:cubicBezTo>
                      <a:cubicBezTo>
                        <a:pt x="101117" y="66022"/>
                        <a:pt x="87297" y="80830"/>
                        <a:pt x="83945" y="1018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E17322FF-622E-85FB-0595-962FE9AC6329}"/>
                    </a:ext>
                  </a:extLst>
                </p:cNvPr>
                <p:cNvSpPr/>
                <p:nvPr/>
              </p:nvSpPr>
              <p:spPr>
                <a:xfrm>
                  <a:off x="8588368" y="1191686"/>
                  <a:ext cx="173841" cy="322909"/>
                </a:xfrm>
                <a:custGeom>
                  <a:avLst/>
                  <a:gdLst>
                    <a:gd name="connsiteX0" fmla="*/ 173841 w 173841"/>
                    <a:gd name="connsiteY0" fmla="*/ 311940 h 322909"/>
                    <a:gd name="connsiteX1" fmla="*/ 119862 w 173841"/>
                    <a:gd name="connsiteY1" fmla="*/ 322909 h 322909"/>
                    <a:gd name="connsiteX2" fmla="*/ 31060 w 173841"/>
                    <a:gd name="connsiteY2" fmla="*/ 233441 h 322909"/>
                    <a:gd name="connsiteX3" fmla="*/ 31060 w 173841"/>
                    <a:gd name="connsiteY3" fmla="*/ 135403 h 322909"/>
                    <a:gd name="connsiteX4" fmla="*/ 0 w 173841"/>
                    <a:gd name="connsiteY4" fmla="*/ 135403 h 322909"/>
                    <a:gd name="connsiteX5" fmla="*/ 0 w 173841"/>
                    <a:gd name="connsiteY5" fmla="*/ 71301 h 322909"/>
                    <a:gd name="connsiteX6" fmla="*/ 33386 w 173841"/>
                    <a:gd name="connsiteY6" fmla="*/ 71301 h 322909"/>
                    <a:gd name="connsiteX7" fmla="*/ 33386 w 173841"/>
                    <a:gd name="connsiteY7" fmla="*/ 17688 h 322909"/>
                    <a:gd name="connsiteX8" fmla="*/ 114047 w 173841"/>
                    <a:gd name="connsiteY8" fmla="*/ 0 h 322909"/>
                    <a:gd name="connsiteX9" fmla="*/ 114047 w 173841"/>
                    <a:gd name="connsiteY9" fmla="*/ 71301 h 322909"/>
                    <a:gd name="connsiteX10" fmla="*/ 167958 w 173841"/>
                    <a:gd name="connsiteY10" fmla="*/ 71301 h 322909"/>
                    <a:gd name="connsiteX11" fmla="*/ 167958 w 173841"/>
                    <a:gd name="connsiteY11" fmla="*/ 135403 h 322909"/>
                    <a:gd name="connsiteX12" fmla="*/ 114047 w 173841"/>
                    <a:gd name="connsiteY12" fmla="*/ 135403 h 322909"/>
                    <a:gd name="connsiteX13" fmla="*/ 114047 w 173841"/>
                    <a:gd name="connsiteY13" fmla="*/ 220072 h 322909"/>
                    <a:gd name="connsiteX14" fmla="*/ 145586 w 173841"/>
                    <a:gd name="connsiteY14" fmla="*/ 250238 h 322909"/>
                    <a:gd name="connsiteX15" fmla="*/ 173773 w 173841"/>
                    <a:gd name="connsiteY15" fmla="*/ 242079 h 322909"/>
                    <a:gd name="connsiteX16" fmla="*/ 173773 w 173841"/>
                    <a:gd name="connsiteY16" fmla="*/ 311940 h 32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841" h="322909">
                      <a:moveTo>
                        <a:pt x="173841" y="311940"/>
                      </a:moveTo>
                      <a:cubicBezTo>
                        <a:pt x="162827" y="317699"/>
                        <a:pt x="144218" y="322909"/>
                        <a:pt x="119862" y="322909"/>
                      </a:cubicBezTo>
                      <a:cubicBezTo>
                        <a:pt x="65883" y="322909"/>
                        <a:pt x="31060" y="290824"/>
                        <a:pt x="31060" y="233441"/>
                      </a:cubicBezTo>
                      <a:lnTo>
                        <a:pt x="31060" y="135403"/>
                      </a:lnTo>
                      <a:lnTo>
                        <a:pt x="0" y="135403"/>
                      </a:lnTo>
                      <a:lnTo>
                        <a:pt x="0" y="71301"/>
                      </a:lnTo>
                      <a:lnTo>
                        <a:pt x="33386" y="71301"/>
                      </a:lnTo>
                      <a:lnTo>
                        <a:pt x="33386" y="17688"/>
                      </a:lnTo>
                      <a:lnTo>
                        <a:pt x="114047" y="0"/>
                      </a:lnTo>
                      <a:lnTo>
                        <a:pt x="114047" y="71301"/>
                      </a:lnTo>
                      <a:lnTo>
                        <a:pt x="167958" y="71301"/>
                      </a:lnTo>
                      <a:lnTo>
                        <a:pt x="167958" y="135403"/>
                      </a:lnTo>
                      <a:lnTo>
                        <a:pt x="114047" y="135403"/>
                      </a:lnTo>
                      <a:lnTo>
                        <a:pt x="114047" y="220072"/>
                      </a:lnTo>
                      <a:cubicBezTo>
                        <a:pt x="114047" y="241599"/>
                        <a:pt x="127388" y="250238"/>
                        <a:pt x="145586" y="250238"/>
                      </a:cubicBezTo>
                      <a:cubicBezTo>
                        <a:pt x="154685" y="250238"/>
                        <a:pt x="165632" y="247358"/>
                        <a:pt x="173773" y="242079"/>
                      </a:cubicBezTo>
                      <a:lnTo>
                        <a:pt x="173773" y="3119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E50830D-88B4-C0BF-2760-59FC254E96D1}"/>
                    </a:ext>
                  </a:extLst>
                </p:cNvPr>
                <p:cNvSpPr/>
                <p:nvPr/>
              </p:nvSpPr>
              <p:spPr>
                <a:xfrm>
                  <a:off x="8787591" y="1257091"/>
                  <a:ext cx="223852" cy="257436"/>
                </a:xfrm>
                <a:custGeom>
                  <a:avLst/>
                  <a:gdLst>
                    <a:gd name="connsiteX0" fmla="*/ 106863 w 223852"/>
                    <a:gd name="connsiteY0" fmla="*/ 137 h 257436"/>
                    <a:gd name="connsiteX1" fmla="*/ 223852 w 223852"/>
                    <a:gd name="connsiteY1" fmla="*/ 100575 h 257436"/>
                    <a:gd name="connsiteX2" fmla="*/ 223852 w 223852"/>
                    <a:gd name="connsiteY2" fmla="*/ 251746 h 257436"/>
                    <a:gd name="connsiteX3" fmla="*/ 146544 w 223852"/>
                    <a:gd name="connsiteY3" fmla="*/ 251746 h 257436"/>
                    <a:gd name="connsiteX4" fmla="*/ 146544 w 223852"/>
                    <a:gd name="connsiteY4" fmla="*/ 222540 h 257436"/>
                    <a:gd name="connsiteX5" fmla="*/ 79703 w 223852"/>
                    <a:gd name="connsiteY5" fmla="*/ 257436 h 257436"/>
                    <a:gd name="connsiteX6" fmla="*/ 0 w 223852"/>
                    <a:gd name="connsiteY6" fmla="*/ 188535 h 257436"/>
                    <a:gd name="connsiteX7" fmla="*/ 84492 w 223852"/>
                    <a:gd name="connsiteY7" fmla="*/ 112024 h 257436"/>
                    <a:gd name="connsiteX8" fmla="*/ 143671 w 223852"/>
                    <a:gd name="connsiteY8" fmla="*/ 103866 h 257436"/>
                    <a:gd name="connsiteX9" fmla="*/ 143671 w 223852"/>
                    <a:gd name="connsiteY9" fmla="*/ 100026 h 257436"/>
                    <a:gd name="connsiteX10" fmla="*/ 99748 w 223852"/>
                    <a:gd name="connsiteY10" fmla="*/ 70821 h 257436"/>
                    <a:gd name="connsiteX11" fmla="*/ 18130 w 223852"/>
                    <a:gd name="connsiteY11" fmla="*/ 96667 h 257436"/>
                    <a:gd name="connsiteX12" fmla="*/ 18130 w 223852"/>
                    <a:gd name="connsiteY12" fmla="*/ 22007 h 257436"/>
                    <a:gd name="connsiteX13" fmla="*/ 106932 w 223852"/>
                    <a:gd name="connsiteY13" fmla="*/ 0 h 257436"/>
                    <a:gd name="connsiteX14" fmla="*/ 144081 w 223852"/>
                    <a:gd name="connsiteY14" fmla="*/ 154188 h 257436"/>
                    <a:gd name="connsiteX15" fmla="*/ 144081 w 223852"/>
                    <a:gd name="connsiteY15" fmla="*/ 149388 h 257436"/>
                    <a:gd name="connsiteX16" fmla="*/ 105427 w 223852"/>
                    <a:gd name="connsiteY16" fmla="*/ 154667 h 257436"/>
                    <a:gd name="connsiteX17" fmla="*/ 76761 w 223852"/>
                    <a:gd name="connsiteY17" fmla="*/ 177634 h 257436"/>
                    <a:gd name="connsiteX18" fmla="*/ 101596 w 223852"/>
                    <a:gd name="connsiteY18" fmla="*/ 197722 h 257436"/>
                    <a:gd name="connsiteX19" fmla="*/ 144081 w 223852"/>
                    <a:gd name="connsiteY19" fmla="*/ 154188 h 257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3852" h="257436">
                      <a:moveTo>
                        <a:pt x="106863" y="137"/>
                      </a:moveTo>
                      <a:cubicBezTo>
                        <a:pt x="169394" y="137"/>
                        <a:pt x="223852" y="30783"/>
                        <a:pt x="223852" y="100575"/>
                      </a:cubicBezTo>
                      <a:lnTo>
                        <a:pt x="223852" y="251746"/>
                      </a:lnTo>
                      <a:lnTo>
                        <a:pt x="146544" y="251746"/>
                      </a:lnTo>
                      <a:lnTo>
                        <a:pt x="146544" y="222540"/>
                      </a:lnTo>
                      <a:cubicBezTo>
                        <a:pt x="134161" y="242148"/>
                        <a:pt x="110284" y="257436"/>
                        <a:pt x="79703" y="257436"/>
                      </a:cubicBezTo>
                      <a:cubicBezTo>
                        <a:pt x="33386" y="257436"/>
                        <a:pt x="0" y="228230"/>
                        <a:pt x="0" y="188535"/>
                      </a:cubicBezTo>
                      <a:cubicBezTo>
                        <a:pt x="0" y="148840"/>
                        <a:pt x="30581" y="120114"/>
                        <a:pt x="84492" y="112024"/>
                      </a:cubicBezTo>
                      <a:lnTo>
                        <a:pt x="143671" y="103866"/>
                      </a:lnTo>
                      <a:lnTo>
                        <a:pt x="143671" y="100026"/>
                      </a:lnTo>
                      <a:cubicBezTo>
                        <a:pt x="143671" y="81379"/>
                        <a:pt x="126019" y="70821"/>
                        <a:pt x="99748" y="70821"/>
                      </a:cubicBezTo>
                      <a:cubicBezTo>
                        <a:pt x="66772" y="70821"/>
                        <a:pt x="36260" y="83710"/>
                        <a:pt x="18130" y="96667"/>
                      </a:cubicBezTo>
                      <a:lnTo>
                        <a:pt x="18130" y="22007"/>
                      </a:lnTo>
                      <a:cubicBezTo>
                        <a:pt x="40570" y="8638"/>
                        <a:pt x="73956" y="0"/>
                        <a:pt x="106932" y="0"/>
                      </a:cubicBezTo>
                      <a:close/>
                      <a:moveTo>
                        <a:pt x="144081" y="154188"/>
                      </a:moveTo>
                      <a:lnTo>
                        <a:pt x="144081" y="149388"/>
                      </a:lnTo>
                      <a:lnTo>
                        <a:pt x="105427" y="154667"/>
                      </a:lnTo>
                      <a:cubicBezTo>
                        <a:pt x="87297" y="157067"/>
                        <a:pt x="76761" y="165157"/>
                        <a:pt x="76761" y="177634"/>
                      </a:cubicBezTo>
                      <a:cubicBezTo>
                        <a:pt x="76761" y="190112"/>
                        <a:pt x="86339" y="197722"/>
                        <a:pt x="101596" y="197722"/>
                      </a:cubicBezTo>
                      <a:cubicBezTo>
                        <a:pt x="123078" y="197722"/>
                        <a:pt x="144081" y="180034"/>
                        <a:pt x="144081" y="1541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BBFE8CB6-3BF2-E376-0973-F8B943E6C5F3}"/>
                    </a:ext>
                  </a:extLst>
                </p:cNvPr>
                <p:cNvSpPr/>
                <p:nvPr/>
              </p:nvSpPr>
              <p:spPr>
                <a:xfrm>
                  <a:off x="9062001" y="1150551"/>
                  <a:ext cx="89281" cy="358354"/>
                </a:xfrm>
                <a:custGeom>
                  <a:avLst/>
                  <a:gdLst>
                    <a:gd name="connsiteX0" fmla="*/ 89281 w 89281"/>
                    <a:gd name="connsiteY0" fmla="*/ 43534 h 358354"/>
                    <a:gd name="connsiteX1" fmla="*/ 44401 w 89281"/>
                    <a:gd name="connsiteY1" fmla="*/ 86589 h 358354"/>
                    <a:gd name="connsiteX2" fmla="*/ 0 w 89281"/>
                    <a:gd name="connsiteY2" fmla="*/ 43534 h 358354"/>
                    <a:gd name="connsiteX3" fmla="*/ 44401 w 89281"/>
                    <a:gd name="connsiteY3" fmla="*/ 0 h 358354"/>
                    <a:gd name="connsiteX4" fmla="*/ 89281 w 89281"/>
                    <a:gd name="connsiteY4" fmla="*/ 43534 h 358354"/>
                    <a:gd name="connsiteX5" fmla="*/ 2874 w 89281"/>
                    <a:gd name="connsiteY5" fmla="*/ 112436 h 358354"/>
                    <a:gd name="connsiteX6" fmla="*/ 85929 w 89281"/>
                    <a:gd name="connsiteY6" fmla="*/ 112436 h 358354"/>
                    <a:gd name="connsiteX7" fmla="*/ 85929 w 89281"/>
                    <a:gd name="connsiteY7" fmla="*/ 358354 h 358354"/>
                    <a:gd name="connsiteX8" fmla="*/ 2874 w 89281"/>
                    <a:gd name="connsiteY8" fmla="*/ 358354 h 358354"/>
                    <a:gd name="connsiteX9" fmla="*/ 2874 w 89281"/>
                    <a:gd name="connsiteY9" fmla="*/ 112436 h 35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281" h="358354">
                      <a:moveTo>
                        <a:pt x="89281" y="43534"/>
                      </a:moveTo>
                      <a:cubicBezTo>
                        <a:pt x="89281" y="68421"/>
                        <a:pt x="70193" y="86589"/>
                        <a:pt x="44401" y="86589"/>
                      </a:cubicBezTo>
                      <a:cubicBezTo>
                        <a:pt x="18609" y="86589"/>
                        <a:pt x="0" y="68421"/>
                        <a:pt x="0" y="43534"/>
                      </a:cubicBezTo>
                      <a:cubicBezTo>
                        <a:pt x="0" y="18648"/>
                        <a:pt x="19088" y="0"/>
                        <a:pt x="44401" y="0"/>
                      </a:cubicBezTo>
                      <a:cubicBezTo>
                        <a:pt x="69714" y="0"/>
                        <a:pt x="89281" y="18648"/>
                        <a:pt x="89281" y="43534"/>
                      </a:cubicBezTo>
                      <a:close/>
                      <a:moveTo>
                        <a:pt x="2874" y="112436"/>
                      </a:moveTo>
                      <a:lnTo>
                        <a:pt x="85929" y="112436"/>
                      </a:lnTo>
                      <a:lnTo>
                        <a:pt x="85929" y="358354"/>
                      </a:lnTo>
                      <a:lnTo>
                        <a:pt x="2874" y="358354"/>
                      </a:lnTo>
                      <a:lnTo>
                        <a:pt x="2874" y="1124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FE9D0666-6F7B-4A78-D664-C0AB8DACC475}"/>
                    </a:ext>
                  </a:extLst>
                </p:cNvPr>
                <p:cNvSpPr/>
                <p:nvPr/>
              </p:nvSpPr>
              <p:spPr>
                <a:xfrm>
                  <a:off x="9202799" y="1167279"/>
                  <a:ext cx="119793" cy="347316"/>
                </a:xfrm>
                <a:custGeom>
                  <a:avLst/>
                  <a:gdLst>
                    <a:gd name="connsiteX0" fmla="*/ 0 w 119793"/>
                    <a:gd name="connsiteY0" fmla="*/ 0 h 347316"/>
                    <a:gd name="connsiteX1" fmla="*/ 83055 w 119793"/>
                    <a:gd name="connsiteY1" fmla="*/ 0 h 347316"/>
                    <a:gd name="connsiteX2" fmla="*/ 83055 w 119793"/>
                    <a:gd name="connsiteY2" fmla="*/ 252569 h 347316"/>
                    <a:gd name="connsiteX3" fmla="*/ 103580 w 119793"/>
                    <a:gd name="connsiteY3" fmla="*/ 276016 h 347316"/>
                    <a:gd name="connsiteX4" fmla="*/ 119794 w 119793"/>
                    <a:gd name="connsiteY4" fmla="*/ 273136 h 347316"/>
                    <a:gd name="connsiteX5" fmla="*/ 119794 w 119793"/>
                    <a:gd name="connsiteY5" fmla="*/ 341077 h 347316"/>
                    <a:gd name="connsiteX6" fmla="*/ 81619 w 119793"/>
                    <a:gd name="connsiteY6" fmla="*/ 347316 h 347316"/>
                    <a:gd name="connsiteX7" fmla="*/ 0 w 119793"/>
                    <a:gd name="connsiteY7" fmla="*/ 267926 h 347316"/>
                    <a:gd name="connsiteX8" fmla="*/ 0 w 119793"/>
                    <a:gd name="connsiteY8" fmla="*/ 0 h 347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793" h="347316">
                      <a:moveTo>
                        <a:pt x="0" y="0"/>
                      </a:moveTo>
                      <a:lnTo>
                        <a:pt x="83055" y="0"/>
                      </a:lnTo>
                      <a:lnTo>
                        <a:pt x="83055" y="252569"/>
                      </a:lnTo>
                      <a:cubicBezTo>
                        <a:pt x="83055" y="267857"/>
                        <a:pt x="88323" y="276016"/>
                        <a:pt x="103580" y="276016"/>
                      </a:cubicBezTo>
                      <a:cubicBezTo>
                        <a:pt x="109326" y="276016"/>
                        <a:pt x="115005" y="275056"/>
                        <a:pt x="119794" y="273136"/>
                      </a:cubicBezTo>
                      <a:lnTo>
                        <a:pt x="119794" y="341077"/>
                      </a:lnTo>
                      <a:cubicBezTo>
                        <a:pt x="110695" y="344917"/>
                        <a:pt x="97354" y="347316"/>
                        <a:pt x="81619" y="347316"/>
                      </a:cubicBezTo>
                      <a:cubicBezTo>
                        <a:pt x="31949" y="347316"/>
                        <a:pt x="0" y="320990"/>
                        <a:pt x="0" y="2679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B822C52E-D9D8-9364-D5B6-CF90832BE13D}"/>
                  </a:ext>
                </a:extLst>
              </p:cNvPr>
              <p:cNvGrpSpPr/>
              <p:nvPr/>
            </p:nvGrpSpPr>
            <p:grpSpPr>
              <a:xfrm>
                <a:off x="6586147" y="1057586"/>
                <a:ext cx="647748" cy="649246"/>
                <a:chOff x="6586147" y="1057586"/>
                <a:chExt cx="647748" cy="649246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FDCE8F2E-7C44-4926-539C-2D713F7BCD8F}"/>
                    </a:ext>
                  </a:extLst>
                </p:cNvPr>
                <p:cNvSpPr/>
                <p:nvPr/>
              </p:nvSpPr>
              <p:spPr>
                <a:xfrm>
                  <a:off x="6586147" y="1105783"/>
                  <a:ext cx="647748" cy="601050"/>
                </a:xfrm>
                <a:custGeom>
                  <a:avLst/>
                  <a:gdLst>
                    <a:gd name="connsiteX0" fmla="*/ 426907 w 647748"/>
                    <a:gd name="connsiteY0" fmla="*/ 132180 h 601050"/>
                    <a:gd name="connsiteX1" fmla="*/ 357466 w 647748"/>
                    <a:gd name="connsiteY1" fmla="*/ 188467 h 601050"/>
                    <a:gd name="connsiteX2" fmla="*/ 427180 w 647748"/>
                    <a:gd name="connsiteY2" fmla="*/ 232070 h 601050"/>
                    <a:gd name="connsiteX3" fmla="*/ 514956 w 647748"/>
                    <a:gd name="connsiteY3" fmla="*/ 255105 h 601050"/>
                    <a:gd name="connsiteX4" fmla="*/ 557168 w 647748"/>
                    <a:gd name="connsiteY4" fmla="*/ 339501 h 601050"/>
                    <a:gd name="connsiteX5" fmla="*/ 467956 w 647748"/>
                    <a:gd name="connsiteY5" fmla="*/ 454816 h 601050"/>
                    <a:gd name="connsiteX6" fmla="*/ 331605 w 647748"/>
                    <a:gd name="connsiteY6" fmla="*/ 469761 h 601050"/>
                    <a:gd name="connsiteX7" fmla="*/ 313818 w 647748"/>
                    <a:gd name="connsiteY7" fmla="*/ 469281 h 601050"/>
                    <a:gd name="connsiteX8" fmla="*/ 231720 w 647748"/>
                    <a:gd name="connsiteY8" fmla="*/ 460026 h 601050"/>
                    <a:gd name="connsiteX9" fmla="*/ 128346 w 647748"/>
                    <a:gd name="connsiteY9" fmla="*/ 404631 h 601050"/>
                    <a:gd name="connsiteX10" fmla="*/ 85176 w 647748"/>
                    <a:gd name="connsiteY10" fmla="*/ 232755 h 601050"/>
                    <a:gd name="connsiteX11" fmla="*/ 87023 w 647748"/>
                    <a:gd name="connsiteY11" fmla="*/ 203961 h 601050"/>
                    <a:gd name="connsiteX12" fmla="*/ 154275 w 647748"/>
                    <a:gd name="connsiteY12" fmla="*/ 0 h 601050"/>
                    <a:gd name="connsiteX13" fmla="*/ 0 w 647748"/>
                    <a:gd name="connsiteY13" fmla="*/ 276496 h 601050"/>
                    <a:gd name="connsiteX14" fmla="*/ 323875 w 647748"/>
                    <a:gd name="connsiteY14" fmla="*/ 601050 h 601050"/>
                    <a:gd name="connsiteX15" fmla="*/ 647749 w 647748"/>
                    <a:gd name="connsiteY15" fmla="*/ 276496 h 601050"/>
                    <a:gd name="connsiteX16" fmla="*/ 640223 w 647748"/>
                    <a:gd name="connsiteY16" fmla="*/ 206772 h 601050"/>
                    <a:gd name="connsiteX17" fmla="*/ 427044 w 647748"/>
                    <a:gd name="connsiteY17" fmla="*/ 132249 h 60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7748" h="601050">
                      <a:moveTo>
                        <a:pt x="426907" y="132180"/>
                      </a:moveTo>
                      <a:cubicBezTo>
                        <a:pt x="384900" y="132180"/>
                        <a:pt x="357466" y="145412"/>
                        <a:pt x="357466" y="188467"/>
                      </a:cubicBezTo>
                      <a:cubicBezTo>
                        <a:pt x="357466" y="212119"/>
                        <a:pt x="369986" y="229739"/>
                        <a:pt x="427180" y="232070"/>
                      </a:cubicBezTo>
                      <a:cubicBezTo>
                        <a:pt x="461867" y="233509"/>
                        <a:pt x="491080" y="238720"/>
                        <a:pt x="514956" y="255105"/>
                      </a:cubicBezTo>
                      <a:cubicBezTo>
                        <a:pt x="544375" y="275261"/>
                        <a:pt x="556758" y="308444"/>
                        <a:pt x="557168" y="339501"/>
                      </a:cubicBezTo>
                      <a:cubicBezTo>
                        <a:pt x="557784" y="379676"/>
                        <a:pt x="539791" y="430409"/>
                        <a:pt x="467956" y="454816"/>
                      </a:cubicBezTo>
                      <a:cubicBezTo>
                        <a:pt x="427317" y="468596"/>
                        <a:pt x="380248" y="469761"/>
                        <a:pt x="331605" y="469761"/>
                      </a:cubicBezTo>
                      <a:cubicBezTo>
                        <a:pt x="325653" y="469761"/>
                        <a:pt x="319770" y="469281"/>
                        <a:pt x="313818" y="469281"/>
                      </a:cubicBezTo>
                      <a:cubicBezTo>
                        <a:pt x="265038" y="469076"/>
                        <a:pt x="231720" y="460026"/>
                        <a:pt x="231720" y="460026"/>
                      </a:cubicBezTo>
                      <a:cubicBezTo>
                        <a:pt x="198744" y="453376"/>
                        <a:pt x="154754" y="438704"/>
                        <a:pt x="128346" y="404631"/>
                      </a:cubicBezTo>
                      <a:cubicBezTo>
                        <a:pt x="85108" y="348824"/>
                        <a:pt x="83945" y="273205"/>
                        <a:pt x="85176" y="232755"/>
                      </a:cubicBezTo>
                      <a:cubicBezTo>
                        <a:pt x="85450" y="223431"/>
                        <a:pt x="86066" y="213833"/>
                        <a:pt x="87023" y="203961"/>
                      </a:cubicBezTo>
                      <a:cubicBezTo>
                        <a:pt x="93796" y="136568"/>
                        <a:pt x="118768" y="60331"/>
                        <a:pt x="154275" y="0"/>
                      </a:cubicBezTo>
                      <a:cubicBezTo>
                        <a:pt x="61710" y="57109"/>
                        <a:pt x="0" y="159604"/>
                        <a:pt x="0" y="276496"/>
                      </a:cubicBezTo>
                      <a:cubicBezTo>
                        <a:pt x="0" y="455707"/>
                        <a:pt x="144970" y="601050"/>
                        <a:pt x="323875" y="601050"/>
                      </a:cubicBezTo>
                      <a:cubicBezTo>
                        <a:pt x="502779" y="601050"/>
                        <a:pt x="647749" y="455775"/>
                        <a:pt x="647749" y="276496"/>
                      </a:cubicBezTo>
                      <a:cubicBezTo>
                        <a:pt x="647749" y="252569"/>
                        <a:pt x="645149" y="229259"/>
                        <a:pt x="640223" y="206772"/>
                      </a:cubicBezTo>
                      <a:cubicBezTo>
                        <a:pt x="636529" y="204372"/>
                        <a:pt x="531923" y="132249"/>
                        <a:pt x="427044" y="1322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35D212A-ED0B-1A59-5BC5-B97F03B791C2}"/>
                    </a:ext>
                  </a:extLst>
                </p:cNvPr>
                <p:cNvSpPr/>
                <p:nvPr/>
              </p:nvSpPr>
              <p:spPr>
                <a:xfrm>
                  <a:off x="6733691" y="1057586"/>
                  <a:ext cx="475986" cy="449125"/>
                </a:xfrm>
                <a:custGeom>
                  <a:avLst/>
                  <a:gdLst>
                    <a:gd name="connsiteX0" fmla="*/ 45317 w 475986"/>
                    <a:gd name="connsiteY0" fmla="*/ 77882 h 449125"/>
                    <a:gd name="connsiteX1" fmla="*/ 4542 w 475986"/>
                    <a:gd name="connsiteY1" fmla="*/ 227134 h 449125"/>
                    <a:gd name="connsiteX2" fmla="*/ 5500 w 475986"/>
                    <a:gd name="connsiteY2" fmla="*/ 344025 h 449125"/>
                    <a:gd name="connsiteX3" fmla="*/ 184130 w 475986"/>
                    <a:gd name="connsiteY3" fmla="*/ 449125 h 449125"/>
                    <a:gd name="connsiteX4" fmla="*/ 341141 w 475986"/>
                    <a:gd name="connsiteY4" fmla="*/ 385229 h 449125"/>
                    <a:gd name="connsiteX5" fmla="*/ 266775 w 475986"/>
                    <a:gd name="connsiteY5" fmla="*/ 344231 h 449125"/>
                    <a:gd name="connsiteX6" fmla="*/ 141439 w 475986"/>
                    <a:gd name="connsiteY6" fmla="*/ 227408 h 449125"/>
                    <a:gd name="connsiteX7" fmla="*/ 254597 w 475986"/>
                    <a:gd name="connsiteY7" fmla="*/ 122377 h 449125"/>
                    <a:gd name="connsiteX8" fmla="*/ 475987 w 475986"/>
                    <a:gd name="connsiteY8" fmla="*/ 201356 h 449125"/>
                    <a:gd name="connsiteX9" fmla="*/ 176331 w 475986"/>
                    <a:gd name="connsiteY9" fmla="*/ 0 h 449125"/>
                    <a:gd name="connsiteX10" fmla="*/ 76993 w 475986"/>
                    <a:gd name="connsiteY10" fmla="*/ 15563 h 449125"/>
                    <a:gd name="connsiteX11" fmla="*/ 45385 w 475986"/>
                    <a:gd name="connsiteY11" fmla="*/ 77814 h 44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5986" h="449125">
                      <a:moveTo>
                        <a:pt x="45317" y="77882"/>
                      </a:moveTo>
                      <a:cubicBezTo>
                        <a:pt x="25408" y="127861"/>
                        <a:pt x="11862" y="173864"/>
                        <a:pt x="4542" y="227134"/>
                      </a:cubicBezTo>
                      <a:cubicBezTo>
                        <a:pt x="-3463" y="285340"/>
                        <a:pt x="574" y="326132"/>
                        <a:pt x="5500" y="344025"/>
                      </a:cubicBezTo>
                      <a:cubicBezTo>
                        <a:pt x="28350" y="427598"/>
                        <a:pt x="60573" y="449125"/>
                        <a:pt x="184130" y="449125"/>
                      </a:cubicBezTo>
                      <a:cubicBezTo>
                        <a:pt x="307687" y="449125"/>
                        <a:pt x="341141" y="433631"/>
                        <a:pt x="341141" y="385229"/>
                      </a:cubicBezTo>
                      <a:cubicBezTo>
                        <a:pt x="341141" y="372066"/>
                        <a:pt x="331700" y="344574"/>
                        <a:pt x="266775" y="344231"/>
                      </a:cubicBezTo>
                      <a:cubicBezTo>
                        <a:pt x="225658" y="344025"/>
                        <a:pt x="135419" y="332165"/>
                        <a:pt x="141439" y="227408"/>
                      </a:cubicBezTo>
                      <a:cubicBezTo>
                        <a:pt x="145065" y="163991"/>
                        <a:pt x="195692" y="122102"/>
                        <a:pt x="254597" y="122377"/>
                      </a:cubicBezTo>
                      <a:cubicBezTo>
                        <a:pt x="383216" y="122925"/>
                        <a:pt x="466408" y="193814"/>
                        <a:pt x="475987" y="201356"/>
                      </a:cubicBezTo>
                      <a:cubicBezTo>
                        <a:pt x="427549" y="83230"/>
                        <a:pt x="311655" y="0"/>
                        <a:pt x="176331" y="0"/>
                      </a:cubicBezTo>
                      <a:cubicBezTo>
                        <a:pt x="141713" y="0"/>
                        <a:pt x="108327" y="5485"/>
                        <a:pt x="76993" y="15563"/>
                      </a:cubicBezTo>
                      <a:cubicBezTo>
                        <a:pt x="73914" y="19950"/>
                        <a:pt x="60642" y="39352"/>
                        <a:pt x="45385" y="77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95E71EBA-0BD6-E709-6696-078AF695D527}"/>
                </a:ext>
              </a:extLst>
            </p:cNvPr>
            <p:cNvGrpSpPr/>
            <p:nvPr/>
          </p:nvGrpSpPr>
          <p:grpSpPr>
            <a:xfrm>
              <a:off x="7401238" y="1650067"/>
              <a:ext cx="1884683" cy="248935"/>
              <a:chOff x="7401238" y="1650067"/>
              <a:chExt cx="1884683" cy="248935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ED6738A-ABF5-D579-34B1-2358D159398F}"/>
                  </a:ext>
                </a:extLst>
              </p:cNvPr>
              <p:cNvGrpSpPr/>
              <p:nvPr/>
            </p:nvGrpSpPr>
            <p:grpSpPr>
              <a:xfrm>
                <a:off x="7401238" y="1706627"/>
                <a:ext cx="1884683" cy="167350"/>
                <a:chOff x="7401238" y="1706627"/>
                <a:chExt cx="1884683" cy="167350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B364FA3E-B78D-BACD-AF0D-FF9E51CA0713}"/>
                    </a:ext>
                  </a:extLst>
                </p:cNvPr>
                <p:cNvSpPr/>
                <p:nvPr/>
              </p:nvSpPr>
              <p:spPr>
                <a:xfrm>
                  <a:off x="8388529" y="1706833"/>
                  <a:ext cx="98859" cy="121828"/>
                </a:xfrm>
                <a:custGeom>
                  <a:avLst/>
                  <a:gdLst>
                    <a:gd name="connsiteX0" fmla="*/ 52269 w 98859"/>
                    <a:gd name="connsiteY0" fmla="*/ 105374 h 121828"/>
                    <a:gd name="connsiteX1" fmla="*/ 62463 w 98859"/>
                    <a:gd name="connsiteY1" fmla="*/ 103660 h 121828"/>
                    <a:gd name="connsiteX2" fmla="*/ 71083 w 98859"/>
                    <a:gd name="connsiteY2" fmla="*/ 98861 h 121828"/>
                    <a:gd name="connsiteX3" fmla="*/ 77172 w 98859"/>
                    <a:gd name="connsiteY3" fmla="*/ 91662 h 121828"/>
                    <a:gd name="connsiteX4" fmla="*/ 79908 w 98859"/>
                    <a:gd name="connsiteY4" fmla="*/ 82613 h 121828"/>
                    <a:gd name="connsiteX5" fmla="*/ 98859 w 98859"/>
                    <a:gd name="connsiteY5" fmla="*/ 82613 h 121828"/>
                    <a:gd name="connsiteX6" fmla="*/ 94549 w 98859"/>
                    <a:gd name="connsiteY6" fmla="*/ 97558 h 121828"/>
                    <a:gd name="connsiteX7" fmla="*/ 84424 w 98859"/>
                    <a:gd name="connsiteY7" fmla="*/ 110036 h 121828"/>
                    <a:gd name="connsiteX8" fmla="*/ 69851 w 98859"/>
                    <a:gd name="connsiteY8" fmla="*/ 118606 h 121828"/>
                    <a:gd name="connsiteX9" fmla="*/ 52269 w 98859"/>
                    <a:gd name="connsiteY9" fmla="*/ 121828 h 121828"/>
                    <a:gd name="connsiteX10" fmla="*/ 29213 w 98859"/>
                    <a:gd name="connsiteY10" fmla="*/ 117098 h 121828"/>
                    <a:gd name="connsiteX11" fmla="*/ 12930 w 98859"/>
                    <a:gd name="connsiteY11" fmla="*/ 104346 h 121828"/>
                    <a:gd name="connsiteX12" fmla="*/ 3215 w 98859"/>
                    <a:gd name="connsiteY12" fmla="*/ 85698 h 121828"/>
                    <a:gd name="connsiteX13" fmla="*/ 0 w 98859"/>
                    <a:gd name="connsiteY13" fmla="*/ 63211 h 121828"/>
                    <a:gd name="connsiteX14" fmla="*/ 0 w 98859"/>
                    <a:gd name="connsiteY14" fmla="*/ 58617 h 121828"/>
                    <a:gd name="connsiteX15" fmla="*/ 3215 w 98859"/>
                    <a:gd name="connsiteY15" fmla="*/ 36130 h 121828"/>
                    <a:gd name="connsiteX16" fmla="*/ 12930 w 98859"/>
                    <a:gd name="connsiteY16" fmla="*/ 17482 h 121828"/>
                    <a:gd name="connsiteX17" fmla="*/ 29213 w 98859"/>
                    <a:gd name="connsiteY17" fmla="*/ 4731 h 121828"/>
                    <a:gd name="connsiteX18" fmla="*/ 52200 w 98859"/>
                    <a:gd name="connsiteY18" fmla="*/ 0 h 121828"/>
                    <a:gd name="connsiteX19" fmla="*/ 70878 w 98859"/>
                    <a:gd name="connsiteY19" fmla="*/ 3291 h 121828"/>
                    <a:gd name="connsiteX20" fmla="*/ 85381 w 98859"/>
                    <a:gd name="connsiteY20" fmla="*/ 12272 h 121828"/>
                    <a:gd name="connsiteX21" fmla="*/ 94959 w 98859"/>
                    <a:gd name="connsiteY21" fmla="*/ 25778 h 121828"/>
                    <a:gd name="connsiteX22" fmla="*/ 98859 w 98859"/>
                    <a:gd name="connsiteY22" fmla="*/ 42643 h 121828"/>
                    <a:gd name="connsiteX23" fmla="*/ 79908 w 98859"/>
                    <a:gd name="connsiteY23" fmla="*/ 42643 h 121828"/>
                    <a:gd name="connsiteX24" fmla="*/ 77377 w 98859"/>
                    <a:gd name="connsiteY24" fmla="*/ 32497 h 121828"/>
                    <a:gd name="connsiteX25" fmla="*/ 71699 w 98859"/>
                    <a:gd name="connsiteY25" fmla="*/ 24270 h 121828"/>
                    <a:gd name="connsiteX26" fmla="*/ 63215 w 98859"/>
                    <a:gd name="connsiteY26" fmla="*/ 18648 h 121828"/>
                    <a:gd name="connsiteX27" fmla="*/ 52200 w 98859"/>
                    <a:gd name="connsiteY27" fmla="*/ 16591 h 121828"/>
                    <a:gd name="connsiteX28" fmla="*/ 36739 w 98859"/>
                    <a:gd name="connsiteY28" fmla="*/ 20293 h 121828"/>
                    <a:gd name="connsiteX29" fmla="*/ 26887 w 98859"/>
                    <a:gd name="connsiteY29" fmla="*/ 30029 h 121828"/>
                    <a:gd name="connsiteX30" fmla="*/ 21619 w 98859"/>
                    <a:gd name="connsiteY30" fmla="*/ 43603 h 121828"/>
                    <a:gd name="connsiteX31" fmla="*/ 20114 w 98859"/>
                    <a:gd name="connsiteY31" fmla="*/ 58754 h 121828"/>
                    <a:gd name="connsiteX32" fmla="*/ 20114 w 98859"/>
                    <a:gd name="connsiteY32" fmla="*/ 63348 h 121828"/>
                    <a:gd name="connsiteX33" fmla="*/ 21619 w 98859"/>
                    <a:gd name="connsiteY33" fmla="*/ 78705 h 121828"/>
                    <a:gd name="connsiteX34" fmla="*/ 26819 w 98859"/>
                    <a:gd name="connsiteY34" fmla="*/ 92211 h 121828"/>
                    <a:gd name="connsiteX35" fmla="*/ 36670 w 98859"/>
                    <a:gd name="connsiteY35" fmla="*/ 101878 h 121828"/>
                    <a:gd name="connsiteX36" fmla="*/ 52269 w 98859"/>
                    <a:gd name="connsiteY36" fmla="*/ 105580 h 12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8859" h="121828">
                      <a:moveTo>
                        <a:pt x="52269" y="105374"/>
                      </a:moveTo>
                      <a:cubicBezTo>
                        <a:pt x="55826" y="105374"/>
                        <a:pt x="59179" y="104826"/>
                        <a:pt x="62463" y="103660"/>
                      </a:cubicBezTo>
                      <a:cubicBezTo>
                        <a:pt x="65746" y="102495"/>
                        <a:pt x="68620" y="100918"/>
                        <a:pt x="71083" y="98861"/>
                      </a:cubicBezTo>
                      <a:cubicBezTo>
                        <a:pt x="73546" y="96804"/>
                        <a:pt x="75598" y="94405"/>
                        <a:pt x="77172" y="91662"/>
                      </a:cubicBezTo>
                      <a:cubicBezTo>
                        <a:pt x="78745" y="88852"/>
                        <a:pt x="79635" y="85835"/>
                        <a:pt x="79908" y="82613"/>
                      </a:cubicBezTo>
                      <a:lnTo>
                        <a:pt x="98859" y="82613"/>
                      </a:lnTo>
                      <a:cubicBezTo>
                        <a:pt x="98585" y="87823"/>
                        <a:pt x="97149" y="92828"/>
                        <a:pt x="94549" y="97558"/>
                      </a:cubicBezTo>
                      <a:cubicBezTo>
                        <a:pt x="91949" y="102289"/>
                        <a:pt x="88597" y="106471"/>
                        <a:pt x="84424" y="110036"/>
                      </a:cubicBezTo>
                      <a:cubicBezTo>
                        <a:pt x="80250" y="113601"/>
                        <a:pt x="75393" y="116481"/>
                        <a:pt x="69851" y="118606"/>
                      </a:cubicBezTo>
                      <a:cubicBezTo>
                        <a:pt x="64310" y="120731"/>
                        <a:pt x="58426" y="121828"/>
                        <a:pt x="52269" y="121828"/>
                      </a:cubicBezTo>
                      <a:cubicBezTo>
                        <a:pt x="43443" y="121828"/>
                        <a:pt x="35781" y="120251"/>
                        <a:pt x="29213" y="117098"/>
                      </a:cubicBezTo>
                      <a:cubicBezTo>
                        <a:pt x="22645" y="113944"/>
                        <a:pt x="17241" y="109693"/>
                        <a:pt x="12930" y="104346"/>
                      </a:cubicBezTo>
                      <a:cubicBezTo>
                        <a:pt x="8620" y="98998"/>
                        <a:pt x="5336" y="92759"/>
                        <a:pt x="3215" y="85698"/>
                      </a:cubicBezTo>
                      <a:cubicBezTo>
                        <a:pt x="1095" y="78568"/>
                        <a:pt x="0" y="71095"/>
                        <a:pt x="0" y="63211"/>
                      </a:cubicBezTo>
                      <a:lnTo>
                        <a:pt x="0" y="58617"/>
                      </a:lnTo>
                      <a:cubicBezTo>
                        <a:pt x="0" y="50733"/>
                        <a:pt x="1095" y="43260"/>
                        <a:pt x="3215" y="36130"/>
                      </a:cubicBezTo>
                      <a:cubicBezTo>
                        <a:pt x="5336" y="29000"/>
                        <a:pt x="8552" y="22830"/>
                        <a:pt x="12930" y="17482"/>
                      </a:cubicBezTo>
                      <a:cubicBezTo>
                        <a:pt x="17309" y="12135"/>
                        <a:pt x="22714" y="7884"/>
                        <a:pt x="29213" y="4731"/>
                      </a:cubicBezTo>
                      <a:cubicBezTo>
                        <a:pt x="35712" y="1577"/>
                        <a:pt x="43375" y="0"/>
                        <a:pt x="52200" y="0"/>
                      </a:cubicBezTo>
                      <a:cubicBezTo>
                        <a:pt x="59042" y="0"/>
                        <a:pt x="65268" y="1097"/>
                        <a:pt x="70878" y="3291"/>
                      </a:cubicBezTo>
                      <a:cubicBezTo>
                        <a:pt x="76488" y="5485"/>
                        <a:pt x="81345" y="8433"/>
                        <a:pt x="85381" y="12272"/>
                      </a:cubicBezTo>
                      <a:cubicBezTo>
                        <a:pt x="89418" y="16111"/>
                        <a:pt x="92633" y="20567"/>
                        <a:pt x="94959" y="25778"/>
                      </a:cubicBezTo>
                      <a:cubicBezTo>
                        <a:pt x="97286" y="30988"/>
                        <a:pt x="98585" y="36610"/>
                        <a:pt x="98859" y="42643"/>
                      </a:cubicBezTo>
                      <a:lnTo>
                        <a:pt x="79908" y="42643"/>
                      </a:lnTo>
                      <a:cubicBezTo>
                        <a:pt x="79635" y="39010"/>
                        <a:pt x="78745" y="35650"/>
                        <a:pt x="77377" y="32497"/>
                      </a:cubicBezTo>
                      <a:cubicBezTo>
                        <a:pt x="75940" y="29343"/>
                        <a:pt x="74093" y="26601"/>
                        <a:pt x="71699" y="24270"/>
                      </a:cubicBezTo>
                      <a:cubicBezTo>
                        <a:pt x="69304" y="21939"/>
                        <a:pt x="66499" y="20019"/>
                        <a:pt x="63215" y="18648"/>
                      </a:cubicBezTo>
                      <a:cubicBezTo>
                        <a:pt x="59931" y="17277"/>
                        <a:pt x="56237" y="16591"/>
                        <a:pt x="52200" y="16591"/>
                      </a:cubicBezTo>
                      <a:cubicBezTo>
                        <a:pt x="45975" y="16591"/>
                        <a:pt x="40843" y="17825"/>
                        <a:pt x="36739" y="20293"/>
                      </a:cubicBezTo>
                      <a:cubicBezTo>
                        <a:pt x="32634" y="22761"/>
                        <a:pt x="29350" y="25984"/>
                        <a:pt x="26887" y="30029"/>
                      </a:cubicBezTo>
                      <a:cubicBezTo>
                        <a:pt x="24424" y="34073"/>
                        <a:pt x="22645" y="38598"/>
                        <a:pt x="21619" y="43603"/>
                      </a:cubicBezTo>
                      <a:cubicBezTo>
                        <a:pt x="20593" y="48608"/>
                        <a:pt x="20114" y="53681"/>
                        <a:pt x="20114" y="58754"/>
                      </a:cubicBezTo>
                      <a:lnTo>
                        <a:pt x="20114" y="63348"/>
                      </a:lnTo>
                      <a:cubicBezTo>
                        <a:pt x="20114" y="68558"/>
                        <a:pt x="20593" y="73700"/>
                        <a:pt x="21619" y="78705"/>
                      </a:cubicBezTo>
                      <a:cubicBezTo>
                        <a:pt x="22645" y="83710"/>
                        <a:pt x="24356" y="88234"/>
                        <a:pt x="26819" y="92211"/>
                      </a:cubicBezTo>
                      <a:cubicBezTo>
                        <a:pt x="29281" y="96187"/>
                        <a:pt x="32565" y="99409"/>
                        <a:pt x="36670" y="101878"/>
                      </a:cubicBezTo>
                      <a:cubicBezTo>
                        <a:pt x="40775" y="104346"/>
                        <a:pt x="45975" y="105580"/>
                        <a:pt x="52269" y="1055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996DC4B1-C076-B618-1F72-7B53B2660995}"/>
                    </a:ext>
                  </a:extLst>
                </p:cNvPr>
                <p:cNvSpPr/>
                <p:nvPr/>
              </p:nvSpPr>
              <p:spPr>
                <a:xfrm>
                  <a:off x="8504491" y="1706696"/>
                  <a:ext cx="106863" cy="121896"/>
                </a:xfrm>
                <a:custGeom>
                  <a:avLst/>
                  <a:gdLst>
                    <a:gd name="connsiteX0" fmla="*/ 137 w 106863"/>
                    <a:gd name="connsiteY0" fmla="*/ 59851 h 121896"/>
                    <a:gd name="connsiteX1" fmla="*/ 3900 w 106863"/>
                    <a:gd name="connsiteY1" fmla="*/ 36130 h 121896"/>
                    <a:gd name="connsiteX2" fmla="*/ 14504 w 106863"/>
                    <a:gd name="connsiteY2" fmla="*/ 17208 h 121896"/>
                    <a:gd name="connsiteX3" fmla="*/ 31266 w 106863"/>
                    <a:gd name="connsiteY3" fmla="*/ 4593 h 121896"/>
                    <a:gd name="connsiteX4" fmla="*/ 53363 w 106863"/>
                    <a:gd name="connsiteY4" fmla="*/ 0 h 121896"/>
                    <a:gd name="connsiteX5" fmla="*/ 75735 w 106863"/>
                    <a:gd name="connsiteY5" fmla="*/ 4593 h 121896"/>
                    <a:gd name="connsiteX6" fmla="*/ 92565 w 106863"/>
                    <a:gd name="connsiteY6" fmla="*/ 17208 h 121896"/>
                    <a:gd name="connsiteX7" fmla="*/ 103169 w 106863"/>
                    <a:gd name="connsiteY7" fmla="*/ 36130 h 121896"/>
                    <a:gd name="connsiteX8" fmla="*/ 106863 w 106863"/>
                    <a:gd name="connsiteY8" fmla="*/ 59851 h 121896"/>
                    <a:gd name="connsiteX9" fmla="*/ 106863 w 106863"/>
                    <a:gd name="connsiteY9" fmla="*/ 62251 h 121896"/>
                    <a:gd name="connsiteX10" fmla="*/ 103169 w 106863"/>
                    <a:gd name="connsiteY10" fmla="*/ 85972 h 121896"/>
                    <a:gd name="connsiteX11" fmla="*/ 92565 w 106863"/>
                    <a:gd name="connsiteY11" fmla="*/ 104894 h 121896"/>
                    <a:gd name="connsiteX12" fmla="*/ 75735 w 106863"/>
                    <a:gd name="connsiteY12" fmla="*/ 117372 h 121896"/>
                    <a:gd name="connsiteX13" fmla="*/ 53500 w 106863"/>
                    <a:gd name="connsiteY13" fmla="*/ 121897 h 121896"/>
                    <a:gd name="connsiteX14" fmla="*/ 31266 w 106863"/>
                    <a:gd name="connsiteY14" fmla="*/ 117372 h 121896"/>
                    <a:gd name="connsiteX15" fmla="*/ 14435 w 106863"/>
                    <a:gd name="connsiteY15" fmla="*/ 104894 h 121896"/>
                    <a:gd name="connsiteX16" fmla="*/ 3763 w 106863"/>
                    <a:gd name="connsiteY16" fmla="*/ 85972 h 121896"/>
                    <a:gd name="connsiteX17" fmla="*/ 0 w 106863"/>
                    <a:gd name="connsiteY17" fmla="*/ 62251 h 121896"/>
                    <a:gd name="connsiteX18" fmla="*/ 0 w 106863"/>
                    <a:gd name="connsiteY18" fmla="*/ 59851 h 121896"/>
                    <a:gd name="connsiteX19" fmla="*/ 20319 w 106863"/>
                    <a:gd name="connsiteY19" fmla="*/ 62251 h 121896"/>
                    <a:gd name="connsiteX20" fmla="*/ 22371 w 106863"/>
                    <a:gd name="connsiteY20" fmla="*/ 78842 h 121896"/>
                    <a:gd name="connsiteX21" fmla="*/ 28597 w 106863"/>
                    <a:gd name="connsiteY21" fmla="*/ 92554 h 121896"/>
                    <a:gd name="connsiteX22" fmla="*/ 38996 w 106863"/>
                    <a:gd name="connsiteY22" fmla="*/ 101946 h 121896"/>
                    <a:gd name="connsiteX23" fmla="*/ 53569 w 106863"/>
                    <a:gd name="connsiteY23" fmla="*/ 105443 h 121896"/>
                    <a:gd name="connsiteX24" fmla="*/ 68073 w 106863"/>
                    <a:gd name="connsiteY24" fmla="*/ 101946 h 121896"/>
                    <a:gd name="connsiteX25" fmla="*/ 78472 w 106863"/>
                    <a:gd name="connsiteY25" fmla="*/ 92554 h 121896"/>
                    <a:gd name="connsiteX26" fmla="*/ 84697 w 106863"/>
                    <a:gd name="connsiteY26" fmla="*/ 78842 h 121896"/>
                    <a:gd name="connsiteX27" fmla="*/ 86818 w 106863"/>
                    <a:gd name="connsiteY27" fmla="*/ 62251 h 121896"/>
                    <a:gd name="connsiteX28" fmla="*/ 86818 w 106863"/>
                    <a:gd name="connsiteY28" fmla="*/ 59851 h 121896"/>
                    <a:gd name="connsiteX29" fmla="*/ 84697 w 106863"/>
                    <a:gd name="connsiteY29" fmla="*/ 43260 h 121896"/>
                    <a:gd name="connsiteX30" fmla="*/ 78403 w 106863"/>
                    <a:gd name="connsiteY30" fmla="*/ 29480 h 121896"/>
                    <a:gd name="connsiteX31" fmla="*/ 67936 w 106863"/>
                    <a:gd name="connsiteY31" fmla="*/ 20019 h 121896"/>
                    <a:gd name="connsiteX32" fmla="*/ 53295 w 106863"/>
                    <a:gd name="connsiteY32" fmla="*/ 16523 h 121896"/>
                    <a:gd name="connsiteX33" fmla="*/ 38859 w 106863"/>
                    <a:gd name="connsiteY33" fmla="*/ 20019 h 121896"/>
                    <a:gd name="connsiteX34" fmla="*/ 28529 w 106863"/>
                    <a:gd name="connsiteY34" fmla="*/ 29480 h 121896"/>
                    <a:gd name="connsiteX35" fmla="*/ 22303 w 106863"/>
                    <a:gd name="connsiteY35" fmla="*/ 43260 h 121896"/>
                    <a:gd name="connsiteX36" fmla="*/ 20251 w 106863"/>
                    <a:gd name="connsiteY36" fmla="*/ 59851 h 121896"/>
                    <a:gd name="connsiteX37" fmla="*/ 20251 w 106863"/>
                    <a:gd name="connsiteY37" fmla="*/ 62251 h 12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6863" h="121896">
                      <a:moveTo>
                        <a:pt x="137" y="59851"/>
                      </a:moveTo>
                      <a:cubicBezTo>
                        <a:pt x="137" y="51282"/>
                        <a:pt x="1368" y="43397"/>
                        <a:pt x="3900" y="36130"/>
                      </a:cubicBezTo>
                      <a:cubicBezTo>
                        <a:pt x="6363" y="28863"/>
                        <a:pt x="9920" y="22556"/>
                        <a:pt x="14504" y="17208"/>
                      </a:cubicBezTo>
                      <a:cubicBezTo>
                        <a:pt x="19088" y="11861"/>
                        <a:pt x="24698" y="7679"/>
                        <a:pt x="31266" y="4593"/>
                      </a:cubicBezTo>
                      <a:cubicBezTo>
                        <a:pt x="37833" y="1508"/>
                        <a:pt x="45222" y="0"/>
                        <a:pt x="53363" y="0"/>
                      </a:cubicBezTo>
                      <a:cubicBezTo>
                        <a:pt x="61505" y="0"/>
                        <a:pt x="69099" y="1508"/>
                        <a:pt x="75735" y="4593"/>
                      </a:cubicBezTo>
                      <a:cubicBezTo>
                        <a:pt x="82371" y="7679"/>
                        <a:pt x="87981" y="11861"/>
                        <a:pt x="92565" y="17208"/>
                      </a:cubicBezTo>
                      <a:cubicBezTo>
                        <a:pt x="97217" y="22556"/>
                        <a:pt x="100706" y="28863"/>
                        <a:pt x="103169" y="36130"/>
                      </a:cubicBezTo>
                      <a:cubicBezTo>
                        <a:pt x="105632" y="43397"/>
                        <a:pt x="106863" y="51350"/>
                        <a:pt x="106863" y="59851"/>
                      </a:cubicBezTo>
                      <a:lnTo>
                        <a:pt x="106863" y="62251"/>
                      </a:lnTo>
                      <a:cubicBezTo>
                        <a:pt x="106863" y="70821"/>
                        <a:pt x="105632" y="78705"/>
                        <a:pt x="103169" y="85972"/>
                      </a:cubicBezTo>
                      <a:cubicBezTo>
                        <a:pt x="100706" y="93239"/>
                        <a:pt x="97149" y="99547"/>
                        <a:pt x="92565" y="104894"/>
                      </a:cubicBezTo>
                      <a:cubicBezTo>
                        <a:pt x="87913" y="110242"/>
                        <a:pt x="82371" y="114355"/>
                        <a:pt x="75735" y="117372"/>
                      </a:cubicBezTo>
                      <a:cubicBezTo>
                        <a:pt x="69099" y="120388"/>
                        <a:pt x="61778" y="121897"/>
                        <a:pt x="53500" y="121897"/>
                      </a:cubicBezTo>
                      <a:cubicBezTo>
                        <a:pt x="45222" y="121897"/>
                        <a:pt x="37833" y="120388"/>
                        <a:pt x="31266" y="117372"/>
                      </a:cubicBezTo>
                      <a:cubicBezTo>
                        <a:pt x="24698" y="114355"/>
                        <a:pt x="19088" y="110173"/>
                        <a:pt x="14435" y="104894"/>
                      </a:cubicBezTo>
                      <a:cubicBezTo>
                        <a:pt x="9783" y="99547"/>
                        <a:pt x="6226" y="93308"/>
                        <a:pt x="3763" y="85972"/>
                      </a:cubicBezTo>
                      <a:cubicBezTo>
                        <a:pt x="1300" y="78705"/>
                        <a:pt x="0" y="70752"/>
                        <a:pt x="0" y="62251"/>
                      </a:cubicBezTo>
                      <a:lnTo>
                        <a:pt x="0" y="59851"/>
                      </a:lnTo>
                      <a:close/>
                      <a:moveTo>
                        <a:pt x="20319" y="62251"/>
                      </a:moveTo>
                      <a:cubicBezTo>
                        <a:pt x="20319" y="68147"/>
                        <a:pt x="21003" y="73632"/>
                        <a:pt x="22371" y="78842"/>
                      </a:cubicBezTo>
                      <a:cubicBezTo>
                        <a:pt x="23740" y="84053"/>
                        <a:pt x="25792" y="88646"/>
                        <a:pt x="28597" y="92554"/>
                      </a:cubicBezTo>
                      <a:cubicBezTo>
                        <a:pt x="31402" y="96530"/>
                        <a:pt x="34823" y="99615"/>
                        <a:pt x="38996" y="101946"/>
                      </a:cubicBezTo>
                      <a:cubicBezTo>
                        <a:pt x="43170" y="104277"/>
                        <a:pt x="48027" y="105443"/>
                        <a:pt x="53569" y="105443"/>
                      </a:cubicBezTo>
                      <a:cubicBezTo>
                        <a:pt x="59110" y="105443"/>
                        <a:pt x="63899" y="104277"/>
                        <a:pt x="68073" y="101946"/>
                      </a:cubicBezTo>
                      <a:cubicBezTo>
                        <a:pt x="72246" y="99615"/>
                        <a:pt x="75735" y="96530"/>
                        <a:pt x="78472" y="92554"/>
                      </a:cubicBezTo>
                      <a:cubicBezTo>
                        <a:pt x="81208" y="88577"/>
                        <a:pt x="83261" y="84053"/>
                        <a:pt x="84697" y="78842"/>
                      </a:cubicBezTo>
                      <a:cubicBezTo>
                        <a:pt x="86134" y="73632"/>
                        <a:pt x="86818" y="68078"/>
                        <a:pt x="86818" y="62251"/>
                      </a:cubicBezTo>
                      <a:lnTo>
                        <a:pt x="86818" y="59851"/>
                      </a:lnTo>
                      <a:cubicBezTo>
                        <a:pt x="86818" y="54024"/>
                        <a:pt x="86134" y="48539"/>
                        <a:pt x="84697" y="43260"/>
                      </a:cubicBezTo>
                      <a:cubicBezTo>
                        <a:pt x="83261" y="37981"/>
                        <a:pt x="81208" y="33388"/>
                        <a:pt x="78403" y="29480"/>
                      </a:cubicBezTo>
                      <a:cubicBezTo>
                        <a:pt x="75598" y="25572"/>
                        <a:pt x="72109" y="22350"/>
                        <a:pt x="67936" y="20019"/>
                      </a:cubicBezTo>
                      <a:cubicBezTo>
                        <a:pt x="63762" y="17688"/>
                        <a:pt x="58837" y="16523"/>
                        <a:pt x="53295" y="16523"/>
                      </a:cubicBezTo>
                      <a:cubicBezTo>
                        <a:pt x="47753" y="16523"/>
                        <a:pt x="43033" y="17688"/>
                        <a:pt x="38859" y="20019"/>
                      </a:cubicBezTo>
                      <a:cubicBezTo>
                        <a:pt x="34686" y="22350"/>
                        <a:pt x="31266" y="25504"/>
                        <a:pt x="28529" y="29480"/>
                      </a:cubicBezTo>
                      <a:cubicBezTo>
                        <a:pt x="25792" y="33456"/>
                        <a:pt x="23671" y="38050"/>
                        <a:pt x="22303" y="43260"/>
                      </a:cubicBezTo>
                      <a:cubicBezTo>
                        <a:pt x="20935" y="48539"/>
                        <a:pt x="20251" y="54024"/>
                        <a:pt x="20251" y="59851"/>
                      </a:cubicBezTo>
                      <a:lnTo>
                        <a:pt x="20251" y="622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CE7F507D-24EA-3D38-4170-218D111E058F}"/>
                    </a:ext>
                  </a:extLst>
                </p:cNvPr>
                <p:cNvSpPr/>
                <p:nvPr/>
              </p:nvSpPr>
              <p:spPr>
                <a:xfrm>
                  <a:off x="8636463" y="1706696"/>
                  <a:ext cx="164468" cy="119702"/>
                </a:xfrm>
                <a:custGeom>
                  <a:avLst/>
                  <a:gdLst>
                    <a:gd name="connsiteX0" fmla="*/ 18882 w 164468"/>
                    <a:gd name="connsiteY0" fmla="*/ 2194 h 119702"/>
                    <a:gd name="connsiteX1" fmla="*/ 19430 w 164468"/>
                    <a:gd name="connsiteY1" fmla="*/ 15220 h 119702"/>
                    <a:gd name="connsiteX2" fmla="*/ 34139 w 164468"/>
                    <a:gd name="connsiteY2" fmla="*/ 4045 h 119702"/>
                    <a:gd name="connsiteX3" fmla="*/ 54253 w 164468"/>
                    <a:gd name="connsiteY3" fmla="*/ 0 h 119702"/>
                    <a:gd name="connsiteX4" fmla="*/ 74367 w 164468"/>
                    <a:gd name="connsiteY4" fmla="*/ 4525 h 119702"/>
                    <a:gd name="connsiteX5" fmla="*/ 87776 w 164468"/>
                    <a:gd name="connsiteY5" fmla="*/ 18922 h 119702"/>
                    <a:gd name="connsiteX6" fmla="*/ 103032 w 164468"/>
                    <a:gd name="connsiteY6" fmla="*/ 5210 h 119702"/>
                    <a:gd name="connsiteX7" fmla="*/ 125199 w 164468"/>
                    <a:gd name="connsiteY7" fmla="*/ 0 h 119702"/>
                    <a:gd name="connsiteX8" fmla="*/ 141892 w 164468"/>
                    <a:gd name="connsiteY8" fmla="*/ 2468 h 119702"/>
                    <a:gd name="connsiteX9" fmla="*/ 154206 w 164468"/>
                    <a:gd name="connsiteY9" fmla="*/ 10147 h 119702"/>
                    <a:gd name="connsiteX10" fmla="*/ 161869 w 164468"/>
                    <a:gd name="connsiteY10" fmla="*/ 23378 h 119702"/>
                    <a:gd name="connsiteX11" fmla="*/ 164468 w 164468"/>
                    <a:gd name="connsiteY11" fmla="*/ 42506 h 119702"/>
                    <a:gd name="connsiteX12" fmla="*/ 164468 w 164468"/>
                    <a:gd name="connsiteY12" fmla="*/ 119703 h 119702"/>
                    <a:gd name="connsiteX13" fmla="*/ 144423 w 164468"/>
                    <a:gd name="connsiteY13" fmla="*/ 119703 h 119702"/>
                    <a:gd name="connsiteX14" fmla="*/ 144423 w 164468"/>
                    <a:gd name="connsiteY14" fmla="*/ 42369 h 119702"/>
                    <a:gd name="connsiteX15" fmla="*/ 142644 w 164468"/>
                    <a:gd name="connsiteY15" fmla="*/ 30097 h 119702"/>
                    <a:gd name="connsiteX16" fmla="*/ 137582 w 164468"/>
                    <a:gd name="connsiteY16" fmla="*/ 22281 h 119702"/>
                    <a:gd name="connsiteX17" fmla="*/ 129645 w 164468"/>
                    <a:gd name="connsiteY17" fmla="*/ 18237 h 119702"/>
                    <a:gd name="connsiteX18" fmla="*/ 119383 w 164468"/>
                    <a:gd name="connsiteY18" fmla="*/ 17071 h 119702"/>
                    <a:gd name="connsiteX19" fmla="*/ 108437 w 164468"/>
                    <a:gd name="connsiteY19" fmla="*/ 19059 h 119702"/>
                    <a:gd name="connsiteX20" fmla="*/ 100227 w 164468"/>
                    <a:gd name="connsiteY20" fmla="*/ 24338 h 119702"/>
                    <a:gd name="connsiteX21" fmla="*/ 94822 w 164468"/>
                    <a:gd name="connsiteY21" fmla="*/ 32154 h 119702"/>
                    <a:gd name="connsiteX22" fmla="*/ 92291 w 164468"/>
                    <a:gd name="connsiteY22" fmla="*/ 41752 h 119702"/>
                    <a:gd name="connsiteX23" fmla="*/ 92291 w 164468"/>
                    <a:gd name="connsiteY23" fmla="*/ 119703 h 119702"/>
                    <a:gd name="connsiteX24" fmla="*/ 72109 w 164468"/>
                    <a:gd name="connsiteY24" fmla="*/ 119703 h 119702"/>
                    <a:gd name="connsiteX25" fmla="*/ 72109 w 164468"/>
                    <a:gd name="connsiteY25" fmla="*/ 42506 h 119702"/>
                    <a:gd name="connsiteX26" fmla="*/ 70330 w 164468"/>
                    <a:gd name="connsiteY26" fmla="*/ 30851 h 119702"/>
                    <a:gd name="connsiteX27" fmla="*/ 65267 w 164468"/>
                    <a:gd name="connsiteY27" fmla="*/ 22967 h 119702"/>
                    <a:gd name="connsiteX28" fmla="*/ 57400 w 164468"/>
                    <a:gd name="connsiteY28" fmla="*/ 18511 h 119702"/>
                    <a:gd name="connsiteX29" fmla="*/ 47069 w 164468"/>
                    <a:gd name="connsiteY29" fmla="*/ 17071 h 119702"/>
                    <a:gd name="connsiteX30" fmla="*/ 29829 w 164468"/>
                    <a:gd name="connsiteY30" fmla="*/ 21733 h 119702"/>
                    <a:gd name="connsiteX31" fmla="*/ 20045 w 164468"/>
                    <a:gd name="connsiteY31" fmla="*/ 33868 h 119702"/>
                    <a:gd name="connsiteX32" fmla="*/ 20045 w 164468"/>
                    <a:gd name="connsiteY32" fmla="*/ 119634 h 119702"/>
                    <a:gd name="connsiteX33" fmla="*/ 0 w 164468"/>
                    <a:gd name="connsiteY33" fmla="*/ 119634 h 119702"/>
                    <a:gd name="connsiteX34" fmla="*/ 0 w 164468"/>
                    <a:gd name="connsiteY34" fmla="*/ 2125 h 119702"/>
                    <a:gd name="connsiteX35" fmla="*/ 18951 w 164468"/>
                    <a:gd name="connsiteY35" fmla="*/ 2125 h 11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4468" h="119702">
                      <a:moveTo>
                        <a:pt x="18882" y="2194"/>
                      </a:moveTo>
                      <a:lnTo>
                        <a:pt x="19430" y="15220"/>
                      </a:lnTo>
                      <a:cubicBezTo>
                        <a:pt x="23466" y="10421"/>
                        <a:pt x="28392" y="6719"/>
                        <a:pt x="34139" y="4045"/>
                      </a:cubicBezTo>
                      <a:cubicBezTo>
                        <a:pt x="39886" y="1371"/>
                        <a:pt x="46590" y="0"/>
                        <a:pt x="54253" y="0"/>
                      </a:cubicBezTo>
                      <a:cubicBezTo>
                        <a:pt x="61915" y="0"/>
                        <a:pt x="68551" y="1508"/>
                        <a:pt x="74367" y="4525"/>
                      </a:cubicBezTo>
                      <a:cubicBezTo>
                        <a:pt x="80182" y="7541"/>
                        <a:pt x="84629" y="12341"/>
                        <a:pt x="87776" y="18922"/>
                      </a:cubicBezTo>
                      <a:cubicBezTo>
                        <a:pt x="91675" y="13300"/>
                        <a:pt x="96738" y="8707"/>
                        <a:pt x="103032" y="5210"/>
                      </a:cubicBezTo>
                      <a:cubicBezTo>
                        <a:pt x="109326" y="1714"/>
                        <a:pt x="116647" y="0"/>
                        <a:pt x="125199" y="0"/>
                      </a:cubicBezTo>
                      <a:cubicBezTo>
                        <a:pt x="131493" y="0"/>
                        <a:pt x="137034" y="823"/>
                        <a:pt x="141892" y="2468"/>
                      </a:cubicBezTo>
                      <a:cubicBezTo>
                        <a:pt x="146749" y="4114"/>
                        <a:pt x="150854" y="6650"/>
                        <a:pt x="154206" y="10147"/>
                      </a:cubicBezTo>
                      <a:cubicBezTo>
                        <a:pt x="157559" y="13643"/>
                        <a:pt x="160090" y="18031"/>
                        <a:pt x="161869" y="23378"/>
                      </a:cubicBezTo>
                      <a:cubicBezTo>
                        <a:pt x="163647" y="28726"/>
                        <a:pt x="164468" y="35102"/>
                        <a:pt x="164468" y="42506"/>
                      </a:cubicBezTo>
                      <a:lnTo>
                        <a:pt x="164468" y="119703"/>
                      </a:lnTo>
                      <a:lnTo>
                        <a:pt x="144423" y="119703"/>
                      </a:lnTo>
                      <a:lnTo>
                        <a:pt x="144423" y="42369"/>
                      </a:lnTo>
                      <a:cubicBezTo>
                        <a:pt x="144423" y="37433"/>
                        <a:pt x="143807" y="33388"/>
                        <a:pt x="142644" y="30097"/>
                      </a:cubicBezTo>
                      <a:cubicBezTo>
                        <a:pt x="141481" y="26806"/>
                        <a:pt x="139771" y="24201"/>
                        <a:pt x="137582" y="22281"/>
                      </a:cubicBezTo>
                      <a:cubicBezTo>
                        <a:pt x="135392" y="20293"/>
                        <a:pt x="132793" y="18991"/>
                        <a:pt x="129645" y="18237"/>
                      </a:cubicBezTo>
                      <a:cubicBezTo>
                        <a:pt x="126498" y="17482"/>
                        <a:pt x="123078" y="17071"/>
                        <a:pt x="119383" y="17071"/>
                      </a:cubicBezTo>
                      <a:cubicBezTo>
                        <a:pt x="115278" y="17071"/>
                        <a:pt x="111584" y="17757"/>
                        <a:pt x="108437" y="19059"/>
                      </a:cubicBezTo>
                      <a:cubicBezTo>
                        <a:pt x="105290" y="20362"/>
                        <a:pt x="102553" y="22144"/>
                        <a:pt x="100227" y="24338"/>
                      </a:cubicBezTo>
                      <a:cubicBezTo>
                        <a:pt x="97969" y="26532"/>
                        <a:pt x="96122" y="29137"/>
                        <a:pt x="94822" y="32154"/>
                      </a:cubicBezTo>
                      <a:cubicBezTo>
                        <a:pt x="93523" y="35170"/>
                        <a:pt x="92633" y="38393"/>
                        <a:pt x="92291" y="41752"/>
                      </a:cubicBezTo>
                      <a:lnTo>
                        <a:pt x="92291" y="119703"/>
                      </a:lnTo>
                      <a:lnTo>
                        <a:pt x="72109" y="119703"/>
                      </a:lnTo>
                      <a:lnTo>
                        <a:pt x="72109" y="42506"/>
                      </a:lnTo>
                      <a:cubicBezTo>
                        <a:pt x="72109" y="37913"/>
                        <a:pt x="71493" y="34073"/>
                        <a:pt x="70330" y="30851"/>
                      </a:cubicBezTo>
                      <a:cubicBezTo>
                        <a:pt x="69167" y="27629"/>
                        <a:pt x="67457" y="25024"/>
                        <a:pt x="65267" y="22967"/>
                      </a:cubicBezTo>
                      <a:cubicBezTo>
                        <a:pt x="63078" y="20910"/>
                        <a:pt x="60478" y="19471"/>
                        <a:pt x="57400" y="18511"/>
                      </a:cubicBezTo>
                      <a:cubicBezTo>
                        <a:pt x="54321" y="17551"/>
                        <a:pt x="50900" y="17071"/>
                        <a:pt x="47069" y="17071"/>
                      </a:cubicBezTo>
                      <a:cubicBezTo>
                        <a:pt x="39886" y="17071"/>
                        <a:pt x="34139" y="18648"/>
                        <a:pt x="29829" y="21733"/>
                      </a:cubicBezTo>
                      <a:cubicBezTo>
                        <a:pt x="25518" y="24818"/>
                        <a:pt x="22235" y="28932"/>
                        <a:pt x="20045" y="33868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56CB0C28-FF78-747F-8E4B-26BDD721F5F0}"/>
                    </a:ext>
                  </a:extLst>
                </p:cNvPr>
                <p:cNvSpPr/>
                <p:nvPr/>
              </p:nvSpPr>
              <p:spPr>
                <a:xfrm>
                  <a:off x="8831102" y="1706696"/>
                  <a:ext cx="99132" cy="164882"/>
                </a:xfrm>
                <a:custGeom>
                  <a:avLst/>
                  <a:gdLst>
                    <a:gd name="connsiteX0" fmla="*/ 98996 w 99132"/>
                    <a:gd name="connsiteY0" fmla="*/ 62251 h 164882"/>
                    <a:gd name="connsiteX1" fmla="*/ 95986 w 99132"/>
                    <a:gd name="connsiteY1" fmla="*/ 86109 h 164882"/>
                    <a:gd name="connsiteX2" fmla="*/ 87160 w 99132"/>
                    <a:gd name="connsiteY2" fmla="*/ 105031 h 164882"/>
                    <a:gd name="connsiteX3" fmla="*/ 72930 w 99132"/>
                    <a:gd name="connsiteY3" fmla="*/ 117440 h 164882"/>
                    <a:gd name="connsiteX4" fmla="*/ 53637 w 99132"/>
                    <a:gd name="connsiteY4" fmla="*/ 121897 h 164882"/>
                    <a:gd name="connsiteX5" fmla="*/ 34276 w 99132"/>
                    <a:gd name="connsiteY5" fmla="*/ 118400 h 164882"/>
                    <a:gd name="connsiteX6" fmla="*/ 20046 w 99132"/>
                    <a:gd name="connsiteY6" fmla="*/ 108322 h 164882"/>
                    <a:gd name="connsiteX7" fmla="*/ 20046 w 99132"/>
                    <a:gd name="connsiteY7" fmla="*/ 164883 h 164882"/>
                    <a:gd name="connsiteX8" fmla="*/ 0 w 99132"/>
                    <a:gd name="connsiteY8" fmla="*/ 164883 h 164882"/>
                    <a:gd name="connsiteX9" fmla="*/ 0 w 99132"/>
                    <a:gd name="connsiteY9" fmla="*/ 2194 h 164882"/>
                    <a:gd name="connsiteX10" fmla="*/ 18335 w 99132"/>
                    <a:gd name="connsiteY10" fmla="*/ 2194 h 164882"/>
                    <a:gd name="connsiteX11" fmla="*/ 19293 w 99132"/>
                    <a:gd name="connsiteY11" fmla="*/ 15220 h 164882"/>
                    <a:gd name="connsiteX12" fmla="*/ 33729 w 99132"/>
                    <a:gd name="connsiteY12" fmla="*/ 3908 h 164882"/>
                    <a:gd name="connsiteX13" fmla="*/ 53363 w 99132"/>
                    <a:gd name="connsiteY13" fmla="*/ 0 h 164882"/>
                    <a:gd name="connsiteX14" fmla="*/ 72930 w 99132"/>
                    <a:gd name="connsiteY14" fmla="*/ 4319 h 164882"/>
                    <a:gd name="connsiteX15" fmla="*/ 87297 w 99132"/>
                    <a:gd name="connsiteY15" fmla="*/ 16523 h 164882"/>
                    <a:gd name="connsiteX16" fmla="*/ 96123 w 99132"/>
                    <a:gd name="connsiteY16" fmla="*/ 35445 h 164882"/>
                    <a:gd name="connsiteX17" fmla="*/ 99133 w 99132"/>
                    <a:gd name="connsiteY17" fmla="*/ 59920 h 164882"/>
                    <a:gd name="connsiteX18" fmla="*/ 99133 w 99132"/>
                    <a:gd name="connsiteY18" fmla="*/ 62182 h 164882"/>
                    <a:gd name="connsiteX19" fmla="*/ 78950 w 99132"/>
                    <a:gd name="connsiteY19" fmla="*/ 59988 h 164882"/>
                    <a:gd name="connsiteX20" fmla="*/ 77103 w 99132"/>
                    <a:gd name="connsiteY20" fmla="*/ 43397 h 164882"/>
                    <a:gd name="connsiteX21" fmla="*/ 71357 w 99132"/>
                    <a:gd name="connsiteY21" fmla="*/ 29754 h 164882"/>
                    <a:gd name="connsiteX22" fmla="*/ 61505 w 99132"/>
                    <a:gd name="connsiteY22" fmla="*/ 20499 h 164882"/>
                    <a:gd name="connsiteX23" fmla="*/ 47274 w 99132"/>
                    <a:gd name="connsiteY23" fmla="*/ 17071 h 164882"/>
                    <a:gd name="connsiteX24" fmla="*/ 38038 w 99132"/>
                    <a:gd name="connsiteY24" fmla="*/ 18237 h 164882"/>
                    <a:gd name="connsiteX25" fmla="*/ 30513 w 99132"/>
                    <a:gd name="connsiteY25" fmla="*/ 21596 h 164882"/>
                    <a:gd name="connsiteX26" fmla="*/ 24561 w 99132"/>
                    <a:gd name="connsiteY26" fmla="*/ 26738 h 164882"/>
                    <a:gd name="connsiteX27" fmla="*/ 19977 w 99132"/>
                    <a:gd name="connsiteY27" fmla="*/ 33182 h 164882"/>
                    <a:gd name="connsiteX28" fmla="*/ 19977 w 99132"/>
                    <a:gd name="connsiteY28" fmla="*/ 89331 h 164882"/>
                    <a:gd name="connsiteX29" fmla="*/ 24561 w 99132"/>
                    <a:gd name="connsiteY29" fmla="*/ 95776 h 164882"/>
                    <a:gd name="connsiteX30" fmla="*/ 30513 w 99132"/>
                    <a:gd name="connsiteY30" fmla="*/ 100849 h 164882"/>
                    <a:gd name="connsiteX31" fmla="*/ 38107 w 99132"/>
                    <a:gd name="connsiteY31" fmla="*/ 104140 h 164882"/>
                    <a:gd name="connsiteX32" fmla="*/ 47548 w 99132"/>
                    <a:gd name="connsiteY32" fmla="*/ 105306 h 164882"/>
                    <a:gd name="connsiteX33" fmla="*/ 61573 w 99132"/>
                    <a:gd name="connsiteY33" fmla="*/ 101809 h 164882"/>
                    <a:gd name="connsiteX34" fmla="*/ 71357 w 99132"/>
                    <a:gd name="connsiteY34" fmla="*/ 92485 h 164882"/>
                    <a:gd name="connsiteX35" fmla="*/ 77103 w 99132"/>
                    <a:gd name="connsiteY35" fmla="*/ 78773 h 164882"/>
                    <a:gd name="connsiteX36" fmla="*/ 78950 w 99132"/>
                    <a:gd name="connsiteY36" fmla="*/ 62114 h 164882"/>
                    <a:gd name="connsiteX37" fmla="*/ 78950 w 99132"/>
                    <a:gd name="connsiteY37" fmla="*/ 59851 h 16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9132" h="164882">
                      <a:moveTo>
                        <a:pt x="98996" y="62251"/>
                      </a:moveTo>
                      <a:cubicBezTo>
                        <a:pt x="98996" y="70889"/>
                        <a:pt x="97970" y="78842"/>
                        <a:pt x="95986" y="86109"/>
                      </a:cubicBezTo>
                      <a:cubicBezTo>
                        <a:pt x="93933" y="93376"/>
                        <a:pt x="90991" y="99684"/>
                        <a:pt x="87160" y="105031"/>
                      </a:cubicBezTo>
                      <a:cubicBezTo>
                        <a:pt x="83329" y="110379"/>
                        <a:pt x="78540" y="114492"/>
                        <a:pt x="72930" y="117440"/>
                      </a:cubicBezTo>
                      <a:cubicBezTo>
                        <a:pt x="67320" y="120388"/>
                        <a:pt x="60889" y="121897"/>
                        <a:pt x="53637" y="121897"/>
                      </a:cubicBezTo>
                      <a:cubicBezTo>
                        <a:pt x="46385" y="121897"/>
                        <a:pt x="39817" y="120731"/>
                        <a:pt x="34276" y="118400"/>
                      </a:cubicBezTo>
                      <a:cubicBezTo>
                        <a:pt x="28734" y="116069"/>
                        <a:pt x="24014" y="112710"/>
                        <a:pt x="20046" y="108322"/>
                      </a:cubicBezTo>
                      <a:lnTo>
                        <a:pt x="20046" y="164883"/>
                      </a:lnTo>
                      <a:lnTo>
                        <a:pt x="0" y="164883"/>
                      </a:lnTo>
                      <a:lnTo>
                        <a:pt x="0" y="2194"/>
                      </a:lnTo>
                      <a:lnTo>
                        <a:pt x="18335" y="2194"/>
                      </a:lnTo>
                      <a:lnTo>
                        <a:pt x="19293" y="15220"/>
                      </a:lnTo>
                      <a:cubicBezTo>
                        <a:pt x="23261" y="10284"/>
                        <a:pt x="28050" y="6513"/>
                        <a:pt x="33729" y="3908"/>
                      </a:cubicBezTo>
                      <a:cubicBezTo>
                        <a:pt x="39407" y="1303"/>
                        <a:pt x="45906" y="0"/>
                        <a:pt x="53363" y="0"/>
                      </a:cubicBezTo>
                      <a:cubicBezTo>
                        <a:pt x="60821" y="0"/>
                        <a:pt x="67252" y="1440"/>
                        <a:pt x="72930" y="4319"/>
                      </a:cubicBezTo>
                      <a:cubicBezTo>
                        <a:pt x="78608" y="7199"/>
                        <a:pt x="83397" y="11312"/>
                        <a:pt x="87297" y="16523"/>
                      </a:cubicBezTo>
                      <a:cubicBezTo>
                        <a:pt x="91197" y="21733"/>
                        <a:pt x="94138" y="28040"/>
                        <a:pt x="96123" y="35445"/>
                      </a:cubicBezTo>
                      <a:cubicBezTo>
                        <a:pt x="98106" y="42780"/>
                        <a:pt x="99133" y="50939"/>
                        <a:pt x="99133" y="59920"/>
                      </a:cubicBezTo>
                      <a:lnTo>
                        <a:pt x="99133" y="62182"/>
                      </a:lnTo>
                      <a:close/>
                      <a:moveTo>
                        <a:pt x="78950" y="59988"/>
                      </a:moveTo>
                      <a:cubicBezTo>
                        <a:pt x="78950" y="54092"/>
                        <a:pt x="78335" y="48608"/>
                        <a:pt x="77103" y="43397"/>
                      </a:cubicBezTo>
                      <a:cubicBezTo>
                        <a:pt x="75872" y="38256"/>
                        <a:pt x="73956" y="33662"/>
                        <a:pt x="71357" y="29754"/>
                      </a:cubicBezTo>
                      <a:cubicBezTo>
                        <a:pt x="68757" y="25846"/>
                        <a:pt x="65473" y="22761"/>
                        <a:pt x="61505" y="20499"/>
                      </a:cubicBezTo>
                      <a:cubicBezTo>
                        <a:pt x="57537" y="18237"/>
                        <a:pt x="52816" y="17071"/>
                        <a:pt x="47274" y="17071"/>
                      </a:cubicBezTo>
                      <a:cubicBezTo>
                        <a:pt x="43854" y="17071"/>
                        <a:pt x="40775" y="17482"/>
                        <a:pt x="38038" y="18237"/>
                      </a:cubicBezTo>
                      <a:cubicBezTo>
                        <a:pt x="35302" y="18991"/>
                        <a:pt x="32771" y="20156"/>
                        <a:pt x="30513" y="21596"/>
                      </a:cubicBezTo>
                      <a:cubicBezTo>
                        <a:pt x="28255" y="23036"/>
                        <a:pt x="26271" y="24750"/>
                        <a:pt x="24561" y="26738"/>
                      </a:cubicBezTo>
                      <a:cubicBezTo>
                        <a:pt x="22850" y="28726"/>
                        <a:pt x="21277" y="30851"/>
                        <a:pt x="19977" y="33182"/>
                      </a:cubicBezTo>
                      <a:lnTo>
                        <a:pt x="19977" y="89331"/>
                      </a:lnTo>
                      <a:cubicBezTo>
                        <a:pt x="21277" y="91662"/>
                        <a:pt x="22782" y="93788"/>
                        <a:pt x="24561" y="95776"/>
                      </a:cubicBezTo>
                      <a:cubicBezTo>
                        <a:pt x="26340" y="97764"/>
                        <a:pt x="28255" y="99478"/>
                        <a:pt x="30513" y="100849"/>
                      </a:cubicBezTo>
                      <a:cubicBezTo>
                        <a:pt x="32771" y="102289"/>
                        <a:pt x="35302" y="103386"/>
                        <a:pt x="38107" y="104140"/>
                      </a:cubicBezTo>
                      <a:cubicBezTo>
                        <a:pt x="40912" y="104894"/>
                        <a:pt x="44059" y="105306"/>
                        <a:pt x="47548" y="105306"/>
                      </a:cubicBezTo>
                      <a:cubicBezTo>
                        <a:pt x="52953" y="105306"/>
                        <a:pt x="57674" y="104140"/>
                        <a:pt x="61573" y="101809"/>
                      </a:cubicBezTo>
                      <a:cubicBezTo>
                        <a:pt x="65541" y="99478"/>
                        <a:pt x="68757" y="96393"/>
                        <a:pt x="71357" y="92485"/>
                      </a:cubicBezTo>
                      <a:cubicBezTo>
                        <a:pt x="73956" y="88577"/>
                        <a:pt x="75872" y="83984"/>
                        <a:pt x="77103" y="78773"/>
                      </a:cubicBezTo>
                      <a:cubicBezTo>
                        <a:pt x="78335" y="73494"/>
                        <a:pt x="78950" y="67941"/>
                        <a:pt x="78950" y="62114"/>
                      </a:cubicBezTo>
                      <a:lnTo>
                        <a:pt x="78950" y="598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A966D7F0-DBDD-9076-BE69-839DA6A08EAB}"/>
                    </a:ext>
                  </a:extLst>
                </p:cNvPr>
                <p:cNvSpPr/>
                <p:nvPr/>
              </p:nvSpPr>
              <p:spPr>
                <a:xfrm>
                  <a:off x="8952401" y="1706627"/>
                  <a:ext cx="96669" cy="121965"/>
                </a:xfrm>
                <a:custGeom>
                  <a:avLst/>
                  <a:gdLst>
                    <a:gd name="connsiteX0" fmla="*/ 75598 w 96669"/>
                    <a:gd name="connsiteY0" fmla="*/ 119771 h 121965"/>
                    <a:gd name="connsiteX1" fmla="*/ 73888 w 96669"/>
                    <a:gd name="connsiteY1" fmla="*/ 114287 h 121965"/>
                    <a:gd name="connsiteX2" fmla="*/ 72793 w 96669"/>
                    <a:gd name="connsiteY2" fmla="*/ 107362 h 121965"/>
                    <a:gd name="connsiteX3" fmla="*/ 66430 w 96669"/>
                    <a:gd name="connsiteY3" fmla="*/ 112984 h 121965"/>
                    <a:gd name="connsiteX4" fmla="*/ 58768 w 96669"/>
                    <a:gd name="connsiteY4" fmla="*/ 117646 h 121965"/>
                    <a:gd name="connsiteX5" fmla="*/ 49737 w 96669"/>
                    <a:gd name="connsiteY5" fmla="*/ 120800 h 121965"/>
                    <a:gd name="connsiteX6" fmla="*/ 39475 w 96669"/>
                    <a:gd name="connsiteY6" fmla="*/ 121965 h 121965"/>
                    <a:gd name="connsiteX7" fmla="*/ 23192 w 96669"/>
                    <a:gd name="connsiteY7" fmla="*/ 119223 h 121965"/>
                    <a:gd name="connsiteX8" fmla="*/ 10741 w 96669"/>
                    <a:gd name="connsiteY8" fmla="*/ 111819 h 121965"/>
                    <a:gd name="connsiteX9" fmla="*/ 2805 w 96669"/>
                    <a:gd name="connsiteY9" fmla="*/ 100781 h 121965"/>
                    <a:gd name="connsiteX10" fmla="*/ 0 w 96669"/>
                    <a:gd name="connsiteY10" fmla="*/ 87138 h 121965"/>
                    <a:gd name="connsiteX11" fmla="*/ 3694 w 96669"/>
                    <a:gd name="connsiteY11" fmla="*/ 70478 h 121965"/>
                    <a:gd name="connsiteX12" fmla="*/ 14230 w 96669"/>
                    <a:gd name="connsiteY12" fmla="*/ 58343 h 121965"/>
                    <a:gd name="connsiteX13" fmla="*/ 30855 w 96669"/>
                    <a:gd name="connsiteY13" fmla="*/ 50939 h 121965"/>
                    <a:gd name="connsiteX14" fmla="*/ 52611 w 96669"/>
                    <a:gd name="connsiteY14" fmla="*/ 48471 h 121965"/>
                    <a:gd name="connsiteX15" fmla="*/ 72519 w 96669"/>
                    <a:gd name="connsiteY15" fmla="*/ 48471 h 121965"/>
                    <a:gd name="connsiteX16" fmla="*/ 72519 w 96669"/>
                    <a:gd name="connsiteY16" fmla="*/ 39215 h 121965"/>
                    <a:gd name="connsiteX17" fmla="*/ 66225 w 96669"/>
                    <a:gd name="connsiteY17" fmla="*/ 22419 h 121965"/>
                    <a:gd name="connsiteX18" fmla="*/ 47685 w 96669"/>
                    <a:gd name="connsiteY18" fmla="*/ 16180 h 121965"/>
                    <a:gd name="connsiteX19" fmla="*/ 37423 w 96669"/>
                    <a:gd name="connsiteY19" fmla="*/ 17688 h 121965"/>
                    <a:gd name="connsiteX20" fmla="*/ 29487 w 96669"/>
                    <a:gd name="connsiteY20" fmla="*/ 21733 h 121965"/>
                    <a:gd name="connsiteX21" fmla="*/ 24356 w 96669"/>
                    <a:gd name="connsiteY21" fmla="*/ 27629 h 121965"/>
                    <a:gd name="connsiteX22" fmla="*/ 22508 w 96669"/>
                    <a:gd name="connsiteY22" fmla="*/ 34690 h 121965"/>
                    <a:gd name="connsiteX23" fmla="*/ 2326 w 96669"/>
                    <a:gd name="connsiteY23" fmla="*/ 34690 h 121965"/>
                    <a:gd name="connsiteX24" fmla="*/ 5610 w 96669"/>
                    <a:gd name="connsiteY24" fmla="*/ 22213 h 121965"/>
                    <a:gd name="connsiteX25" fmla="*/ 14983 w 96669"/>
                    <a:gd name="connsiteY25" fmla="*/ 11106 h 121965"/>
                    <a:gd name="connsiteX26" fmla="*/ 29692 w 96669"/>
                    <a:gd name="connsiteY26" fmla="*/ 3085 h 121965"/>
                    <a:gd name="connsiteX27" fmla="*/ 48916 w 96669"/>
                    <a:gd name="connsiteY27" fmla="*/ 0 h 121965"/>
                    <a:gd name="connsiteX28" fmla="*/ 66499 w 96669"/>
                    <a:gd name="connsiteY28" fmla="*/ 2468 h 121965"/>
                    <a:gd name="connsiteX29" fmla="*/ 80319 w 96669"/>
                    <a:gd name="connsiteY29" fmla="*/ 9872 h 121965"/>
                    <a:gd name="connsiteX30" fmla="*/ 89281 w 96669"/>
                    <a:gd name="connsiteY30" fmla="*/ 22213 h 121965"/>
                    <a:gd name="connsiteX31" fmla="*/ 92565 w 96669"/>
                    <a:gd name="connsiteY31" fmla="*/ 39490 h 121965"/>
                    <a:gd name="connsiteX32" fmla="*/ 92565 w 96669"/>
                    <a:gd name="connsiteY32" fmla="*/ 94130 h 121965"/>
                    <a:gd name="connsiteX33" fmla="*/ 93591 w 96669"/>
                    <a:gd name="connsiteY33" fmla="*/ 106677 h 121965"/>
                    <a:gd name="connsiteX34" fmla="*/ 96670 w 96669"/>
                    <a:gd name="connsiteY34" fmla="*/ 118057 h 121965"/>
                    <a:gd name="connsiteX35" fmla="*/ 96670 w 96669"/>
                    <a:gd name="connsiteY35" fmla="*/ 119771 h 121965"/>
                    <a:gd name="connsiteX36" fmla="*/ 75666 w 96669"/>
                    <a:gd name="connsiteY36" fmla="*/ 119771 h 121965"/>
                    <a:gd name="connsiteX37" fmla="*/ 42349 w 96669"/>
                    <a:gd name="connsiteY37" fmla="*/ 104483 h 121965"/>
                    <a:gd name="connsiteX38" fmla="*/ 52542 w 96669"/>
                    <a:gd name="connsiteY38" fmla="*/ 102975 h 121965"/>
                    <a:gd name="connsiteX39" fmla="*/ 61231 w 96669"/>
                    <a:gd name="connsiteY39" fmla="*/ 98998 h 121965"/>
                    <a:gd name="connsiteX40" fmla="*/ 68004 w 96669"/>
                    <a:gd name="connsiteY40" fmla="*/ 93376 h 121965"/>
                    <a:gd name="connsiteX41" fmla="*/ 72519 w 96669"/>
                    <a:gd name="connsiteY41" fmla="*/ 86863 h 121965"/>
                    <a:gd name="connsiteX42" fmla="*/ 72519 w 96669"/>
                    <a:gd name="connsiteY42" fmla="*/ 62731 h 121965"/>
                    <a:gd name="connsiteX43" fmla="*/ 55826 w 96669"/>
                    <a:gd name="connsiteY43" fmla="*/ 62731 h 121965"/>
                    <a:gd name="connsiteX44" fmla="*/ 29281 w 96669"/>
                    <a:gd name="connsiteY44" fmla="*/ 68078 h 121965"/>
                    <a:gd name="connsiteX45" fmla="*/ 19977 w 96669"/>
                    <a:gd name="connsiteY45" fmla="*/ 84327 h 121965"/>
                    <a:gd name="connsiteX46" fmla="*/ 21414 w 96669"/>
                    <a:gd name="connsiteY46" fmla="*/ 92279 h 121965"/>
                    <a:gd name="connsiteX47" fmla="*/ 25724 w 96669"/>
                    <a:gd name="connsiteY47" fmla="*/ 98655 h 121965"/>
                    <a:gd name="connsiteX48" fmla="*/ 32771 w 96669"/>
                    <a:gd name="connsiteY48" fmla="*/ 102906 h 121965"/>
                    <a:gd name="connsiteX49" fmla="*/ 42485 w 96669"/>
                    <a:gd name="connsiteY49" fmla="*/ 104483 h 12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96669" h="121965">
                      <a:moveTo>
                        <a:pt x="75598" y="119771"/>
                      </a:moveTo>
                      <a:cubicBezTo>
                        <a:pt x="74846" y="118332"/>
                        <a:pt x="74298" y="116481"/>
                        <a:pt x="73888" y="114287"/>
                      </a:cubicBezTo>
                      <a:cubicBezTo>
                        <a:pt x="73477" y="112093"/>
                        <a:pt x="73067" y="109762"/>
                        <a:pt x="72793" y="107362"/>
                      </a:cubicBezTo>
                      <a:cubicBezTo>
                        <a:pt x="70946" y="109350"/>
                        <a:pt x="68825" y="111202"/>
                        <a:pt x="66430" y="112984"/>
                      </a:cubicBezTo>
                      <a:cubicBezTo>
                        <a:pt x="64036" y="114767"/>
                        <a:pt x="61505" y="116343"/>
                        <a:pt x="58768" y="117646"/>
                      </a:cubicBezTo>
                      <a:cubicBezTo>
                        <a:pt x="56032" y="118949"/>
                        <a:pt x="52953" y="120045"/>
                        <a:pt x="49737" y="120800"/>
                      </a:cubicBezTo>
                      <a:cubicBezTo>
                        <a:pt x="46454" y="121554"/>
                        <a:pt x="43033" y="121965"/>
                        <a:pt x="39475" y="121965"/>
                      </a:cubicBezTo>
                      <a:cubicBezTo>
                        <a:pt x="33455" y="121965"/>
                        <a:pt x="28050" y="121074"/>
                        <a:pt x="23192" y="119223"/>
                      </a:cubicBezTo>
                      <a:cubicBezTo>
                        <a:pt x="18335" y="117372"/>
                        <a:pt x="14162" y="114972"/>
                        <a:pt x="10741" y="111819"/>
                      </a:cubicBezTo>
                      <a:cubicBezTo>
                        <a:pt x="7320" y="108665"/>
                        <a:pt x="4652" y="105031"/>
                        <a:pt x="2805" y="100781"/>
                      </a:cubicBezTo>
                      <a:cubicBezTo>
                        <a:pt x="958" y="96530"/>
                        <a:pt x="0" y="92005"/>
                        <a:pt x="0" y="87138"/>
                      </a:cubicBezTo>
                      <a:cubicBezTo>
                        <a:pt x="0" y="80830"/>
                        <a:pt x="1231" y="75277"/>
                        <a:pt x="3694" y="70478"/>
                      </a:cubicBezTo>
                      <a:cubicBezTo>
                        <a:pt x="6157" y="65679"/>
                        <a:pt x="9646" y="61634"/>
                        <a:pt x="14230" y="58343"/>
                      </a:cubicBezTo>
                      <a:cubicBezTo>
                        <a:pt x="18814" y="55052"/>
                        <a:pt x="24356" y="52653"/>
                        <a:pt x="30855" y="50939"/>
                      </a:cubicBezTo>
                      <a:cubicBezTo>
                        <a:pt x="37354" y="49225"/>
                        <a:pt x="44606" y="48471"/>
                        <a:pt x="52611" y="48471"/>
                      </a:cubicBezTo>
                      <a:lnTo>
                        <a:pt x="72519" y="48471"/>
                      </a:lnTo>
                      <a:lnTo>
                        <a:pt x="72519" y="39215"/>
                      </a:lnTo>
                      <a:cubicBezTo>
                        <a:pt x="72519" y="32222"/>
                        <a:pt x="70399" y="26601"/>
                        <a:pt x="66225" y="22419"/>
                      </a:cubicBezTo>
                      <a:cubicBezTo>
                        <a:pt x="62052" y="18237"/>
                        <a:pt x="55826" y="16180"/>
                        <a:pt x="47685" y="16180"/>
                      </a:cubicBezTo>
                      <a:cubicBezTo>
                        <a:pt x="43922" y="16180"/>
                        <a:pt x="40501" y="16660"/>
                        <a:pt x="37423" y="17688"/>
                      </a:cubicBezTo>
                      <a:cubicBezTo>
                        <a:pt x="34344" y="18716"/>
                        <a:pt x="31676" y="20088"/>
                        <a:pt x="29487" y="21733"/>
                      </a:cubicBezTo>
                      <a:cubicBezTo>
                        <a:pt x="27297" y="23378"/>
                        <a:pt x="25587" y="25435"/>
                        <a:pt x="24356" y="27629"/>
                      </a:cubicBezTo>
                      <a:cubicBezTo>
                        <a:pt x="23124" y="29823"/>
                        <a:pt x="22508" y="32222"/>
                        <a:pt x="22508" y="34690"/>
                      </a:cubicBezTo>
                      <a:lnTo>
                        <a:pt x="2326" y="34690"/>
                      </a:lnTo>
                      <a:cubicBezTo>
                        <a:pt x="2326" y="30508"/>
                        <a:pt x="3421" y="26326"/>
                        <a:pt x="5610" y="22213"/>
                      </a:cubicBezTo>
                      <a:cubicBezTo>
                        <a:pt x="7799" y="18099"/>
                        <a:pt x="10946" y="14397"/>
                        <a:pt x="14983" y="11106"/>
                      </a:cubicBezTo>
                      <a:cubicBezTo>
                        <a:pt x="19019" y="7816"/>
                        <a:pt x="23945" y="5142"/>
                        <a:pt x="29692" y="3085"/>
                      </a:cubicBezTo>
                      <a:cubicBezTo>
                        <a:pt x="35439" y="1028"/>
                        <a:pt x="41870" y="0"/>
                        <a:pt x="48916" y="0"/>
                      </a:cubicBezTo>
                      <a:cubicBezTo>
                        <a:pt x="55279" y="0"/>
                        <a:pt x="61163" y="823"/>
                        <a:pt x="66499" y="2468"/>
                      </a:cubicBezTo>
                      <a:cubicBezTo>
                        <a:pt x="71904" y="4114"/>
                        <a:pt x="76487" y="6582"/>
                        <a:pt x="80319" y="9872"/>
                      </a:cubicBezTo>
                      <a:cubicBezTo>
                        <a:pt x="84150" y="13163"/>
                        <a:pt x="87160" y="17277"/>
                        <a:pt x="89281" y="22213"/>
                      </a:cubicBezTo>
                      <a:cubicBezTo>
                        <a:pt x="91402" y="27149"/>
                        <a:pt x="92565" y="32908"/>
                        <a:pt x="92565" y="39490"/>
                      </a:cubicBezTo>
                      <a:lnTo>
                        <a:pt x="92565" y="94130"/>
                      </a:lnTo>
                      <a:cubicBezTo>
                        <a:pt x="92565" y="98107"/>
                        <a:pt x="92907" y="102289"/>
                        <a:pt x="93591" y="106677"/>
                      </a:cubicBezTo>
                      <a:cubicBezTo>
                        <a:pt x="94275" y="111064"/>
                        <a:pt x="95301" y="114835"/>
                        <a:pt x="96670" y="118057"/>
                      </a:cubicBezTo>
                      <a:lnTo>
                        <a:pt x="96670" y="119771"/>
                      </a:lnTo>
                      <a:lnTo>
                        <a:pt x="75666" y="119771"/>
                      </a:lnTo>
                      <a:close/>
                      <a:moveTo>
                        <a:pt x="42349" y="104483"/>
                      </a:moveTo>
                      <a:cubicBezTo>
                        <a:pt x="45975" y="104483"/>
                        <a:pt x="49327" y="104003"/>
                        <a:pt x="52542" y="102975"/>
                      </a:cubicBezTo>
                      <a:cubicBezTo>
                        <a:pt x="55689" y="101946"/>
                        <a:pt x="58631" y="100643"/>
                        <a:pt x="61231" y="98998"/>
                      </a:cubicBezTo>
                      <a:cubicBezTo>
                        <a:pt x="63831" y="97353"/>
                        <a:pt x="66088" y="95502"/>
                        <a:pt x="68004" y="93376"/>
                      </a:cubicBezTo>
                      <a:cubicBezTo>
                        <a:pt x="69920" y="91251"/>
                        <a:pt x="71425" y="89126"/>
                        <a:pt x="72519" y="86863"/>
                      </a:cubicBezTo>
                      <a:lnTo>
                        <a:pt x="72519" y="62731"/>
                      </a:lnTo>
                      <a:lnTo>
                        <a:pt x="55826" y="62731"/>
                      </a:lnTo>
                      <a:cubicBezTo>
                        <a:pt x="44333" y="62731"/>
                        <a:pt x="35507" y="64513"/>
                        <a:pt x="29281" y="68078"/>
                      </a:cubicBezTo>
                      <a:cubicBezTo>
                        <a:pt x="23056" y="71643"/>
                        <a:pt x="19977" y="77060"/>
                        <a:pt x="19977" y="84327"/>
                      </a:cubicBezTo>
                      <a:cubicBezTo>
                        <a:pt x="19977" y="87138"/>
                        <a:pt x="20456" y="89811"/>
                        <a:pt x="21414" y="92279"/>
                      </a:cubicBezTo>
                      <a:cubicBezTo>
                        <a:pt x="22371" y="94747"/>
                        <a:pt x="23808" y="96873"/>
                        <a:pt x="25724" y="98655"/>
                      </a:cubicBezTo>
                      <a:cubicBezTo>
                        <a:pt x="27640" y="100438"/>
                        <a:pt x="29966" y="101809"/>
                        <a:pt x="32771" y="102906"/>
                      </a:cubicBezTo>
                      <a:cubicBezTo>
                        <a:pt x="35576" y="104003"/>
                        <a:pt x="38791" y="104483"/>
                        <a:pt x="42485" y="1044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E4F4BBD8-7951-1A40-AC7A-4E97D6092995}"/>
                    </a:ext>
                  </a:extLst>
                </p:cNvPr>
                <p:cNvSpPr/>
                <p:nvPr/>
              </p:nvSpPr>
              <p:spPr>
                <a:xfrm>
                  <a:off x="9076369" y="1706696"/>
                  <a:ext cx="92222" cy="119634"/>
                </a:xfrm>
                <a:custGeom>
                  <a:avLst/>
                  <a:gdLst>
                    <a:gd name="connsiteX0" fmla="*/ 18882 w 92222"/>
                    <a:gd name="connsiteY0" fmla="*/ 2194 h 119634"/>
                    <a:gd name="connsiteX1" fmla="*/ 19567 w 92222"/>
                    <a:gd name="connsiteY1" fmla="*/ 16934 h 119634"/>
                    <a:gd name="connsiteX2" fmla="*/ 34755 w 92222"/>
                    <a:gd name="connsiteY2" fmla="*/ 4525 h 119634"/>
                    <a:gd name="connsiteX3" fmla="*/ 54663 w 92222"/>
                    <a:gd name="connsiteY3" fmla="*/ 0 h 119634"/>
                    <a:gd name="connsiteX4" fmla="*/ 70193 w 92222"/>
                    <a:gd name="connsiteY4" fmla="*/ 2331 h 119634"/>
                    <a:gd name="connsiteX5" fmla="*/ 82029 w 92222"/>
                    <a:gd name="connsiteY5" fmla="*/ 9804 h 119634"/>
                    <a:gd name="connsiteX6" fmla="*/ 89555 w 92222"/>
                    <a:gd name="connsiteY6" fmla="*/ 23036 h 119634"/>
                    <a:gd name="connsiteX7" fmla="*/ 92223 w 92222"/>
                    <a:gd name="connsiteY7" fmla="*/ 42643 h 119634"/>
                    <a:gd name="connsiteX8" fmla="*/ 92223 w 92222"/>
                    <a:gd name="connsiteY8" fmla="*/ 119634 h 119634"/>
                    <a:gd name="connsiteX9" fmla="*/ 72177 w 92222"/>
                    <a:gd name="connsiteY9" fmla="*/ 119634 h 119634"/>
                    <a:gd name="connsiteX10" fmla="*/ 72177 w 92222"/>
                    <a:gd name="connsiteY10" fmla="*/ 42438 h 119634"/>
                    <a:gd name="connsiteX11" fmla="*/ 70672 w 92222"/>
                    <a:gd name="connsiteY11" fmla="*/ 30783 h 119634"/>
                    <a:gd name="connsiteX12" fmla="*/ 66157 w 92222"/>
                    <a:gd name="connsiteY12" fmla="*/ 22899 h 119634"/>
                    <a:gd name="connsiteX13" fmla="*/ 58768 w 92222"/>
                    <a:gd name="connsiteY13" fmla="*/ 18442 h 119634"/>
                    <a:gd name="connsiteX14" fmla="*/ 48643 w 92222"/>
                    <a:gd name="connsiteY14" fmla="*/ 17003 h 119634"/>
                    <a:gd name="connsiteX15" fmla="*/ 31539 w 92222"/>
                    <a:gd name="connsiteY15" fmla="*/ 22213 h 119634"/>
                    <a:gd name="connsiteX16" fmla="*/ 20045 w 92222"/>
                    <a:gd name="connsiteY16" fmla="*/ 35925 h 119634"/>
                    <a:gd name="connsiteX17" fmla="*/ 20045 w 92222"/>
                    <a:gd name="connsiteY17" fmla="*/ 119634 h 119634"/>
                    <a:gd name="connsiteX18" fmla="*/ 0 w 92222"/>
                    <a:gd name="connsiteY18" fmla="*/ 119634 h 119634"/>
                    <a:gd name="connsiteX19" fmla="*/ 0 w 92222"/>
                    <a:gd name="connsiteY19" fmla="*/ 2125 h 119634"/>
                    <a:gd name="connsiteX20" fmla="*/ 18951 w 92222"/>
                    <a:gd name="connsiteY20" fmla="*/ 2125 h 11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222" h="119634">
                      <a:moveTo>
                        <a:pt x="18882" y="2194"/>
                      </a:moveTo>
                      <a:lnTo>
                        <a:pt x="19567" y="16934"/>
                      </a:lnTo>
                      <a:cubicBezTo>
                        <a:pt x="23740" y="11655"/>
                        <a:pt x="28802" y="7473"/>
                        <a:pt x="34755" y="4525"/>
                      </a:cubicBezTo>
                      <a:cubicBezTo>
                        <a:pt x="40707" y="1508"/>
                        <a:pt x="47343" y="0"/>
                        <a:pt x="54663" y="0"/>
                      </a:cubicBezTo>
                      <a:cubicBezTo>
                        <a:pt x="60342" y="0"/>
                        <a:pt x="65541" y="754"/>
                        <a:pt x="70193" y="2331"/>
                      </a:cubicBezTo>
                      <a:cubicBezTo>
                        <a:pt x="74846" y="3908"/>
                        <a:pt x="78745" y="6376"/>
                        <a:pt x="82029" y="9804"/>
                      </a:cubicBezTo>
                      <a:cubicBezTo>
                        <a:pt x="85313" y="13232"/>
                        <a:pt x="87776" y="17688"/>
                        <a:pt x="89555" y="23036"/>
                      </a:cubicBezTo>
                      <a:cubicBezTo>
                        <a:pt x="91333" y="28383"/>
                        <a:pt x="92223" y="34965"/>
                        <a:pt x="92223" y="42643"/>
                      </a:cubicBezTo>
                      <a:lnTo>
                        <a:pt x="92223" y="119634"/>
                      </a:lnTo>
                      <a:lnTo>
                        <a:pt x="72177" y="119634"/>
                      </a:lnTo>
                      <a:lnTo>
                        <a:pt x="72177" y="42438"/>
                      </a:lnTo>
                      <a:cubicBezTo>
                        <a:pt x="72177" y="37844"/>
                        <a:pt x="71699" y="34005"/>
                        <a:pt x="70672" y="30783"/>
                      </a:cubicBezTo>
                      <a:cubicBezTo>
                        <a:pt x="69646" y="27560"/>
                        <a:pt x="68141" y="24955"/>
                        <a:pt x="66157" y="22899"/>
                      </a:cubicBezTo>
                      <a:cubicBezTo>
                        <a:pt x="64173" y="20842"/>
                        <a:pt x="61710" y="19402"/>
                        <a:pt x="58768" y="18442"/>
                      </a:cubicBezTo>
                      <a:cubicBezTo>
                        <a:pt x="55826" y="17482"/>
                        <a:pt x="52474" y="17003"/>
                        <a:pt x="48643" y="17003"/>
                      </a:cubicBezTo>
                      <a:cubicBezTo>
                        <a:pt x="42143" y="17003"/>
                        <a:pt x="36397" y="18716"/>
                        <a:pt x="31539" y="22213"/>
                      </a:cubicBezTo>
                      <a:cubicBezTo>
                        <a:pt x="26682" y="25709"/>
                        <a:pt x="22782" y="30234"/>
                        <a:pt x="20045" y="35925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8" name="Graphic 1">
                  <a:extLst>
                    <a:ext uri="{FF2B5EF4-FFF2-40B4-BE49-F238E27FC236}">
                      <a16:creationId xmlns:a16="http://schemas.microsoft.com/office/drawing/2014/main" id="{EBBCE8F5-965C-16D3-8ECC-EC8916B135CA}"/>
                    </a:ext>
                  </a:extLst>
                </p:cNvPr>
                <p:cNvGrpSpPr/>
                <p:nvPr/>
              </p:nvGrpSpPr>
              <p:grpSpPr>
                <a:xfrm>
                  <a:off x="7401238" y="1706627"/>
                  <a:ext cx="216258" cy="121965"/>
                  <a:chOff x="7401238" y="1706627"/>
                  <a:chExt cx="216258" cy="121965"/>
                </a:xfrm>
                <a:solidFill>
                  <a:schemeClr val="bg1"/>
                </a:solidFill>
              </p:grpSpPr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30B9265B-A280-4B64-5B77-5956CD397C5E}"/>
                      </a:ext>
                    </a:extLst>
                  </p:cNvPr>
                  <p:cNvSpPr/>
                  <p:nvPr/>
                </p:nvSpPr>
                <p:spPr>
                  <a:xfrm>
                    <a:off x="7401238" y="1706627"/>
                    <a:ext cx="96669" cy="121965"/>
                  </a:xfrm>
                  <a:custGeom>
                    <a:avLst/>
                    <a:gdLst>
                      <a:gd name="connsiteX0" fmla="*/ 75598 w 96669"/>
                      <a:gd name="connsiteY0" fmla="*/ 119771 h 121965"/>
                      <a:gd name="connsiteX1" fmla="*/ 73888 w 96669"/>
                      <a:gd name="connsiteY1" fmla="*/ 114287 h 121965"/>
                      <a:gd name="connsiteX2" fmla="*/ 72793 w 96669"/>
                      <a:gd name="connsiteY2" fmla="*/ 107362 h 121965"/>
                      <a:gd name="connsiteX3" fmla="*/ 66430 w 96669"/>
                      <a:gd name="connsiteY3" fmla="*/ 112984 h 121965"/>
                      <a:gd name="connsiteX4" fmla="*/ 58768 w 96669"/>
                      <a:gd name="connsiteY4" fmla="*/ 117646 h 121965"/>
                      <a:gd name="connsiteX5" fmla="*/ 49737 w 96669"/>
                      <a:gd name="connsiteY5" fmla="*/ 120800 h 121965"/>
                      <a:gd name="connsiteX6" fmla="*/ 39475 w 96669"/>
                      <a:gd name="connsiteY6" fmla="*/ 121965 h 121965"/>
                      <a:gd name="connsiteX7" fmla="*/ 23193 w 96669"/>
                      <a:gd name="connsiteY7" fmla="*/ 119223 h 121965"/>
                      <a:gd name="connsiteX8" fmla="*/ 10741 w 96669"/>
                      <a:gd name="connsiteY8" fmla="*/ 111819 h 121965"/>
                      <a:gd name="connsiteX9" fmla="*/ 2805 w 96669"/>
                      <a:gd name="connsiteY9" fmla="*/ 100781 h 121965"/>
                      <a:gd name="connsiteX10" fmla="*/ 0 w 96669"/>
                      <a:gd name="connsiteY10" fmla="*/ 87138 h 121965"/>
                      <a:gd name="connsiteX11" fmla="*/ 3694 w 96669"/>
                      <a:gd name="connsiteY11" fmla="*/ 70478 h 121965"/>
                      <a:gd name="connsiteX12" fmla="*/ 14230 w 96669"/>
                      <a:gd name="connsiteY12" fmla="*/ 58343 h 121965"/>
                      <a:gd name="connsiteX13" fmla="*/ 30855 w 96669"/>
                      <a:gd name="connsiteY13" fmla="*/ 50939 h 121965"/>
                      <a:gd name="connsiteX14" fmla="*/ 52611 w 96669"/>
                      <a:gd name="connsiteY14" fmla="*/ 48471 h 121965"/>
                      <a:gd name="connsiteX15" fmla="*/ 72519 w 96669"/>
                      <a:gd name="connsiteY15" fmla="*/ 48471 h 121965"/>
                      <a:gd name="connsiteX16" fmla="*/ 72519 w 96669"/>
                      <a:gd name="connsiteY16" fmla="*/ 39215 h 121965"/>
                      <a:gd name="connsiteX17" fmla="*/ 66225 w 96669"/>
                      <a:gd name="connsiteY17" fmla="*/ 22419 h 121965"/>
                      <a:gd name="connsiteX18" fmla="*/ 47685 w 96669"/>
                      <a:gd name="connsiteY18" fmla="*/ 16180 h 121965"/>
                      <a:gd name="connsiteX19" fmla="*/ 37423 w 96669"/>
                      <a:gd name="connsiteY19" fmla="*/ 17688 h 121965"/>
                      <a:gd name="connsiteX20" fmla="*/ 29487 w 96669"/>
                      <a:gd name="connsiteY20" fmla="*/ 21733 h 121965"/>
                      <a:gd name="connsiteX21" fmla="*/ 24356 w 96669"/>
                      <a:gd name="connsiteY21" fmla="*/ 27629 h 121965"/>
                      <a:gd name="connsiteX22" fmla="*/ 22508 w 96669"/>
                      <a:gd name="connsiteY22" fmla="*/ 34690 h 121965"/>
                      <a:gd name="connsiteX23" fmla="*/ 2326 w 96669"/>
                      <a:gd name="connsiteY23" fmla="*/ 34690 h 121965"/>
                      <a:gd name="connsiteX24" fmla="*/ 5610 w 96669"/>
                      <a:gd name="connsiteY24" fmla="*/ 22213 h 121965"/>
                      <a:gd name="connsiteX25" fmla="*/ 14983 w 96669"/>
                      <a:gd name="connsiteY25" fmla="*/ 11106 h 121965"/>
                      <a:gd name="connsiteX26" fmla="*/ 29692 w 96669"/>
                      <a:gd name="connsiteY26" fmla="*/ 3085 h 121965"/>
                      <a:gd name="connsiteX27" fmla="*/ 48916 w 96669"/>
                      <a:gd name="connsiteY27" fmla="*/ 0 h 121965"/>
                      <a:gd name="connsiteX28" fmla="*/ 66499 w 96669"/>
                      <a:gd name="connsiteY28" fmla="*/ 2468 h 121965"/>
                      <a:gd name="connsiteX29" fmla="*/ 80319 w 96669"/>
                      <a:gd name="connsiteY29" fmla="*/ 9872 h 121965"/>
                      <a:gd name="connsiteX30" fmla="*/ 89281 w 96669"/>
                      <a:gd name="connsiteY30" fmla="*/ 22213 h 121965"/>
                      <a:gd name="connsiteX31" fmla="*/ 92565 w 96669"/>
                      <a:gd name="connsiteY31" fmla="*/ 39490 h 121965"/>
                      <a:gd name="connsiteX32" fmla="*/ 92565 w 96669"/>
                      <a:gd name="connsiteY32" fmla="*/ 94130 h 121965"/>
                      <a:gd name="connsiteX33" fmla="*/ 93591 w 96669"/>
                      <a:gd name="connsiteY33" fmla="*/ 106677 h 121965"/>
                      <a:gd name="connsiteX34" fmla="*/ 96670 w 96669"/>
                      <a:gd name="connsiteY34" fmla="*/ 118057 h 121965"/>
                      <a:gd name="connsiteX35" fmla="*/ 96670 w 96669"/>
                      <a:gd name="connsiteY35" fmla="*/ 119771 h 121965"/>
                      <a:gd name="connsiteX36" fmla="*/ 75666 w 96669"/>
                      <a:gd name="connsiteY36" fmla="*/ 119771 h 121965"/>
                      <a:gd name="connsiteX37" fmla="*/ 42349 w 96669"/>
                      <a:gd name="connsiteY37" fmla="*/ 104483 h 121965"/>
                      <a:gd name="connsiteX38" fmla="*/ 52542 w 96669"/>
                      <a:gd name="connsiteY38" fmla="*/ 102975 h 121965"/>
                      <a:gd name="connsiteX39" fmla="*/ 61231 w 96669"/>
                      <a:gd name="connsiteY39" fmla="*/ 98998 h 121965"/>
                      <a:gd name="connsiteX40" fmla="*/ 68004 w 96669"/>
                      <a:gd name="connsiteY40" fmla="*/ 93376 h 121965"/>
                      <a:gd name="connsiteX41" fmla="*/ 72519 w 96669"/>
                      <a:gd name="connsiteY41" fmla="*/ 86863 h 121965"/>
                      <a:gd name="connsiteX42" fmla="*/ 72519 w 96669"/>
                      <a:gd name="connsiteY42" fmla="*/ 62731 h 121965"/>
                      <a:gd name="connsiteX43" fmla="*/ 55826 w 96669"/>
                      <a:gd name="connsiteY43" fmla="*/ 62731 h 121965"/>
                      <a:gd name="connsiteX44" fmla="*/ 29281 w 96669"/>
                      <a:gd name="connsiteY44" fmla="*/ 68078 h 121965"/>
                      <a:gd name="connsiteX45" fmla="*/ 19977 w 96669"/>
                      <a:gd name="connsiteY45" fmla="*/ 84327 h 121965"/>
                      <a:gd name="connsiteX46" fmla="*/ 21414 w 96669"/>
                      <a:gd name="connsiteY46" fmla="*/ 92279 h 121965"/>
                      <a:gd name="connsiteX47" fmla="*/ 25724 w 96669"/>
                      <a:gd name="connsiteY47" fmla="*/ 98655 h 121965"/>
                      <a:gd name="connsiteX48" fmla="*/ 32771 w 96669"/>
                      <a:gd name="connsiteY48" fmla="*/ 102906 h 121965"/>
                      <a:gd name="connsiteX49" fmla="*/ 42485 w 96669"/>
                      <a:gd name="connsiteY49" fmla="*/ 104483 h 12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96669" h="121965">
                        <a:moveTo>
                          <a:pt x="75598" y="119771"/>
                        </a:moveTo>
                        <a:cubicBezTo>
                          <a:pt x="74845" y="118332"/>
                          <a:pt x="74298" y="116481"/>
                          <a:pt x="73888" y="114287"/>
                        </a:cubicBezTo>
                        <a:cubicBezTo>
                          <a:pt x="73477" y="112093"/>
                          <a:pt x="73067" y="109762"/>
                          <a:pt x="72793" y="107362"/>
                        </a:cubicBezTo>
                        <a:cubicBezTo>
                          <a:pt x="70946" y="109350"/>
                          <a:pt x="68825" y="111202"/>
                          <a:pt x="66430" y="112984"/>
                        </a:cubicBezTo>
                        <a:cubicBezTo>
                          <a:pt x="64036" y="114767"/>
                          <a:pt x="61505" y="116343"/>
                          <a:pt x="58768" y="117646"/>
                        </a:cubicBezTo>
                        <a:cubicBezTo>
                          <a:pt x="56031" y="118949"/>
                          <a:pt x="52953" y="120045"/>
                          <a:pt x="49737" y="120800"/>
                        </a:cubicBezTo>
                        <a:cubicBezTo>
                          <a:pt x="46453" y="121554"/>
                          <a:pt x="43033" y="121965"/>
                          <a:pt x="39475" y="121965"/>
                        </a:cubicBezTo>
                        <a:cubicBezTo>
                          <a:pt x="33455" y="121965"/>
                          <a:pt x="28050" y="121074"/>
                          <a:pt x="23193" y="119223"/>
                        </a:cubicBezTo>
                        <a:cubicBezTo>
                          <a:pt x="18335" y="117372"/>
                          <a:pt x="14162" y="114972"/>
                          <a:pt x="10741" y="111819"/>
                        </a:cubicBezTo>
                        <a:cubicBezTo>
                          <a:pt x="7320" y="108665"/>
                          <a:pt x="4652" y="105031"/>
                          <a:pt x="2805" y="100781"/>
                        </a:cubicBezTo>
                        <a:cubicBezTo>
                          <a:pt x="958" y="96530"/>
                          <a:pt x="0" y="92005"/>
                          <a:pt x="0" y="87138"/>
                        </a:cubicBezTo>
                        <a:cubicBezTo>
                          <a:pt x="0" y="80830"/>
                          <a:pt x="1231" y="75277"/>
                          <a:pt x="3694" y="70478"/>
                        </a:cubicBezTo>
                        <a:cubicBezTo>
                          <a:pt x="6157" y="65679"/>
                          <a:pt x="9646" y="61634"/>
                          <a:pt x="14230" y="58343"/>
                        </a:cubicBezTo>
                        <a:cubicBezTo>
                          <a:pt x="18814" y="55052"/>
                          <a:pt x="24356" y="52653"/>
                          <a:pt x="30855" y="50939"/>
                        </a:cubicBezTo>
                        <a:cubicBezTo>
                          <a:pt x="37354" y="49225"/>
                          <a:pt x="44606" y="48471"/>
                          <a:pt x="52611" y="48471"/>
                        </a:cubicBezTo>
                        <a:lnTo>
                          <a:pt x="72519" y="48471"/>
                        </a:lnTo>
                        <a:lnTo>
                          <a:pt x="72519" y="39215"/>
                        </a:lnTo>
                        <a:cubicBezTo>
                          <a:pt x="72519" y="32222"/>
                          <a:pt x="70399" y="26601"/>
                          <a:pt x="66225" y="22419"/>
                        </a:cubicBezTo>
                        <a:cubicBezTo>
                          <a:pt x="62052" y="18237"/>
                          <a:pt x="55826" y="16180"/>
                          <a:pt x="47685" y="16180"/>
                        </a:cubicBezTo>
                        <a:cubicBezTo>
                          <a:pt x="43922" y="16180"/>
                          <a:pt x="40501" y="16660"/>
                          <a:pt x="37423" y="17688"/>
                        </a:cubicBezTo>
                        <a:cubicBezTo>
                          <a:pt x="34344" y="18716"/>
                          <a:pt x="31676" y="20088"/>
                          <a:pt x="29487" y="21733"/>
                        </a:cubicBezTo>
                        <a:cubicBezTo>
                          <a:pt x="27297" y="23378"/>
                          <a:pt x="25587" y="25435"/>
                          <a:pt x="24356" y="27629"/>
                        </a:cubicBezTo>
                        <a:cubicBezTo>
                          <a:pt x="23124" y="29823"/>
                          <a:pt x="22508" y="32222"/>
                          <a:pt x="22508" y="34690"/>
                        </a:cubicBezTo>
                        <a:lnTo>
                          <a:pt x="2326" y="34690"/>
                        </a:lnTo>
                        <a:cubicBezTo>
                          <a:pt x="2326" y="30508"/>
                          <a:pt x="3421" y="26326"/>
                          <a:pt x="5610" y="22213"/>
                        </a:cubicBezTo>
                        <a:cubicBezTo>
                          <a:pt x="7799" y="18099"/>
                          <a:pt x="10946" y="14397"/>
                          <a:pt x="14983" y="11106"/>
                        </a:cubicBezTo>
                        <a:cubicBezTo>
                          <a:pt x="19019" y="7816"/>
                          <a:pt x="23945" y="5142"/>
                          <a:pt x="29692" y="3085"/>
                        </a:cubicBezTo>
                        <a:cubicBezTo>
                          <a:pt x="35439" y="1028"/>
                          <a:pt x="41870" y="0"/>
                          <a:pt x="48916" y="0"/>
                        </a:cubicBezTo>
                        <a:cubicBezTo>
                          <a:pt x="55279" y="0"/>
                          <a:pt x="61163" y="823"/>
                          <a:pt x="66499" y="2468"/>
                        </a:cubicBezTo>
                        <a:cubicBezTo>
                          <a:pt x="71835" y="4114"/>
                          <a:pt x="76487" y="6582"/>
                          <a:pt x="80319" y="9872"/>
                        </a:cubicBezTo>
                        <a:cubicBezTo>
                          <a:pt x="84150" y="13163"/>
                          <a:pt x="87160" y="17277"/>
                          <a:pt x="89281" y="22213"/>
                        </a:cubicBezTo>
                        <a:cubicBezTo>
                          <a:pt x="91470" y="27149"/>
                          <a:pt x="92565" y="32908"/>
                          <a:pt x="92565" y="39490"/>
                        </a:cubicBezTo>
                        <a:lnTo>
                          <a:pt x="92565" y="94130"/>
                        </a:lnTo>
                        <a:cubicBezTo>
                          <a:pt x="92565" y="98107"/>
                          <a:pt x="92907" y="102289"/>
                          <a:pt x="93591" y="106677"/>
                        </a:cubicBezTo>
                        <a:cubicBezTo>
                          <a:pt x="94275" y="111064"/>
                          <a:pt x="95301" y="114835"/>
                          <a:pt x="96670" y="118057"/>
                        </a:cubicBezTo>
                        <a:lnTo>
                          <a:pt x="96670" y="119771"/>
                        </a:lnTo>
                        <a:lnTo>
                          <a:pt x="75666" y="119771"/>
                        </a:lnTo>
                        <a:close/>
                        <a:moveTo>
                          <a:pt x="42349" y="104483"/>
                        </a:moveTo>
                        <a:cubicBezTo>
                          <a:pt x="45974" y="104483"/>
                          <a:pt x="49327" y="104003"/>
                          <a:pt x="52542" y="102975"/>
                        </a:cubicBezTo>
                        <a:cubicBezTo>
                          <a:pt x="55689" y="101946"/>
                          <a:pt x="58631" y="100643"/>
                          <a:pt x="61231" y="98998"/>
                        </a:cubicBezTo>
                        <a:cubicBezTo>
                          <a:pt x="63831" y="97353"/>
                          <a:pt x="66088" y="95502"/>
                          <a:pt x="68004" y="93376"/>
                        </a:cubicBezTo>
                        <a:cubicBezTo>
                          <a:pt x="69920" y="91251"/>
                          <a:pt x="71425" y="89126"/>
                          <a:pt x="72519" y="86863"/>
                        </a:cubicBezTo>
                        <a:lnTo>
                          <a:pt x="72519" y="62731"/>
                        </a:lnTo>
                        <a:lnTo>
                          <a:pt x="55826" y="62731"/>
                        </a:lnTo>
                        <a:cubicBezTo>
                          <a:pt x="44333" y="62731"/>
                          <a:pt x="35507" y="64513"/>
                          <a:pt x="29281" y="68078"/>
                        </a:cubicBezTo>
                        <a:cubicBezTo>
                          <a:pt x="23056" y="71643"/>
                          <a:pt x="19977" y="77060"/>
                          <a:pt x="19977" y="84327"/>
                        </a:cubicBezTo>
                        <a:cubicBezTo>
                          <a:pt x="19977" y="87138"/>
                          <a:pt x="20456" y="89811"/>
                          <a:pt x="21414" y="92279"/>
                        </a:cubicBezTo>
                        <a:cubicBezTo>
                          <a:pt x="22371" y="94747"/>
                          <a:pt x="23808" y="96873"/>
                          <a:pt x="25724" y="98655"/>
                        </a:cubicBezTo>
                        <a:cubicBezTo>
                          <a:pt x="27639" y="100438"/>
                          <a:pt x="29966" y="101809"/>
                          <a:pt x="32771" y="102906"/>
                        </a:cubicBezTo>
                        <a:cubicBezTo>
                          <a:pt x="35576" y="104003"/>
                          <a:pt x="38791" y="104483"/>
                          <a:pt x="42485" y="10448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6284CE25-4743-7C0F-84DF-A521C143B910}"/>
                      </a:ext>
                    </a:extLst>
                  </p:cNvPr>
                  <p:cNvSpPr/>
                  <p:nvPr/>
                </p:nvSpPr>
                <p:spPr>
                  <a:xfrm>
                    <a:off x="7525274" y="1706696"/>
                    <a:ext cx="92222" cy="119634"/>
                  </a:xfrm>
                  <a:custGeom>
                    <a:avLst/>
                    <a:gdLst>
                      <a:gd name="connsiteX0" fmla="*/ 18882 w 92222"/>
                      <a:gd name="connsiteY0" fmla="*/ 2194 h 119634"/>
                      <a:gd name="connsiteX1" fmla="*/ 19567 w 92222"/>
                      <a:gd name="connsiteY1" fmla="*/ 16934 h 119634"/>
                      <a:gd name="connsiteX2" fmla="*/ 34755 w 92222"/>
                      <a:gd name="connsiteY2" fmla="*/ 4525 h 119634"/>
                      <a:gd name="connsiteX3" fmla="*/ 54663 w 92222"/>
                      <a:gd name="connsiteY3" fmla="*/ 0 h 119634"/>
                      <a:gd name="connsiteX4" fmla="*/ 70193 w 92222"/>
                      <a:gd name="connsiteY4" fmla="*/ 2331 h 119634"/>
                      <a:gd name="connsiteX5" fmla="*/ 82029 w 92222"/>
                      <a:gd name="connsiteY5" fmla="*/ 9804 h 119634"/>
                      <a:gd name="connsiteX6" fmla="*/ 89555 w 92222"/>
                      <a:gd name="connsiteY6" fmla="*/ 23036 h 119634"/>
                      <a:gd name="connsiteX7" fmla="*/ 92223 w 92222"/>
                      <a:gd name="connsiteY7" fmla="*/ 42643 h 119634"/>
                      <a:gd name="connsiteX8" fmla="*/ 92223 w 92222"/>
                      <a:gd name="connsiteY8" fmla="*/ 119634 h 119634"/>
                      <a:gd name="connsiteX9" fmla="*/ 72177 w 92222"/>
                      <a:gd name="connsiteY9" fmla="*/ 119634 h 119634"/>
                      <a:gd name="connsiteX10" fmla="*/ 72177 w 92222"/>
                      <a:gd name="connsiteY10" fmla="*/ 42438 h 119634"/>
                      <a:gd name="connsiteX11" fmla="*/ 70672 w 92222"/>
                      <a:gd name="connsiteY11" fmla="*/ 30783 h 119634"/>
                      <a:gd name="connsiteX12" fmla="*/ 66157 w 92222"/>
                      <a:gd name="connsiteY12" fmla="*/ 22899 h 119634"/>
                      <a:gd name="connsiteX13" fmla="*/ 58768 w 92222"/>
                      <a:gd name="connsiteY13" fmla="*/ 18442 h 119634"/>
                      <a:gd name="connsiteX14" fmla="*/ 48643 w 92222"/>
                      <a:gd name="connsiteY14" fmla="*/ 17003 h 119634"/>
                      <a:gd name="connsiteX15" fmla="*/ 31539 w 92222"/>
                      <a:gd name="connsiteY15" fmla="*/ 22213 h 119634"/>
                      <a:gd name="connsiteX16" fmla="*/ 20046 w 92222"/>
                      <a:gd name="connsiteY16" fmla="*/ 35925 h 119634"/>
                      <a:gd name="connsiteX17" fmla="*/ 20046 w 92222"/>
                      <a:gd name="connsiteY17" fmla="*/ 119634 h 119634"/>
                      <a:gd name="connsiteX18" fmla="*/ 0 w 92222"/>
                      <a:gd name="connsiteY18" fmla="*/ 119634 h 119634"/>
                      <a:gd name="connsiteX19" fmla="*/ 0 w 92222"/>
                      <a:gd name="connsiteY19" fmla="*/ 2125 h 119634"/>
                      <a:gd name="connsiteX20" fmla="*/ 18951 w 92222"/>
                      <a:gd name="connsiteY20" fmla="*/ 2125 h 11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2222" h="119634">
                        <a:moveTo>
                          <a:pt x="18882" y="2194"/>
                        </a:moveTo>
                        <a:lnTo>
                          <a:pt x="19567" y="16934"/>
                        </a:lnTo>
                        <a:cubicBezTo>
                          <a:pt x="23740" y="11655"/>
                          <a:pt x="28803" y="7473"/>
                          <a:pt x="34755" y="4525"/>
                        </a:cubicBezTo>
                        <a:cubicBezTo>
                          <a:pt x="40707" y="1508"/>
                          <a:pt x="47343" y="0"/>
                          <a:pt x="54663" y="0"/>
                        </a:cubicBezTo>
                        <a:cubicBezTo>
                          <a:pt x="60342" y="0"/>
                          <a:pt x="65541" y="754"/>
                          <a:pt x="70193" y="2331"/>
                        </a:cubicBezTo>
                        <a:cubicBezTo>
                          <a:pt x="74846" y="3908"/>
                          <a:pt x="78745" y="6376"/>
                          <a:pt x="82029" y="9804"/>
                        </a:cubicBezTo>
                        <a:cubicBezTo>
                          <a:pt x="85313" y="13232"/>
                          <a:pt x="87776" y="17688"/>
                          <a:pt x="89555" y="23036"/>
                        </a:cubicBezTo>
                        <a:cubicBezTo>
                          <a:pt x="91333" y="28452"/>
                          <a:pt x="92223" y="34965"/>
                          <a:pt x="92223" y="42643"/>
                        </a:cubicBezTo>
                        <a:lnTo>
                          <a:pt x="92223" y="119634"/>
                        </a:lnTo>
                        <a:lnTo>
                          <a:pt x="72177" y="119634"/>
                        </a:lnTo>
                        <a:lnTo>
                          <a:pt x="72177" y="42438"/>
                        </a:lnTo>
                        <a:cubicBezTo>
                          <a:pt x="72177" y="37844"/>
                          <a:pt x="71699" y="34005"/>
                          <a:pt x="70672" y="30783"/>
                        </a:cubicBezTo>
                        <a:cubicBezTo>
                          <a:pt x="69646" y="27560"/>
                          <a:pt x="68141" y="24955"/>
                          <a:pt x="66157" y="22899"/>
                        </a:cubicBezTo>
                        <a:cubicBezTo>
                          <a:pt x="64173" y="20842"/>
                          <a:pt x="61710" y="19402"/>
                          <a:pt x="58768" y="18442"/>
                        </a:cubicBezTo>
                        <a:cubicBezTo>
                          <a:pt x="55826" y="17482"/>
                          <a:pt x="52474" y="17003"/>
                          <a:pt x="48643" y="17003"/>
                        </a:cubicBezTo>
                        <a:cubicBezTo>
                          <a:pt x="42143" y="17003"/>
                          <a:pt x="36397" y="18716"/>
                          <a:pt x="31539" y="22213"/>
                        </a:cubicBezTo>
                        <a:cubicBezTo>
                          <a:pt x="26613" y="25709"/>
                          <a:pt x="22782" y="30234"/>
                          <a:pt x="20046" y="35925"/>
                        </a:cubicBezTo>
                        <a:lnTo>
                          <a:pt x="20046" y="119634"/>
                        </a:lnTo>
                        <a:lnTo>
                          <a:pt x="0" y="119634"/>
                        </a:lnTo>
                        <a:lnTo>
                          <a:pt x="0" y="2125"/>
                        </a:lnTo>
                        <a:lnTo>
                          <a:pt x="18951" y="212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CD4F694-8F20-E252-406C-BDF54723727D}"/>
                    </a:ext>
                  </a:extLst>
                </p:cNvPr>
                <p:cNvSpPr/>
                <p:nvPr/>
              </p:nvSpPr>
              <p:spPr>
                <a:xfrm>
                  <a:off x="9185900" y="1708890"/>
                  <a:ext cx="100022" cy="165088"/>
                </a:xfrm>
                <a:custGeom>
                  <a:avLst/>
                  <a:gdLst>
                    <a:gd name="connsiteX0" fmla="*/ 51242 w 100022"/>
                    <a:gd name="connsiteY0" fmla="*/ 88097 h 165088"/>
                    <a:gd name="connsiteX1" fmla="*/ 78540 w 100022"/>
                    <a:gd name="connsiteY1" fmla="*/ 0 h 165088"/>
                    <a:gd name="connsiteX2" fmla="*/ 100022 w 100022"/>
                    <a:gd name="connsiteY2" fmla="*/ 0 h 165088"/>
                    <a:gd name="connsiteX3" fmla="*/ 52884 w 100022"/>
                    <a:gd name="connsiteY3" fmla="*/ 135677 h 165088"/>
                    <a:gd name="connsiteX4" fmla="*/ 48643 w 100022"/>
                    <a:gd name="connsiteY4" fmla="*/ 145138 h 165088"/>
                    <a:gd name="connsiteX5" fmla="*/ 41870 w 100022"/>
                    <a:gd name="connsiteY5" fmla="*/ 154667 h 165088"/>
                    <a:gd name="connsiteX6" fmla="*/ 31813 w 100022"/>
                    <a:gd name="connsiteY6" fmla="*/ 162072 h 165088"/>
                    <a:gd name="connsiteX7" fmla="*/ 18061 w 100022"/>
                    <a:gd name="connsiteY7" fmla="*/ 165088 h 165088"/>
                    <a:gd name="connsiteX8" fmla="*/ 15256 w 100022"/>
                    <a:gd name="connsiteY8" fmla="*/ 164883 h 165088"/>
                    <a:gd name="connsiteX9" fmla="*/ 11973 w 100022"/>
                    <a:gd name="connsiteY9" fmla="*/ 164403 h 165088"/>
                    <a:gd name="connsiteX10" fmla="*/ 8962 w 100022"/>
                    <a:gd name="connsiteY10" fmla="*/ 163854 h 165088"/>
                    <a:gd name="connsiteX11" fmla="*/ 6773 w 100022"/>
                    <a:gd name="connsiteY11" fmla="*/ 163374 h 165088"/>
                    <a:gd name="connsiteX12" fmla="*/ 6773 w 100022"/>
                    <a:gd name="connsiteY12" fmla="*/ 147057 h 165088"/>
                    <a:gd name="connsiteX13" fmla="*/ 7936 w 100022"/>
                    <a:gd name="connsiteY13" fmla="*/ 147195 h 165088"/>
                    <a:gd name="connsiteX14" fmla="*/ 9510 w 100022"/>
                    <a:gd name="connsiteY14" fmla="*/ 147332 h 165088"/>
                    <a:gd name="connsiteX15" fmla="*/ 11015 w 100022"/>
                    <a:gd name="connsiteY15" fmla="*/ 147469 h 165088"/>
                    <a:gd name="connsiteX16" fmla="*/ 12178 w 100022"/>
                    <a:gd name="connsiteY16" fmla="*/ 147469 h 165088"/>
                    <a:gd name="connsiteX17" fmla="*/ 21140 w 100022"/>
                    <a:gd name="connsiteY17" fmla="*/ 146509 h 165088"/>
                    <a:gd name="connsiteX18" fmla="*/ 28050 w 100022"/>
                    <a:gd name="connsiteY18" fmla="*/ 143287 h 165088"/>
                    <a:gd name="connsiteX19" fmla="*/ 33318 w 100022"/>
                    <a:gd name="connsiteY19" fmla="*/ 137391 h 165088"/>
                    <a:gd name="connsiteX20" fmla="*/ 37354 w 100022"/>
                    <a:gd name="connsiteY20" fmla="*/ 128272 h 165088"/>
                    <a:gd name="connsiteX21" fmla="*/ 41801 w 100022"/>
                    <a:gd name="connsiteY21" fmla="*/ 116343 h 165088"/>
                    <a:gd name="connsiteX22" fmla="*/ 0 w 100022"/>
                    <a:gd name="connsiteY22" fmla="*/ 137 h 165088"/>
                    <a:gd name="connsiteX23" fmla="*/ 21893 w 100022"/>
                    <a:gd name="connsiteY23" fmla="*/ 137 h 165088"/>
                    <a:gd name="connsiteX24" fmla="*/ 51174 w 100022"/>
                    <a:gd name="connsiteY24" fmla="*/ 88234 h 16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022" h="165088">
                      <a:moveTo>
                        <a:pt x="51242" y="88097"/>
                      </a:moveTo>
                      <a:lnTo>
                        <a:pt x="78540" y="0"/>
                      </a:lnTo>
                      <a:lnTo>
                        <a:pt x="100022" y="0"/>
                      </a:lnTo>
                      <a:lnTo>
                        <a:pt x="52884" y="135677"/>
                      </a:lnTo>
                      <a:cubicBezTo>
                        <a:pt x="51790" y="138556"/>
                        <a:pt x="50421" y="141710"/>
                        <a:pt x="48643" y="145138"/>
                      </a:cubicBezTo>
                      <a:cubicBezTo>
                        <a:pt x="46932" y="148566"/>
                        <a:pt x="44675" y="151719"/>
                        <a:pt x="41870" y="154667"/>
                      </a:cubicBezTo>
                      <a:cubicBezTo>
                        <a:pt x="39065" y="157615"/>
                        <a:pt x="35712" y="160083"/>
                        <a:pt x="31813" y="162072"/>
                      </a:cubicBezTo>
                      <a:cubicBezTo>
                        <a:pt x="27913" y="164060"/>
                        <a:pt x="23329" y="165088"/>
                        <a:pt x="18061" y="165088"/>
                      </a:cubicBezTo>
                      <a:cubicBezTo>
                        <a:pt x="17240" y="165088"/>
                        <a:pt x="16351" y="165020"/>
                        <a:pt x="15256" y="164883"/>
                      </a:cubicBezTo>
                      <a:cubicBezTo>
                        <a:pt x="14162" y="164746"/>
                        <a:pt x="13067" y="164540"/>
                        <a:pt x="11973" y="164403"/>
                      </a:cubicBezTo>
                      <a:cubicBezTo>
                        <a:pt x="10878" y="164266"/>
                        <a:pt x="9852" y="164060"/>
                        <a:pt x="8962" y="163854"/>
                      </a:cubicBezTo>
                      <a:cubicBezTo>
                        <a:pt x="8073" y="163649"/>
                        <a:pt x="7320" y="163511"/>
                        <a:pt x="6773" y="163374"/>
                      </a:cubicBezTo>
                      <a:lnTo>
                        <a:pt x="6773" y="147057"/>
                      </a:lnTo>
                      <a:cubicBezTo>
                        <a:pt x="6773" y="147057"/>
                        <a:pt x="7457" y="147195"/>
                        <a:pt x="7936" y="147195"/>
                      </a:cubicBezTo>
                      <a:cubicBezTo>
                        <a:pt x="8415" y="147195"/>
                        <a:pt x="8962" y="147263"/>
                        <a:pt x="9510" y="147332"/>
                      </a:cubicBezTo>
                      <a:cubicBezTo>
                        <a:pt x="10057" y="147400"/>
                        <a:pt x="10536" y="147400"/>
                        <a:pt x="11015" y="147469"/>
                      </a:cubicBezTo>
                      <a:cubicBezTo>
                        <a:pt x="11494" y="147537"/>
                        <a:pt x="11836" y="147469"/>
                        <a:pt x="12178" y="147469"/>
                      </a:cubicBezTo>
                      <a:cubicBezTo>
                        <a:pt x="15599" y="147469"/>
                        <a:pt x="18540" y="147126"/>
                        <a:pt x="21140" y="146509"/>
                      </a:cubicBezTo>
                      <a:cubicBezTo>
                        <a:pt x="23740" y="145892"/>
                        <a:pt x="26066" y="144795"/>
                        <a:pt x="28050" y="143287"/>
                      </a:cubicBezTo>
                      <a:cubicBezTo>
                        <a:pt x="30034" y="141778"/>
                        <a:pt x="31813" y="139859"/>
                        <a:pt x="33318" y="137391"/>
                      </a:cubicBezTo>
                      <a:cubicBezTo>
                        <a:pt x="34823" y="134923"/>
                        <a:pt x="36191" y="131906"/>
                        <a:pt x="37354" y="128272"/>
                      </a:cubicBezTo>
                      <a:lnTo>
                        <a:pt x="41801" y="116343"/>
                      </a:lnTo>
                      <a:lnTo>
                        <a:pt x="0" y="137"/>
                      </a:lnTo>
                      <a:lnTo>
                        <a:pt x="21893" y="137"/>
                      </a:lnTo>
                      <a:lnTo>
                        <a:pt x="51174" y="8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2" name="Graphic 1">
                <a:extLst>
                  <a:ext uri="{FF2B5EF4-FFF2-40B4-BE49-F238E27FC236}">
                    <a16:creationId xmlns:a16="http://schemas.microsoft.com/office/drawing/2014/main" id="{2AFE019E-738A-988B-1D9E-D3FE26432BE3}"/>
                  </a:ext>
                </a:extLst>
              </p:cNvPr>
              <p:cNvGrpSpPr/>
              <p:nvPr/>
            </p:nvGrpSpPr>
            <p:grpSpPr>
              <a:xfrm>
                <a:off x="7708078" y="1650067"/>
                <a:ext cx="594932" cy="248935"/>
                <a:chOff x="7708078" y="1650067"/>
                <a:chExt cx="594932" cy="248935"/>
              </a:xfrm>
              <a:solidFill>
                <a:schemeClr val="bg1"/>
              </a:solidFill>
            </p:grpSpPr>
            <p:grpSp>
              <p:nvGrpSpPr>
                <p:cNvPr id="43" name="Graphic 1">
                  <a:extLst>
                    <a:ext uri="{FF2B5EF4-FFF2-40B4-BE49-F238E27FC236}">
                      <a16:creationId xmlns:a16="http://schemas.microsoft.com/office/drawing/2014/main" id="{C2DEDEBC-1E12-DB7F-7E56-3FDF9EAB6314}"/>
                    </a:ext>
                  </a:extLst>
                </p:cNvPr>
                <p:cNvGrpSpPr/>
                <p:nvPr/>
              </p:nvGrpSpPr>
              <p:grpSpPr>
                <a:xfrm>
                  <a:off x="7708078" y="1650067"/>
                  <a:ext cx="594932" cy="248935"/>
                  <a:chOff x="7708078" y="1650067"/>
                  <a:chExt cx="594932" cy="248935"/>
                </a:xfrm>
                <a:solidFill>
                  <a:schemeClr val="bg1"/>
                </a:solidFill>
              </p:grpSpPr>
              <p:sp>
                <p:nvSpPr>
                  <p:cNvPr id="44" name="Freeform 43">
                    <a:extLst>
                      <a:ext uri="{FF2B5EF4-FFF2-40B4-BE49-F238E27FC236}">
                        <a16:creationId xmlns:a16="http://schemas.microsoft.com/office/drawing/2014/main" id="{C8F54550-4E2F-6A7A-08F6-FF11FF51B02B}"/>
                      </a:ext>
                    </a:extLst>
                  </p:cNvPr>
                  <p:cNvSpPr/>
                  <p:nvPr/>
                </p:nvSpPr>
                <p:spPr>
                  <a:xfrm>
                    <a:off x="7708078" y="1697372"/>
                    <a:ext cx="107821" cy="138213"/>
                  </a:xfrm>
                  <a:custGeom>
                    <a:avLst/>
                    <a:gdLst>
                      <a:gd name="connsiteX0" fmla="*/ 79292 w 107821"/>
                      <a:gd name="connsiteY0" fmla="*/ 96324 h 138213"/>
                      <a:gd name="connsiteX1" fmla="*/ 67730 w 107821"/>
                      <a:gd name="connsiteY1" fmla="*/ 106540 h 138213"/>
                      <a:gd name="connsiteX2" fmla="*/ 50421 w 107821"/>
                      <a:gd name="connsiteY2" fmla="*/ 111407 h 138213"/>
                      <a:gd name="connsiteX3" fmla="*/ 33318 w 107821"/>
                      <a:gd name="connsiteY3" fmla="*/ 106060 h 138213"/>
                      <a:gd name="connsiteX4" fmla="*/ 27845 w 107821"/>
                      <a:gd name="connsiteY4" fmla="*/ 92074 h 138213"/>
                      <a:gd name="connsiteX5" fmla="*/ 34070 w 107821"/>
                      <a:gd name="connsiteY5" fmla="*/ 79733 h 138213"/>
                      <a:gd name="connsiteX6" fmla="*/ 52132 w 107821"/>
                      <a:gd name="connsiteY6" fmla="*/ 74934 h 138213"/>
                      <a:gd name="connsiteX7" fmla="*/ 68894 w 107821"/>
                      <a:gd name="connsiteY7" fmla="*/ 76374 h 138213"/>
                      <a:gd name="connsiteX8" fmla="*/ 79361 w 107821"/>
                      <a:gd name="connsiteY8" fmla="*/ 79802 h 138213"/>
                      <a:gd name="connsiteX9" fmla="*/ 79361 w 107821"/>
                      <a:gd name="connsiteY9" fmla="*/ 96256 h 138213"/>
                      <a:gd name="connsiteX10" fmla="*/ 93865 w 107821"/>
                      <a:gd name="connsiteY10" fmla="*/ 11107 h 138213"/>
                      <a:gd name="connsiteX11" fmla="*/ 57947 w 107821"/>
                      <a:gd name="connsiteY11" fmla="*/ 0 h 138213"/>
                      <a:gd name="connsiteX12" fmla="*/ 33318 w 107821"/>
                      <a:gd name="connsiteY12" fmla="*/ 3017 h 138213"/>
                      <a:gd name="connsiteX13" fmla="*/ 13136 w 107821"/>
                      <a:gd name="connsiteY13" fmla="*/ 11792 h 138213"/>
                      <a:gd name="connsiteX14" fmla="*/ 12383 w 107821"/>
                      <a:gd name="connsiteY14" fmla="*/ 14466 h 138213"/>
                      <a:gd name="connsiteX15" fmla="*/ 22098 w 107821"/>
                      <a:gd name="connsiteY15" fmla="*/ 33594 h 138213"/>
                      <a:gd name="connsiteX16" fmla="*/ 23329 w 107821"/>
                      <a:gd name="connsiteY16" fmla="*/ 34622 h 138213"/>
                      <a:gd name="connsiteX17" fmla="*/ 23945 w 107821"/>
                      <a:gd name="connsiteY17" fmla="*/ 34690 h 138213"/>
                      <a:gd name="connsiteX18" fmla="*/ 24903 w 107821"/>
                      <a:gd name="connsiteY18" fmla="*/ 34416 h 138213"/>
                      <a:gd name="connsiteX19" fmla="*/ 39886 w 107821"/>
                      <a:gd name="connsiteY19" fmla="*/ 28452 h 138213"/>
                      <a:gd name="connsiteX20" fmla="*/ 57263 w 107821"/>
                      <a:gd name="connsiteY20" fmla="*/ 26532 h 138213"/>
                      <a:gd name="connsiteX21" fmla="*/ 73819 w 107821"/>
                      <a:gd name="connsiteY21" fmla="*/ 31674 h 138213"/>
                      <a:gd name="connsiteX22" fmla="*/ 79361 w 107821"/>
                      <a:gd name="connsiteY22" fmla="*/ 46345 h 138213"/>
                      <a:gd name="connsiteX23" fmla="*/ 79361 w 107821"/>
                      <a:gd name="connsiteY23" fmla="*/ 52927 h 138213"/>
                      <a:gd name="connsiteX24" fmla="*/ 52884 w 107821"/>
                      <a:gd name="connsiteY24" fmla="*/ 49019 h 138213"/>
                      <a:gd name="connsiteX25" fmla="*/ 32155 w 107821"/>
                      <a:gd name="connsiteY25" fmla="*/ 51556 h 138213"/>
                      <a:gd name="connsiteX26" fmla="*/ 15393 w 107821"/>
                      <a:gd name="connsiteY26" fmla="*/ 59509 h 138213"/>
                      <a:gd name="connsiteX27" fmla="*/ 4105 w 107821"/>
                      <a:gd name="connsiteY27" fmla="*/ 73220 h 138213"/>
                      <a:gd name="connsiteX28" fmla="*/ 0 w 107821"/>
                      <a:gd name="connsiteY28" fmla="*/ 92759 h 138213"/>
                      <a:gd name="connsiteX29" fmla="*/ 4242 w 107821"/>
                      <a:gd name="connsiteY29" fmla="*/ 113738 h 138213"/>
                      <a:gd name="connsiteX30" fmla="*/ 15120 w 107821"/>
                      <a:gd name="connsiteY30" fmla="*/ 127930 h 138213"/>
                      <a:gd name="connsiteX31" fmla="*/ 30034 w 107821"/>
                      <a:gd name="connsiteY31" fmla="*/ 135814 h 138213"/>
                      <a:gd name="connsiteX32" fmla="*/ 46317 w 107821"/>
                      <a:gd name="connsiteY32" fmla="*/ 138213 h 138213"/>
                      <a:gd name="connsiteX33" fmla="*/ 66636 w 107821"/>
                      <a:gd name="connsiteY33" fmla="*/ 133620 h 138213"/>
                      <a:gd name="connsiteX34" fmla="*/ 79292 w 107821"/>
                      <a:gd name="connsiteY34" fmla="*/ 125393 h 138213"/>
                      <a:gd name="connsiteX35" fmla="*/ 79292 w 107821"/>
                      <a:gd name="connsiteY35" fmla="*/ 133552 h 138213"/>
                      <a:gd name="connsiteX36" fmla="*/ 81277 w 107821"/>
                      <a:gd name="connsiteY36" fmla="*/ 135608 h 138213"/>
                      <a:gd name="connsiteX37" fmla="*/ 105837 w 107821"/>
                      <a:gd name="connsiteY37" fmla="*/ 135608 h 138213"/>
                      <a:gd name="connsiteX38" fmla="*/ 107821 w 107821"/>
                      <a:gd name="connsiteY38" fmla="*/ 133552 h 138213"/>
                      <a:gd name="connsiteX39" fmla="*/ 107821 w 107821"/>
                      <a:gd name="connsiteY39" fmla="*/ 45180 h 138213"/>
                      <a:gd name="connsiteX40" fmla="*/ 93796 w 107821"/>
                      <a:gd name="connsiteY40" fmla="*/ 11107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07821" h="138213">
                        <a:moveTo>
                          <a:pt x="79292" y="96324"/>
                        </a:moveTo>
                        <a:cubicBezTo>
                          <a:pt x="76556" y="99958"/>
                          <a:pt x="72656" y="103455"/>
                          <a:pt x="67730" y="106540"/>
                        </a:cubicBezTo>
                        <a:cubicBezTo>
                          <a:pt x="62668" y="109762"/>
                          <a:pt x="56852" y="111407"/>
                          <a:pt x="50421" y="111407"/>
                        </a:cubicBezTo>
                        <a:cubicBezTo>
                          <a:pt x="42691" y="111407"/>
                          <a:pt x="36944" y="109625"/>
                          <a:pt x="33318" y="106060"/>
                        </a:cubicBezTo>
                        <a:cubicBezTo>
                          <a:pt x="29624" y="102495"/>
                          <a:pt x="27845" y="97901"/>
                          <a:pt x="27845" y="92074"/>
                        </a:cubicBezTo>
                        <a:cubicBezTo>
                          <a:pt x="27845" y="86795"/>
                          <a:pt x="29897" y="82818"/>
                          <a:pt x="34070" y="79733"/>
                        </a:cubicBezTo>
                        <a:cubicBezTo>
                          <a:pt x="38381" y="76580"/>
                          <a:pt x="44469" y="74934"/>
                          <a:pt x="52132" y="74934"/>
                        </a:cubicBezTo>
                        <a:cubicBezTo>
                          <a:pt x="58768" y="74934"/>
                          <a:pt x="64378" y="75414"/>
                          <a:pt x="68894" y="76374"/>
                        </a:cubicBezTo>
                        <a:cubicBezTo>
                          <a:pt x="72862" y="77197"/>
                          <a:pt x="76351" y="78362"/>
                          <a:pt x="79361" y="79802"/>
                        </a:cubicBezTo>
                        <a:lnTo>
                          <a:pt x="79361" y="96256"/>
                        </a:lnTo>
                        <a:close/>
                        <a:moveTo>
                          <a:pt x="93865" y="11107"/>
                        </a:moveTo>
                        <a:cubicBezTo>
                          <a:pt x="84697" y="3702"/>
                          <a:pt x="72588" y="0"/>
                          <a:pt x="57947" y="0"/>
                        </a:cubicBezTo>
                        <a:cubicBezTo>
                          <a:pt x="48711" y="0"/>
                          <a:pt x="40433" y="1028"/>
                          <a:pt x="33318" y="3017"/>
                        </a:cubicBezTo>
                        <a:cubicBezTo>
                          <a:pt x="26203" y="5005"/>
                          <a:pt x="19430" y="7953"/>
                          <a:pt x="13136" y="11792"/>
                        </a:cubicBezTo>
                        <a:cubicBezTo>
                          <a:pt x="12246" y="12341"/>
                          <a:pt x="11904" y="13506"/>
                          <a:pt x="12383" y="14466"/>
                        </a:cubicBezTo>
                        <a:lnTo>
                          <a:pt x="22098" y="33594"/>
                        </a:lnTo>
                        <a:cubicBezTo>
                          <a:pt x="22372" y="34073"/>
                          <a:pt x="22782" y="34416"/>
                          <a:pt x="23329" y="34622"/>
                        </a:cubicBezTo>
                        <a:cubicBezTo>
                          <a:pt x="23535" y="34622"/>
                          <a:pt x="23740" y="34690"/>
                          <a:pt x="23945" y="34690"/>
                        </a:cubicBezTo>
                        <a:cubicBezTo>
                          <a:pt x="24287" y="34690"/>
                          <a:pt x="24629" y="34622"/>
                          <a:pt x="24903" y="34416"/>
                        </a:cubicBezTo>
                        <a:cubicBezTo>
                          <a:pt x="29760" y="31743"/>
                          <a:pt x="34755" y="29754"/>
                          <a:pt x="39886" y="28452"/>
                        </a:cubicBezTo>
                        <a:cubicBezTo>
                          <a:pt x="44948" y="27218"/>
                          <a:pt x="50832" y="26532"/>
                          <a:pt x="57263" y="26532"/>
                        </a:cubicBezTo>
                        <a:cubicBezTo>
                          <a:pt x="64515" y="26532"/>
                          <a:pt x="70057" y="28246"/>
                          <a:pt x="73819" y="31674"/>
                        </a:cubicBezTo>
                        <a:cubicBezTo>
                          <a:pt x="77514" y="35033"/>
                          <a:pt x="79361" y="39901"/>
                          <a:pt x="79361" y="46345"/>
                        </a:cubicBezTo>
                        <a:lnTo>
                          <a:pt x="79361" y="52927"/>
                        </a:lnTo>
                        <a:cubicBezTo>
                          <a:pt x="72246" y="50322"/>
                          <a:pt x="63352" y="49019"/>
                          <a:pt x="52884" y="49019"/>
                        </a:cubicBezTo>
                        <a:cubicBezTo>
                          <a:pt x="45427" y="49019"/>
                          <a:pt x="38517" y="49842"/>
                          <a:pt x="32155" y="51556"/>
                        </a:cubicBezTo>
                        <a:cubicBezTo>
                          <a:pt x="25792" y="53270"/>
                          <a:pt x="20114" y="55944"/>
                          <a:pt x="15393" y="59509"/>
                        </a:cubicBezTo>
                        <a:cubicBezTo>
                          <a:pt x="10604" y="63142"/>
                          <a:pt x="6841" y="67736"/>
                          <a:pt x="4105" y="73220"/>
                        </a:cubicBezTo>
                        <a:cubicBezTo>
                          <a:pt x="1368" y="78705"/>
                          <a:pt x="0" y="85287"/>
                          <a:pt x="0" y="92759"/>
                        </a:cubicBezTo>
                        <a:cubicBezTo>
                          <a:pt x="0" y="100849"/>
                          <a:pt x="1437" y="107979"/>
                          <a:pt x="4242" y="113738"/>
                        </a:cubicBezTo>
                        <a:cubicBezTo>
                          <a:pt x="7047" y="119566"/>
                          <a:pt x="10741" y="124296"/>
                          <a:pt x="15120" y="127930"/>
                        </a:cubicBezTo>
                        <a:cubicBezTo>
                          <a:pt x="19567" y="131495"/>
                          <a:pt x="24561" y="134169"/>
                          <a:pt x="30034" y="135814"/>
                        </a:cubicBezTo>
                        <a:cubicBezTo>
                          <a:pt x="35439" y="137391"/>
                          <a:pt x="40912" y="138213"/>
                          <a:pt x="46317" y="138213"/>
                        </a:cubicBezTo>
                        <a:cubicBezTo>
                          <a:pt x="53569" y="138213"/>
                          <a:pt x="60410" y="136637"/>
                          <a:pt x="66636" y="133620"/>
                        </a:cubicBezTo>
                        <a:cubicBezTo>
                          <a:pt x="71288" y="131358"/>
                          <a:pt x="75598" y="128547"/>
                          <a:pt x="79292" y="125393"/>
                        </a:cubicBezTo>
                        <a:lnTo>
                          <a:pt x="79292" y="133552"/>
                        </a:lnTo>
                        <a:cubicBezTo>
                          <a:pt x="79292" y="134648"/>
                          <a:pt x="80182" y="135608"/>
                          <a:pt x="81277" y="135608"/>
                        </a:cubicBezTo>
                        <a:lnTo>
                          <a:pt x="105837" y="135608"/>
                        </a:lnTo>
                        <a:cubicBezTo>
                          <a:pt x="106932" y="135608"/>
                          <a:pt x="107821" y="134717"/>
                          <a:pt x="107821" y="133552"/>
                        </a:cubicBezTo>
                        <a:lnTo>
                          <a:pt x="107821" y="45180"/>
                        </a:lnTo>
                        <a:cubicBezTo>
                          <a:pt x="107821" y="30029"/>
                          <a:pt x="103101" y="18579"/>
                          <a:pt x="93796" y="11107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98E76C5C-1A16-1F46-B451-C17B7624A422}"/>
                      </a:ext>
                    </a:extLst>
                  </p:cNvPr>
                  <p:cNvSpPr/>
                  <p:nvPr/>
                </p:nvSpPr>
                <p:spPr>
                  <a:xfrm>
                    <a:off x="7846822" y="1697372"/>
                    <a:ext cx="111310" cy="201629"/>
                  </a:xfrm>
                  <a:custGeom>
                    <a:avLst/>
                    <a:gdLst>
                      <a:gd name="connsiteX0" fmla="*/ 75256 w 111310"/>
                      <a:gd name="connsiteY0" fmla="*/ 101466 h 201629"/>
                      <a:gd name="connsiteX1" fmla="*/ 56305 w 111310"/>
                      <a:gd name="connsiteY1" fmla="*/ 110722 h 201629"/>
                      <a:gd name="connsiteX2" fmla="*/ 47822 w 111310"/>
                      <a:gd name="connsiteY2" fmla="*/ 109282 h 201629"/>
                      <a:gd name="connsiteX3" fmla="*/ 39954 w 111310"/>
                      <a:gd name="connsiteY3" fmla="*/ 105443 h 201629"/>
                      <a:gd name="connsiteX4" fmla="*/ 33249 w 111310"/>
                      <a:gd name="connsiteY4" fmla="*/ 100301 h 201629"/>
                      <a:gd name="connsiteX5" fmla="*/ 28597 w 111310"/>
                      <a:gd name="connsiteY5" fmla="*/ 95227 h 201629"/>
                      <a:gd name="connsiteX6" fmla="*/ 28597 w 111310"/>
                      <a:gd name="connsiteY6" fmla="*/ 42712 h 201629"/>
                      <a:gd name="connsiteX7" fmla="*/ 40023 w 111310"/>
                      <a:gd name="connsiteY7" fmla="*/ 32360 h 201629"/>
                      <a:gd name="connsiteX8" fmla="*/ 55416 w 111310"/>
                      <a:gd name="connsiteY8" fmla="*/ 27698 h 201629"/>
                      <a:gd name="connsiteX9" fmla="*/ 74914 w 111310"/>
                      <a:gd name="connsiteY9" fmla="*/ 37776 h 201629"/>
                      <a:gd name="connsiteX10" fmla="*/ 81961 w 111310"/>
                      <a:gd name="connsiteY10" fmla="*/ 71986 h 201629"/>
                      <a:gd name="connsiteX11" fmla="*/ 75324 w 111310"/>
                      <a:gd name="connsiteY11" fmla="*/ 101466 h 201629"/>
                      <a:gd name="connsiteX12" fmla="*/ 96670 w 111310"/>
                      <a:gd name="connsiteY12" fmla="*/ 17003 h 201629"/>
                      <a:gd name="connsiteX13" fmla="*/ 80182 w 111310"/>
                      <a:gd name="connsiteY13" fmla="*/ 4114 h 201629"/>
                      <a:gd name="connsiteX14" fmla="*/ 60136 w 111310"/>
                      <a:gd name="connsiteY14" fmla="*/ 0 h 201629"/>
                      <a:gd name="connsiteX15" fmla="*/ 40912 w 111310"/>
                      <a:gd name="connsiteY15" fmla="*/ 4593 h 201629"/>
                      <a:gd name="connsiteX16" fmla="*/ 28803 w 111310"/>
                      <a:gd name="connsiteY16" fmla="*/ 12752 h 201629"/>
                      <a:gd name="connsiteX17" fmla="*/ 28803 w 111310"/>
                      <a:gd name="connsiteY17" fmla="*/ 4731 h 201629"/>
                      <a:gd name="connsiteX18" fmla="*/ 26818 w 111310"/>
                      <a:gd name="connsiteY18" fmla="*/ 2674 h 201629"/>
                      <a:gd name="connsiteX19" fmla="*/ 1984 w 111310"/>
                      <a:gd name="connsiteY19" fmla="*/ 2674 h 201629"/>
                      <a:gd name="connsiteX20" fmla="*/ 0 w 111310"/>
                      <a:gd name="connsiteY20" fmla="*/ 4731 h 201629"/>
                      <a:gd name="connsiteX21" fmla="*/ 0 w 111310"/>
                      <a:gd name="connsiteY21" fmla="*/ 199642 h 201629"/>
                      <a:gd name="connsiteX22" fmla="*/ 958 w 111310"/>
                      <a:gd name="connsiteY22" fmla="*/ 201356 h 201629"/>
                      <a:gd name="connsiteX23" fmla="*/ 1984 w 111310"/>
                      <a:gd name="connsiteY23" fmla="*/ 201630 h 201629"/>
                      <a:gd name="connsiteX24" fmla="*/ 2942 w 111310"/>
                      <a:gd name="connsiteY24" fmla="*/ 201424 h 201629"/>
                      <a:gd name="connsiteX25" fmla="*/ 27776 w 111310"/>
                      <a:gd name="connsiteY25" fmla="*/ 188398 h 201629"/>
                      <a:gd name="connsiteX26" fmla="*/ 28871 w 111310"/>
                      <a:gd name="connsiteY26" fmla="*/ 186616 h 201629"/>
                      <a:gd name="connsiteX27" fmla="*/ 28871 w 111310"/>
                      <a:gd name="connsiteY27" fmla="*/ 126216 h 201629"/>
                      <a:gd name="connsiteX28" fmla="*/ 39817 w 111310"/>
                      <a:gd name="connsiteY28" fmla="*/ 133620 h 201629"/>
                      <a:gd name="connsiteX29" fmla="*/ 58973 w 111310"/>
                      <a:gd name="connsiteY29" fmla="*/ 138282 h 201629"/>
                      <a:gd name="connsiteX30" fmla="*/ 78882 w 111310"/>
                      <a:gd name="connsiteY30" fmla="*/ 134169 h 201629"/>
                      <a:gd name="connsiteX31" fmla="*/ 95644 w 111310"/>
                      <a:gd name="connsiteY31" fmla="*/ 121622 h 201629"/>
                      <a:gd name="connsiteX32" fmla="*/ 107069 w 111310"/>
                      <a:gd name="connsiteY32" fmla="*/ 100712 h 201629"/>
                      <a:gd name="connsiteX33" fmla="*/ 111311 w 111310"/>
                      <a:gd name="connsiteY33" fmla="*/ 71232 h 201629"/>
                      <a:gd name="connsiteX34" fmla="*/ 107479 w 111310"/>
                      <a:gd name="connsiteY34" fmla="*/ 39147 h 201629"/>
                      <a:gd name="connsiteX35" fmla="*/ 96670 w 111310"/>
                      <a:gd name="connsiteY35" fmla="*/ 16934 h 20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11310" h="201629">
                        <a:moveTo>
                          <a:pt x="75256" y="101466"/>
                        </a:moveTo>
                        <a:cubicBezTo>
                          <a:pt x="70946" y="107705"/>
                          <a:pt x="64720" y="110722"/>
                          <a:pt x="56305" y="110722"/>
                        </a:cubicBezTo>
                        <a:cubicBezTo>
                          <a:pt x="53295" y="110722"/>
                          <a:pt x="50422" y="110242"/>
                          <a:pt x="47822" y="109282"/>
                        </a:cubicBezTo>
                        <a:cubicBezTo>
                          <a:pt x="45085" y="108254"/>
                          <a:pt x="42417" y="106951"/>
                          <a:pt x="39954" y="105443"/>
                        </a:cubicBezTo>
                        <a:cubicBezTo>
                          <a:pt x="37491" y="103866"/>
                          <a:pt x="35234" y="102152"/>
                          <a:pt x="33249" y="100301"/>
                        </a:cubicBezTo>
                        <a:cubicBezTo>
                          <a:pt x="31402" y="98587"/>
                          <a:pt x="29829" y="96941"/>
                          <a:pt x="28597" y="95227"/>
                        </a:cubicBezTo>
                        <a:lnTo>
                          <a:pt x="28597" y="42712"/>
                        </a:lnTo>
                        <a:cubicBezTo>
                          <a:pt x="31608" y="38873"/>
                          <a:pt x="35507" y="35376"/>
                          <a:pt x="40023" y="32360"/>
                        </a:cubicBezTo>
                        <a:cubicBezTo>
                          <a:pt x="44675" y="29274"/>
                          <a:pt x="49806" y="27698"/>
                          <a:pt x="55416" y="27698"/>
                        </a:cubicBezTo>
                        <a:cubicBezTo>
                          <a:pt x="63968" y="27698"/>
                          <a:pt x="70399" y="30988"/>
                          <a:pt x="74914" y="37776"/>
                        </a:cubicBezTo>
                        <a:cubicBezTo>
                          <a:pt x="79566" y="44700"/>
                          <a:pt x="81961" y="56218"/>
                          <a:pt x="81961" y="71986"/>
                        </a:cubicBezTo>
                        <a:cubicBezTo>
                          <a:pt x="81961" y="85149"/>
                          <a:pt x="79703" y="95090"/>
                          <a:pt x="75324" y="101466"/>
                        </a:cubicBezTo>
                        <a:moveTo>
                          <a:pt x="96670" y="17003"/>
                        </a:moveTo>
                        <a:cubicBezTo>
                          <a:pt x="92018" y="11244"/>
                          <a:pt x="86476" y="6856"/>
                          <a:pt x="80182" y="4114"/>
                        </a:cubicBezTo>
                        <a:cubicBezTo>
                          <a:pt x="73956" y="1371"/>
                          <a:pt x="67183" y="0"/>
                          <a:pt x="60136" y="0"/>
                        </a:cubicBezTo>
                        <a:cubicBezTo>
                          <a:pt x="53090" y="0"/>
                          <a:pt x="46590" y="1508"/>
                          <a:pt x="40912" y="4593"/>
                        </a:cubicBezTo>
                        <a:cubicBezTo>
                          <a:pt x="36670" y="6856"/>
                          <a:pt x="32634" y="9598"/>
                          <a:pt x="28803" y="12752"/>
                        </a:cubicBezTo>
                        <a:lnTo>
                          <a:pt x="28803" y="4731"/>
                        </a:lnTo>
                        <a:cubicBezTo>
                          <a:pt x="28803" y="3634"/>
                          <a:pt x="27913" y="2674"/>
                          <a:pt x="26818" y="2674"/>
                        </a:cubicBezTo>
                        <a:lnTo>
                          <a:pt x="1984" y="2674"/>
                        </a:lnTo>
                        <a:cubicBezTo>
                          <a:pt x="889" y="2674"/>
                          <a:pt x="0" y="3565"/>
                          <a:pt x="0" y="4731"/>
                        </a:cubicBezTo>
                        <a:lnTo>
                          <a:pt x="0" y="199642"/>
                        </a:lnTo>
                        <a:cubicBezTo>
                          <a:pt x="0" y="200327"/>
                          <a:pt x="342" y="201013"/>
                          <a:pt x="958" y="201356"/>
                        </a:cubicBezTo>
                        <a:cubicBezTo>
                          <a:pt x="1300" y="201561"/>
                          <a:pt x="1642" y="201630"/>
                          <a:pt x="1984" y="201630"/>
                        </a:cubicBezTo>
                        <a:cubicBezTo>
                          <a:pt x="2326" y="201630"/>
                          <a:pt x="2600" y="201561"/>
                          <a:pt x="2942" y="201424"/>
                        </a:cubicBezTo>
                        <a:lnTo>
                          <a:pt x="27776" y="188398"/>
                        </a:lnTo>
                        <a:cubicBezTo>
                          <a:pt x="28460" y="188055"/>
                          <a:pt x="28871" y="187370"/>
                          <a:pt x="28871" y="186616"/>
                        </a:cubicBezTo>
                        <a:lnTo>
                          <a:pt x="28871" y="126216"/>
                        </a:lnTo>
                        <a:cubicBezTo>
                          <a:pt x="31950" y="128958"/>
                          <a:pt x="35644" y="131426"/>
                          <a:pt x="39817" y="133620"/>
                        </a:cubicBezTo>
                        <a:cubicBezTo>
                          <a:pt x="45769" y="136705"/>
                          <a:pt x="52200" y="138282"/>
                          <a:pt x="58973" y="138282"/>
                        </a:cubicBezTo>
                        <a:cubicBezTo>
                          <a:pt x="65746" y="138282"/>
                          <a:pt x="72519" y="136911"/>
                          <a:pt x="78882" y="134169"/>
                        </a:cubicBezTo>
                        <a:cubicBezTo>
                          <a:pt x="85245" y="131426"/>
                          <a:pt x="90855" y="127244"/>
                          <a:pt x="95644" y="121622"/>
                        </a:cubicBezTo>
                        <a:cubicBezTo>
                          <a:pt x="100433" y="116069"/>
                          <a:pt x="104264" y="109008"/>
                          <a:pt x="107069" y="100712"/>
                        </a:cubicBezTo>
                        <a:cubicBezTo>
                          <a:pt x="109874" y="92417"/>
                          <a:pt x="111311" y="82544"/>
                          <a:pt x="111311" y="71232"/>
                        </a:cubicBezTo>
                        <a:cubicBezTo>
                          <a:pt x="111311" y="58823"/>
                          <a:pt x="110011" y="48059"/>
                          <a:pt x="107479" y="39147"/>
                        </a:cubicBezTo>
                        <a:cubicBezTo>
                          <a:pt x="104880" y="30166"/>
                          <a:pt x="101254" y="22693"/>
                          <a:pt x="96670" y="16934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96DD10EB-EB69-FA96-A285-6F140CA828B8}"/>
                      </a:ext>
                    </a:extLst>
                  </p:cNvPr>
                  <p:cNvSpPr/>
                  <p:nvPr/>
                </p:nvSpPr>
                <p:spPr>
                  <a:xfrm>
                    <a:off x="7972568" y="1650067"/>
                    <a:ext cx="78471" cy="185587"/>
                  </a:xfrm>
                  <a:custGeom>
                    <a:avLst/>
                    <a:gdLst>
                      <a:gd name="connsiteX0" fmla="*/ 76419 w 78471"/>
                      <a:gd name="connsiteY0" fmla="*/ 50048 h 185587"/>
                      <a:gd name="connsiteX1" fmla="*/ 46796 w 78471"/>
                      <a:gd name="connsiteY1" fmla="*/ 50048 h 185587"/>
                      <a:gd name="connsiteX2" fmla="*/ 46796 w 78471"/>
                      <a:gd name="connsiteY2" fmla="*/ 1988 h 185587"/>
                      <a:gd name="connsiteX3" fmla="*/ 45838 w 78471"/>
                      <a:gd name="connsiteY3" fmla="*/ 274 h 185587"/>
                      <a:gd name="connsiteX4" fmla="*/ 44812 w 78471"/>
                      <a:gd name="connsiteY4" fmla="*/ 0 h 185587"/>
                      <a:gd name="connsiteX5" fmla="*/ 43854 w 78471"/>
                      <a:gd name="connsiteY5" fmla="*/ 206 h 185587"/>
                      <a:gd name="connsiteX6" fmla="*/ 19293 w 78471"/>
                      <a:gd name="connsiteY6" fmla="*/ 13437 h 185587"/>
                      <a:gd name="connsiteX7" fmla="*/ 18198 w 78471"/>
                      <a:gd name="connsiteY7" fmla="*/ 15220 h 185587"/>
                      <a:gd name="connsiteX8" fmla="*/ 18198 w 78471"/>
                      <a:gd name="connsiteY8" fmla="*/ 49979 h 185587"/>
                      <a:gd name="connsiteX9" fmla="*/ 1984 w 78471"/>
                      <a:gd name="connsiteY9" fmla="*/ 49979 h 185587"/>
                      <a:gd name="connsiteX10" fmla="*/ 0 w 78471"/>
                      <a:gd name="connsiteY10" fmla="*/ 52036 h 185587"/>
                      <a:gd name="connsiteX11" fmla="*/ 0 w 78471"/>
                      <a:gd name="connsiteY11" fmla="*/ 75071 h 185587"/>
                      <a:gd name="connsiteX12" fmla="*/ 1984 w 78471"/>
                      <a:gd name="connsiteY12" fmla="*/ 77128 h 185587"/>
                      <a:gd name="connsiteX13" fmla="*/ 18198 w 78471"/>
                      <a:gd name="connsiteY13" fmla="*/ 77128 h 185587"/>
                      <a:gd name="connsiteX14" fmla="*/ 18198 w 78471"/>
                      <a:gd name="connsiteY14" fmla="*/ 149457 h 185587"/>
                      <a:gd name="connsiteX15" fmla="*/ 26408 w 78471"/>
                      <a:gd name="connsiteY15" fmla="*/ 176606 h 185587"/>
                      <a:gd name="connsiteX16" fmla="*/ 48916 w 78471"/>
                      <a:gd name="connsiteY16" fmla="*/ 185587 h 185587"/>
                      <a:gd name="connsiteX17" fmla="*/ 63147 w 78471"/>
                      <a:gd name="connsiteY17" fmla="*/ 183942 h 185587"/>
                      <a:gd name="connsiteX18" fmla="*/ 74503 w 78471"/>
                      <a:gd name="connsiteY18" fmla="*/ 179417 h 185587"/>
                      <a:gd name="connsiteX19" fmla="*/ 75461 w 78471"/>
                      <a:gd name="connsiteY19" fmla="*/ 177909 h 185587"/>
                      <a:gd name="connsiteX20" fmla="*/ 78403 w 78471"/>
                      <a:gd name="connsiteY20" fmla="*/ 155559 h 185587"/>
                      <a:gd name="connsiteX21" fmla="*/ 77514 w 78471"/>
                      <a:gd name="connsiteY21" fmla="*/ 153570 h 185587"/>
                      <a:gd name="connsiteX22" fmla="*/ 76419 w 78471"/>
                      <a:gd name="connsiteY22" fmla="*/ 153228 h 185587"/>
                      <a:gd name="connsiteX23" fmla="*/ 75393 w 78471"/>
                      <a:gd name="connsiteY23" fmla="*/ 153502 h 185587"/>
                      <a:gd name="connsiteX24" fmla="*/ 67320 w 78471"/>
                      <a:gd name="connsiteY24" fmla="*/ 156861 h 185587"/>
                      <a:gd name="connsiteX25" fmla="*/ 57947 w 78471"/>
                      <a:gd name="connsiteY25" fmla="*/ 158370 h 185587"/>
                      <a:gd name="connsiteX26" fmla="*/ 49327 w 78471"/>
                      <a:gd name="connsiteY26" fmla="*/ 155764 h 185587"/>
                      <a:gd name="connsiteX27" fmla="*/ 46864 w 78471"/>
                      <a:gd name="connsiteY27" fmla="*/ 144932 h 185587"/>
                      <a:gd name="connsiteX28" fmla="*/ 46864 w 78471"/>
                      <a:gd name="connsiteY28" fmla="*/ 77060 h 185587"/>
                      <a:gd name="connsiteX29" fmla="*/ 76487 w 78471"/>
                      <a:gd name="connsiteY29" fmla="*/ 77060 h 185587"/>
                      <a:gd name="connsiteX30" fmla="*/ 78472 w 78471"/>
                      <a:gd name="connsiteY30" fmla="*/ 75003 h 185587"/>
                      <a:gd name="connsiteX31" fmla="*/ 78472 w 78471"/>
                      <a:gd name="connsiteY31" fmla="*/ 51967 h 185587"/>
                      <a:gd name="connsiteX32" fmla="*/ 76487 w 78471"/>
                      <a:gd name="connsiteY32" fmla="*/ 49910 h 18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8471" h="185587">
                        <a:moveTo>
                          <a:pt x="76419" y="50048"/>
                        </a:moveTo>
                        <a:lnTo>
                          <a:pt x="46796" y="50048"/>
                        </a:lnTo>
                        <a:lnTo>
                          <a:pt x="46796" y="1988"/>
                        </a:lnTo>
                        <a:cubicBezTo>
                          <a:pt x="46796" y="1303"/>
                          <a:pt x="46453" y="617"/>
                          <a:pt x="45838" y="274"/>
                        </a:cubicBezTo>
                        <a:cubicBezTo>
                          <a:pt x="45496" y="69"/>
                          <a:pt x="45154" y="0"/>
                          <a:pt x="44812" y="0"/>
                        </a:cubicBezTo>
                        <a:cubicBezTo>
                          <a:pt x="44469" y="0"/>
                          <a:pt x="44127" y="69"/>
                          <a:pt x="43854" y="206"/>
                        </a:cubicBezTo>
                        <a:lnTo>
                          <a:pt x="19293" y="13437"/>
                        </a:lnTo>
                        <a:cubicBezTo>
                          <a:pt x="18609" y="13780"/>
                          <a:pt x="18198" y="14466"/>
                          <a:pt x="18198" y="15220"/>
                        </a:cubicBezTo>
                        <a:lnTo>
                          <a:pt x="18198" y="49979"/>
                        </a:lnTo>
                        <a:lnTo>
                          <a:pt x="1984" y="49979"/>
                        </a:lnTo>
                        <a:cubicBezTo>
                          <a:pt x="889" y="49979"/>
                          <a:pt x="0" y="50870"/>
                          <a:pt x="0" y="52036"/>
                        </a:cubicBezTo>
                        <a:lnTo>
                          <a:pt x="0" y="75071"/>
                        </a:lnTo>
                        <a:cubicBezTo>
                          <a:pt x="0" y="76168"/>
                          <a:pt x="889" y="77128"/>
                          <a:pt x="1984" y="77128"/>
                        </a:cubicBezTo>
                        <a:lnTo>
                          <a:pt x="18198" y="77128"/>
                        </a:lnTo>
                        <a:lnTo>
                          <a:pt x="18198" y="149457"/>
                        </a:lnTo>
                        <a:cubicBezTo>
                          <a:pt x="18198" y="161523"/>
                          <a:pt x="20935" y="170710"/>
                          <a:pt x="26408" y="176606"/>
                        </a:cubicBezTo>
                        <a:cubicBezTo>
                          <a:pt x="31881" y="182571"/>
                          <a:pt x="39475" y="185587"/>
                          <a:pt x="48916" y="185587"/>
                        </a:cubicBezTo>
                        <a:cubicBezTo>
                          <a:pt x="54116" y="185587"/>
                          <a:pt x="58905" y="185039"/>
                          <a:pt x="63147" y="183942"/>
                        </a:cubicBezTo>
                        <a:cubicBezTo>
                          <a:pt x="67457" y="182845"/>
                          <a:pt x="71288" y="181337"/>
                          <a:pt x="74503" y="179417"/>
                        </a:cubicBezTo>
                        <a:cubicBezTo>
                          <a:pt x="75051" y="179074"/>
                          <a:pt x="75393" y="178526"/>
                          <a:pt x="75461" y="177909"/>
                        </a:cubicBezTo>
                        <a:lnTo>
                          <a:pt x="78403" y="155559"/>
                        </a:lnTo>
                        <a:cubicBezTo>
                          <a:pt x="78472" y="154805"/>
                          <a:pt x="78198" y="154050"/>
                          <a:pt x="77514" y="153570"/>
                        </a:cubicBezTo>
                        <a:cubicBezTo>
                          <a:pt x="77172" y="153365"/>
                          <a:pt x="76761" y="153228"/>
                          <a:pt x="76419" y="153228"/>
                        </a:cubicBezTo>
                        <a:cubicBezTo>
                          <a:pt x="76077" y="153228"/>
                          <a:pt x="75735" y="153296"/>
                          <a:pt x="75393" y="153502"/>
                        </a:cubicBezTo>
                        <a:cubicBezTo>
                          <a:pt x="73272" y="154736"/>
                          <a:pt x="70535" y="155833"/>
                          <a:pt x="67320" y="156861"/>
                        </a:cubicBezTo>
                        <a:cubicBezTo>
                          <a:pt x="64104" y="157890"/>
                          <a:pt x="60957" y="158370"/>
                          <a:pt x="57947" y="158370"/>
                        </a:cubicBezTo>
                        <a:cubicBezTo>
                          <a:pt x="53842" y="158370"/>
                          <a:pt x="50900" y="157478"/>
                          <a:pt x="49327" y="155764"/>
                        </a:cubicBezTo>
                        <a:cubicBezTo>
                          <a:pt x="48164" y="154599"/>
                          <a:pt x="46864" y="151719"/>
                          <a:pt x="46864" y="144932"/>
                        </a:cubicBezTo>
                        <a:lnTo>
                          <a:pt x="46864" y="77060"/>
                        </a:lnTo>
                        <a:lnTo>
                          <a:pt x="76487" y="77060"/>
                        </a:lnTo>
                        <a:cubicBezTo>
                          <a:pt x="77582" y="77060"/>
                          <a:pt x="78472" y="76168"/>
                          <a:pt x="78472" y="75003"/>
                        </a:cubicBezTo>
                        <a:lnTo>
                          <a:pt x="78472" y="51967"/>
                        </a:lnTo>
                        <a:cubicBezTo>
                          <a:pt x="78472" y="50870"/>
                          <a:pt x="77582" y="49910"/>
                          <a:pt x="76487" y="49910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F9B37EFB-9529-9925-B656-7D6FE61F5646}"/>
                      </a:ext>
                    </a:extLst>
                  </p:cNvPr>
                  <p:cNvSpPr/>
                  <p:nvPr/>
                </p:nvSpPr>
                <p:spPr>
                  <a:xfrm>
                    <a:off x="8202225" y="1697372"/>
                    <a:ext cx="100785" cy="138213"/>
                  </a:xfrm>
                  <a:custGeom>
                    <a:avLst/>
                    <a:gdLst>
                      <a:gd name="connsiteX0" fmla="*/ 98186 w 100785"/>
                      <a:gd name="connsiteY0" fmla="*/ 81996 h 138213"/>
                      <a:gd name="connsiteX1" fmla="*/ 89497 w 100785"/>
                      <a:gd name="connsiteY1" fmla="*/ 70067 h 138213"/>
                      <a:gd name="connsiteX2" fmla="*/ 75541 w 100785"/>
                      <a:gd name="connsiteY2" fmla="*/ 61154 h 138213"/>
                      <a:gd name="connsiteX3" fmla="*/ 56658 w 100785"/>
                      <a:gd name="connsiteY3" fmla="*/ 53133 h 138213"/>
                      <a:gd name="connsiteX4" fmla="*/ 45028 w 100785"/>
                      <a:gd name="connsiteY4" fmla="*/ 47922 h 138213"/>
                      <a:gd name="connsiteX5" fmla="*/ 38186 w 100785"/>
                      <a:gd name="connsiteY5" fmla="*/ 43603 h 138213"/>
                      <a:gd name="connsiteX6" fmla="*/ 35108 w 100785"/>
                      <a:gd name="connsiteY6" fmla="*/ 40038 h 138213"/>
                      <a:gd name="connsiteX7" fmla="*/ 34355 w 100785"/>
                      <a:gd name="connsiteY7" fmla="*/ 36336 h 138213"/>
                      <a:gd name="connsiteX8" fmla="*/ 37707 w 100785"/>
                      <a:gd name="connsiteY8" fmla="*/ 29480 h 138213"/>
                      <a:gd name="connsiteX9" fmla="*/ 49817 w 100785"/>
                      <a:gd name="connsiteY9" fmla="*/ 26601 h 138213"/>
                      <a:gd name="connsiteX10" fmla="*/ 66442 w 100785"/>
                      <a:gd name="connsiteY10" fmla="*/ 29206 h 138213"/>
                      <a:gd name="connsiteX11" fmla="*/ 81698 w 100785"/>
                      <a:gd name="connsiteY11" fmla="*/ 37296 h 138213"/>
                      <a:gd name="connsiteX12" fmla="*/ 83272 w 100785"/>
                      <a:gd name="connsiteY12" fmla="*/ 37639 h 138213"/>
                      <a:gd name="connsiteX13" fmla="*/ 84571 w 100785"/>
                      <a:gd name="connsiteY13" fmla="*/ 36679 h 138213"/>
                      <a:gd name="connsiteX14" fmla="*/ 95518 w 100785"/>
                      <a:gd name="connsiteY14" fmla="*/ 17277 h 138213"/>
                      <a:gd name="connsiteX15" fmla="*/ 94971 w 100785"/>
                      <a:gd name="connsiteY15" fmla="*/ 14671 h 138213"/>
                      <a:gd name="connsiteX16" fmla="*/ 74583 w 100785"/>
                      <a:gd name="connsiteY16" fmla="*/ 4045 h 138213"/>
                      <a:gd name="connsiteX17" fmla="*/ 50433 w 100785"/>
                      <a:gd name="connsiteY17" fmla="*/ 0 h 138213"/>
                      <a:gd name="connsiteX18" fmla="*/ 32371 w 100785"/>
                      <a:gd name="connsiteY18" fmla="*/ 2262 h 138213"/>
                      <a:gd name="connsiteX19" fmla="*/ 17799 w 100785"/>
                      <a:gd name="connsiteY19" fmla="*/ 9187 h 138213"/>
                      <a:gd name="connsiteX20" fmla="*/ 8221 w 100785"/>
                      <a:gd name="connsiteY20" fmla="*/ 20979 h 138213"/>
                      <a:gd name="connsiteX21" fmla="*/ 4869 w 100785"/>
                      <a:gd name="connsiteY21" fmla="*/ 37090 h 138213"/>
                      <a:gd name="connsiteX22" fmla="*/ 6921 w 100785"/>
                      <a:gd name="connsiteY22" fmla="*/ 51145 h 138213"/>
                      <a:gd name="connsiteX23" fmla="*/ 13831 w 100785"/>
                      <a:gd name="connsiteY23" fmla="*/ 62320 h 138213"/>
                      <a:gd name="connsiteX24" fmla="*/ 25940 w 100785"/>
                      <a:gd name="connsiteY24" fmla="*/ 71369 h 138213"/>
                      <a:gd name="connsiteX25" fmla="*/ 43591 w 100785"/>
                      <a:gd name="connsiteY25" fmla="*/ 79459 h 138213"/>
                      <a:gd name="connsiteX26" fmla="*/ 65142 w 100785"/>
                      <a:gd name="connsiteY26" fmla="*/ 89126 h 138213"/>
                      <a:gd name="connsiteX27" fmla="*/ 71983 w 100785"/>
                      <a:gd name="connsiteY27" fmla="*/ 99135 h 138213"/>
                      <a:gd name="connsiteX28" fmla="*/ 50638 w 100785"/>
                      <a:gd name="connsiteY28" fmla="*/ 111339 h 138213"/>
                      <a:gd name="connsiteX29" fmla="*/ 32645 w 100785"/>
                      <a:gd name="connsiteY29" fmla="*/ 108254 h 138213"/>
                      <a:gd name="connsiteX30" fmla="*/ 14583 w 100785"/>
                      <a:gd name="connsiteY30" fmla="*/ 98930 h 138213"/>
                      <a:gd name="connsiteX31" fmla="*/ 13010 w 100785"/>
                      <a:gd name="connsiteY31" fmla="*/ 98587 h 138213"/>
                      <a:gd name="connsiteX32" fmla="*/ 11710 w 100785"/>
                      <a:gd name="connsiteY32" fmla="*/ 99547 h 138213"/>
                      <a:gd name="connsiteX33" fmla="*/ 285 w 100785"/>
                      <a:gd name="connsiteY33" fmla="*/ 118674 h 138213"/>
                      <a:gd name="connsiteX34" fmla="*/ 832 w 100785"/>
                      <a:gd name="connsiteY34" fmla="*/ 121348 h 138213"/>
                      <a:gd name="connsiteX35" fmla="*/ 24093 w 100785"/>
                      <a:gd name="connsiteY35" fmla="*/ 133414 h 138213"/>
                      <a:gd name="connsiteX36" fmla="*/ 50912 w 100785"/>
                      <a:gd name="connsiteY36" fmla="*/ 138213 h 138213"/>
                      <a:gd name="connsiteX37" fmla="*/ 69452 w 100785"/>
                      <a:gd name="connsiteY37" fmla="*/ 136225 h 138213"/>
                      <a:gd name="connsiteX38" fmla="*/ 85324 w 100785"/>
                      <a:gd name="connsiteY38" fmla="*/ 129575 h 138213"/>
                      <a:gd name="connsiteX39" fmla="*/ 96544 w 100785"/>
                      <a:gd name="connsiteY39" fmla="*/ 117235 h 138213"/>
                      <a:gd name="connsiteX40" fmla="*/ 100786 w 100785"/>
                      <a:gd name="connsiteY40" fmla="*/ 98244 h 138213"/>
                      <a:gd name="connsiteX41" fmla="*/ 97981 w 100785"/>
                      <a:gd name="connsiteY41" fmla="*/ 81996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00785" h="138213">
                        <a:moveTo>
                          <a:pt x="98186" y="81996"/>
                        </a:moveTo>
                        <a:cubicBezTo>
                          <a:pt x="96270" y="77471"/>
                          <a:pt x="93328" y="73494"/>
                          <a:pt x="89497" y="70067"/>
                        </a:cubicBezTo>
                        <a:cubicBezTo>
                          <a:pt x="85735" y="66776"/>
                          <a:pt x="81014" y="63759"/>
                          <a:pt x="75541" y="61154"/>
                        </a:cubicBezTo>
                        <a:cubicBezTo>
                          <a:pt x="70136" y="58617"/>
                          <a:pt x="63773" y="55875"/>
                          <a:pt x="56658" y="53133"/>
                        </a:cubicBezTo>
                        <a:cubicBezTo>
                          <a:pt x="51869" y="51213"/>
                          <a:pt x="47901" y="49431"/>
                          <a:pt x="45028" y="47922"/>
                        </a:cubicBezTo>
                        <a:cubicBezTo>
                          <a:pt x="42155" y="46414"/>
                          <a:pt x="39897" y="44974"/>
                          <a:pt x="38186" y="43603"/>
                        </a:cubicBezTo>
                        <a:cubicBezTo>
                          <a:pt x="36613" y="42369"/>
                          <a:pt x="35587" y="41135"/>
                          <a:pt x="35108" y="40038"/>
                        </a:cubicBezTo>
                        <a:cubicBezTo>
                          <a:pt x="34560" y="38941"/>
                          <a:pt x="34355" y="37707"/>
                          <a:pt x="34355" y="36336"/>
                        </a:cubicBezTo>
                        <a:cubicBezTo>
                          <a:pt x="34355" y="33525"/>
                          <a:pt x="35450" y="31263"/>
                          <a:pt x="37707" y="29480"/>
                        </a:cubicBezTo>
                        <a:cubicBezTo>
                          <a:pt x="40102" y="27560"/>
                          <a:pt x="44207" y="26601"/>
                          <a:pt x="49817" y="26601"/>
                        </a:cubicBezTo>
                        <a:cubicBezTo>
                          <a:pt x="55427" y="26601"/>
                          <a:pt x="61311" y="27492"/>
                          <a:pt x="66442" y="29206"/>
                        </a:cubicBezTo>
                        <a:cubicBezTo>
                          <a:pt x="71573" y="30920"/>
                          <a:pt x="76704" y="33662"/>
                          <a:pt x="81698" y="37296"/>
                        </a:cubicBezTo>
                        <a:cubicBezTo>
                          <a:pt x="82177" y="37639"/>
                          <a:pt x="82724" y="37776"/>
                          <a:pt x="83272" y="37639"/>
                        </a:cubicBezTo>
                        <a:cubicBezTo>
                          <a:pt x="83819" y="37501"/>
                          <a:pt x="84298" y="37159"/>
                          <a:pt x="84571" y="36679"/>
                        </a:cubicBezTo>
                        <a:lnTo>
                          <a:pt x="95518" y="17277"/>
                        </a:lnTo>
                        <a:cubicBezTo>
                          <a:pt x="95997" y="16385"/>
                          <a:pt x="95792" y="15289"/>
                          <a:pt x="94971" y="14671"/>
                        </a:cubicBezTo>
                        <a:cubicBezTo>
                          <a:pt x="89155" y="10284"/>
                          <a:pt x="82314" y="6719"/>
                          <a:pt x="74583" y="4045"/>
                        </a:cubicBezTo>
                        <a:cubicBezTo>
                          <a:pt x="66852" y="1371"/>
                          <a:pt x="58711" y="0"/>
                          <a:pt x="50433" y="0"/>
                        </a:cubicBezTo>
                        <a:cubicBezTo>
                          <a:pt x="43933" y="0"/>
                          <a:pt x="37913" y="754"/>
                          <a:pt x="32371" y="2262"/>
                        </a:cubicBezTo>
                        <a:cubicBezTo>
                          <a:pt x="26830" y="3771"/>
                          <a:pt x="21904" y="6170"/>
                          <a:pt x="17799" y="9187"/>
                        </a:cubicBezTo>
                        <a:cubicBezTo>
                          <a:pt x="13694" y="12341"/>
                          <a:pt x="10410" y="16317"/>
                          <a:pt x="8221" y="20979"/>
                        </a:cubicBezTo>
                        <a:cubicBezTo>
                          <a:pt x="5963" y="25641"/>
                          <a:pt x="4869" y="31057"/>
                          <a:pt x="4869" y="37090"/>
                        </a:cubicBezTo>
                        <a:cubicBezTo>
                          <a:pt x="4869" y="42369"/>
                          <a:pt x="5553" y="47100"/>
                          <a:pt x="6921" y="51145"/>
                        </a:cubicBezTo>
                        <a:cubicBezTo>
                          <a:pt x="8289" y="55258"/>
                          <a:pt x="10615" y="59029"/>
                          <a:pt x="13831" y="62320"/>
                        </a:cubicBezTo>
                        <a:cubicBezTo>
                          <a:pt x="16978" y="65542"/>
                          <a:pt x="21014" y="68627"/>
                          <a:pt x="25940" y="71369"/>
                        </a:cubicBezTo>
                        <a:cubicBezTo>
                          <a:pt x="30798" y="74111"/>
                          <a:pt x="36750" y="76854"/>
                          <a:pt x="43591" y="79459"/>
                        </a:cubicBezTo>
                        <a:cubicBezTo>
                          <a:pt x="52690" y="83024"/>
                          <a:pt x="59942" y="86246"/>
                          <a:pt x="65142" y="89126"/>
                        </a:cubicBezTo>
                        <a:cubicBezTo>
                          <a:pt x="69794" y="91731"/>
                          <a:pt x="71983" y="94953"/>
                          <a:pt x="71983" y="99135"/>
                        </a:cubicBezTo>
                        <a:cubicBezTo>
                          <a:pt x="71983" y="102152"/>
                          <a:pt x="71983" y="111339"/>
                          <a:pt x="50638" y="111339"/>
                        </a:cubicBezTo>
                        <a:cubicBezTo>
                          <a:pt x="44891" y="111339"/>
                          <a:pt x="38802" y="110310"/>
                          <a:pt x="32645" y="108254"/>
                        </a:cubicBezTo>
                        <a:cubicBezTo>
                          <a:pt x="26419" y="106197"/>
                          <a:pt x="20330" y="103043"/>
                          <a:pt x="14583" y="98930"/>
                        </a:cubicBezTo>
                        <a:cubicBezTo>
                          <a:pt x="14105" y="98587"/>
                          <a:pt x="13557" y="98450"/>
                          <a:pt x="13010" y="98587"/>
                        </a:cubicBezTo>
                        <a:cubicBezTo>
                          <a:pt x="12462" y="98724"/>
                          <a:pt x="11984" y="99067"/>
                          <a:pt x="11710" y="99547"/>
                        </a:cubicBezTo>
                        <a:lnTo>
                          <a:pt x="285" y="118674"/>
                        </a:lnTo>
                        <a:cubicBezTo>
                          <a:pt x="-263" y="119566"/>
                          <a:pt x="11" y="120731"/>
                          <a:pt x="832" y="121348"/>
                        </a:cubicBezTo>
                        <a:cubicBezTo>
                          <a:pt x="7468" y="126216"/>
                          <a:pt x="15267" y="130261"/>
                          <a:pt x="24093" y="133414"/>
                        </a:cubicBezTo>
                        <a:cubicBezTo>
                          <a:pt x="32919" y="136568"/>
                          <a:pt x="41949" y="138213"/>
                          <a:pt x="50912" y="138213"/>
                        </a:cubicBezTo>
                        <a:cubicBezTo>
                          <a:pt x="57343" y="138213"/>
                          <a:pt x="63568" y="137528"/>
                          <a:pt x="69452" y="136225"/>
                        </a:cubicBezTo>
                        <a:cubicBezTo>
                          <a:pt x="75404" y="134854"/>
                          <a:pt x="80740" y="132660"/>
                          <a:pt x="85324" y="129575"/>
                        </a:cubicBezTo>
                        <a:cubicBezTo>
                          <a:pt x="89976" y="126490"/>
                          <a:pt x="93739" y="122308"/>
                          <a:pt x="96544" y="117235"/>
                        </a:cubicBezTo>
                        <a:cubicBezTo>
                          <a:pt x="99349" y="112161"/>
                          <a:pt x="100786" y="105717"/>
                          <a:pt x="100786" y="98244"/>
                        </a:cubicBezTo>
                        <a:cubicBezTo>
                          <a:pt x="100786" y="91937"/>
                          <a:pt x="99828" y="86521"/>
                          <a:pt x="97981" y="81996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76B288CA-FB20-60F4-6564-EFBE4AB17925}"/>
                      </a:ext>
                    </a:extLst>
                  </p:cNvPr>
                  <p:cNvSpPr/>
                  <p:nvPr/>
                </p:nvSpPr>
                <p:spPr>
                  <a:xfrm>
                    <a:off x="8068896" y="1697509"/>
                    <a:ext cx="117878" cy="138350"/>
                  </a:xfrm>
                  <a:custGeom>
                    <a:avLst/>
                    <a:gdLst>
                      <a:gd name="connsiteX0" fmla="*/ 82440 w 117878"/>
                      <a:gd name="connsiteY0" fmla="*/ 96530 h 138350"/>
                      <a:gd name="connsiteX1" fmla="*/ 58905 w 117878"/>
                      <a:gd name="connsiteY1" fmla="*/ 110242 h 138350"/>
                      <a:gd name="connsiteX2" fmla="*/ 37902 w 117878"/>
                      <a:gd name="connsiteY2" fmla="*/ 100095 h 138350"/>
                      <a:gd name="connsiteX3" fmla="*/ 28460 w 117878"/>
                      <a:gd name="connsiteY3" fmla="*/ 69107 h 138350"/>
                      <a:gd name="connsiteX4" fmla="*/ 37218 w 117878"/>
                      <a:gd name="connsiteY4" fmla="*/ 38941 h 138350"/>
                      <a:gd name="connsiteX5" fmla="*/ 58905 w 117878"/>
                      <a:gd name="connsiteY5" fmla="*/ 27972 h 138350"/>
                      <a:gd name="connsiteX6" fmla="*/ 81413 w 117878"/>
                      <a:gd name="connsiteY6" fmla="*/ 40107 h 138350"/>
                      <a:gd name="connsiteX7" fmla="*/ 89349 w 117878"/>
                      <a:gd name="connsiteY7" fmla="*/ 69107 h 138350"/>
                      <a:gd name="connsiteX8" fmla="*/ 82440 w 117878"/>
                      <a:gd name="connsiteY8" fmla="*/ 96599 h 138350"/>
                      <a:gd name="connsiteX9" fmla="*/ 58905 w 117878"/>
                      <a:gd name="connsiteY9" fmla="*/ 0 h 138350"/>
                      <a:gd name="connsiteX10" fmla="*/ 16898 w 117878"/>
                      <a:gd name="connsiteY10" fmla="*/ 18511 h 138350"/>
                      <a:gd name="connsiteX11" fmla="*/ 0 w 117878"/>
                      <a:gd name="connsiteY11" fmla="*/ 69175 h 138350"/>
                      <a:gd name="connsiteX12" fmla="*/ 18267 w 117878"/>
                      <a:gd name="connsiteY12" fmla="*/ 121280 h 138350"/>
                      <a:gd name="connsiteX13" fmla="*/ 58974 w 117878"/>
                      <a:gd name="connsiteY13" fmla="*/ 138351 h 138350"/>
                      <a:gd name="connsiteX14" fmla="*/ 104537 w 117878"/>
                      <a:gd name="connsiteY14" fmla="*/ 115384 h 138350"/>
                      <a:gd name="connsiteX15" fmla="*/ 117878 w 117878"/>
                      <a:gd name="connsiteY15" fmla="*/ 69244 h 138350"/>
                      <a:gd name="connsiteX16" fmla="*/ 102554 w 117878"/>
                      <a:gd name="connsiteY16" fmla="*/ 20499 h 138350"/>
                      <a:gd name="connsiteX17" fmla="*/ 58905 w 117878"/>
                      <a:gd name="connsiteY17" fmla="*/ 69 h 138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7878" h="138350">
                        <a:moveTo>
                          <a:pt x="82440" y="96530"/>
                        </a:moveTo>
                        <a:cubicBezTo>
                          <a:pt x="76830" y="105168"/>
                          <a:pt x="68073" y="110242"/>
                          <a:pt x="58905" y="110242"/>
                        </a:cubicBezTo>
                        <a:cubicBezTo>
                          <a:pt x="50969" y="110242"/>
                          <a:pt x="43307" y="106814"/>
                          <a:pt x="37902" y="100095"/>
                        </a:cubicBezTo>
                        <a:cubicBezTo>
                          <a:pt x="31813" y="92554"/>
                          <a:pt x="28460" y="81104"/>
                          <a:pt x="28460" y="69107"/>
                        </a:cubicBezTo>
                        <a:cubicBezTo>
                          <a:pt x="28460" y="57109"/>
                          <a:pt x="31402" y="46414"/>
                          <a:pt x="37218" y="38941"/>
                        </a:cubicBezTo>
                        <a:cubicBezTo>
                          <a:pt x="42691" y="31811"/>
                          <a:pt x="50764" y="27972"/>
                          <a:pt x="58905" y="27972"/>
                        </a:cubicBezTo>
                        <a:cubicBezTo>
                          <a:pt x="67594" y="27972"/>
                          <a:pt x="75872" y="32291"/>
                          <a:pt x="81413" y="40107"/>
                        </a:cubicBezTo>
                        <a:cubicBezTo>
                          <a:pt x="86613" y="47511"/>
                          <a:pt x="89349" y="58137"/>
                          <a:pt x="89349" y="69107"/>
                        </a:cubicBezTo>
                        <a:cubicBezTo>
                          <a:pt x="89349" y="79459"/>
                          <a:pt x="87092" y="89331"/>
                          <a:pt x="82440" y="96599"/>
                        </a:cubicBezTo>
                        <a:moveTo>
                          <a:pt x="58905" y="0"/>
                        </a:moveTo>
                        <a:cubicBezTo>
                          <a:pt x="43033" y="0"/>
                          <a:pt x="27503" y="6582"/>
                          <a:pt x="16898" y="18511"/>
                        </a:cubicBezTo>
                        <a:cubicBezTo>
                          <a:pt x="5747" y="31125"/>
                          <a:pt x="0" y="49568"/>
                          <a:pt x="0" y="69175"/>
                        </a:cubicBezTo>
                        <a:cubicBezTo>
                          <a:pt x="0" y="88783"/>
                          <a:pt x="6499" y="108596"/>
                          <a:pt x="18267" y="121280"/>
                        </a:cubicBezTo>
                        <a:cubicBezTo>
                          <a:pt x="28734" y="132592"/>
                          <a:pt x="43580" y="138351"/>
                          <a:pt x="58974" y="138351"/>
                        </a:cubicBezTo>
                        <a:cubicBezTo>
                          <a:pt x="76693" y="138351"/>
                          <a:pt x="93728" y="129918"/>
                          <a:pt x="104537" y="115384"/>
                        </a:cubicBezTo>
                        <a:cubicBezTo>
                          <a:pt x="113568" y="103249"/>
                          <a:pt x="117878" y="86589"/>
                          <a:pt x="117878" y="69244"/>
                        </a:cubicBezTo>
                        <a:cubicBezTo>
                          <a:pt x="117878" y="50733"/>
                          <a:pt x="112679" y="32908"/>
                          <a:pt x="102554" y="20499"/>
                        </a:cubicBezTo>
                        <a:cubicBezTo>
                          <a:pt x="91812" y="7267"/>
                          <a:pt x="75735" y="69"/>
                          <a:pt x="58905" y="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FE15E296-DEEC-E381-A1BC-CEF1B3F8AC20}"/>
                    </a:ext>
                  </a:extLst>
                </p:cNvPr>
                <p:cNvSpPr/>
                <p:nvPr/>
              </p:nvSpPr>
              <p:spPr>
                <a:xfrm>
                  <a:off x="8100640" y="1650478"/>
                  <a:ext cx="54321" cy="27423"/>
                </a:xfrm>
                <a:custGeom>
                  <a:avLst/>
                  <a:gdLst>
                    <a:gd name="connsiteX0" fmla="*/ 27161 w 54321"/>
                    <a:gd name="connsiteY0" fmla="*/ 0 h 27423"/>
                    <a:gd name="connsiteX1" fmla="*/ 0 w 54321"/>
                    <a:gd name="connsiteY1" fmla="*/ 27423 h 27423"/>
                    <a:gd name="connsiteX2" fmla="*/ 54321 w 54321"/>
                    <a:gd name="connsiteY2" fmla="*/ 27423 h 27423"/>
                    <a:gd name="connsiteX3" fmla="*/ 27161 w 54321"/>
                    <a:gd name="connsiteY3" fmla="*/ 0 h 2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21" h="27423">
                      <a:moveTo>
                        <a:pt x="27161" y="0"/>
                      </a:moveTo>
                      <a:lnTo>
                        <a:pt x="0" y="27423"/>
                      </a:lnTo>
                      <a:lnTo>
                        <a:pt x="54321" y="27423"/>
                      </a:lnTo>
                      <a:lnTo>
                        <a:pt x="271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F05E125-8E4E-06B9-1ECA-3EC2578E52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17473183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8">
            <a:extLst>
              <a:ext uri="{FF2B5EF4-FFF2-40B4-BE49-F238E27FC236}">
                <a16:creationId xmlns:a16="http://schemas.microsoft.com/office/drawing/2014/main" id="{47BE25D1-EE3A-8505-1085-055EEFCC6BE0}"/>
              </a:ext>
            </a:extLst>
          </p:cNvPr>
          <p:cNvSpPr/>
          <p:nvPr/>
        </p:nvSpPr>
        <p:spPr>
          <a:xfrm rot="10800000">
            <a:off x="11190846" y="-27711"/>
            <a:ext cx="1028864" cy="5685530"/>
          </a:xfrm>
          <a:custGeom>
            <a:avLst/>
            <a:gdLst>
              <a:gd name="connsiteX0" fmla="*/ 0 w 1028864"/>
              <a:gd name="connsiteY0" fmla="*/ 3429087 h 5685530"/>
              <a:gd name="connsiteX1" fmla="*/ 0 w 1028864"/>
              <a:gd name="connsiteY1" fmla="*/ 0 h 5685530"/>
              <a:gd name="connsiteX2" fmla="*/ 97930 w 1028864"/>
              <a:gd name="connsiteY2" fmla="*/ 53623 h 5685530"/>
              <a:gd name="connsiteX3" fmla="*/ 1028864 w 1028864"/>
              <a:gd name="connsiteY3" fmla="*/ 1778982 h 5685530"/>
              <a:gd name="connsiteX4" fmla="*/ 53625 w 1028864"/>
              <a:gd name="connsiteY4" fmla="*/ 3401871 h 5685530"/>
              <a:gd name="connsiteX5" fmla="*/ 369212 w 1028864"/>
              <a:gd name="connsiteY5" fmla="*/ 5685530 h 5685530"/>
              <a:gd name="connsiteX6" fmla="*/ 0 w 1028864"/>
              <a:gd name="connsiteY6" fmla="*/ 5685530 h 5685530"/>
              <a:gd name="connsiteX7" fmla="*/ 0 w 1028864"/>
              <a:gd name="connsiteY7" fmla="*/ 3855460 h 5685530"/>
              <a:gd name="connsiteX8" fmla="*/ 455886 w 1028864"/>
              <a:gd name="connsiteY8" fmla="*/ 4548829 h 5685530"/>
              <a:gd name="connsiteX9" fmla="*/ 433981 w 1028864"/>
              <a:gd name="connsiteY9" fmla="*/ 5606183 h 568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8864" h="5685530">
                <a:moveTo>
                  <a:pt x="0" y="3429087"/>
                </a:moveTo>
                <a:lnTo>
                  <a:pt x="0" y="0"/>
                </a:lnTo>
                <a:lnTo>
                  <a:pt x="97930" y="53623"/>
                </a:lnTo>
                <a:cubicBezTo>
                  <a:pt x="682881" y="413233"/>
                  <a:pt x="1028864" y="1032650"/>
                  <a:pt x="1028864" y="1778982"/>
                </a:cubicBezTo>
                <a:cubicBezTo>
                  <a:pt x="1028864" y="2447375"/>
                  <a:pt x="652898" y="3068758"/>
                  <a:pt x="53625" y="3401871"/>
                </a:cubicBezTo>
                <a:close/>
                <a:moveTo>
                  <a:pt x="369212" y="5685530"/>
                </a:moveTo>
                <a:lnTo>
                  <a:pt x="0" y="5685530"/>
                </a:lnTo>
                <a:lnTo>
                  <a:pt x="0" y="3855460"/>
                </a:lnTo>
                <a:lnTo>
                  <a:pt x="455886" y="4548829"/>
                </a:lnTo>
                <a:cubicBezTo>
                  <a:pt x="685164" y="4897505"/>
                  <a:pt x="644959" y="5311061"/>
                  <a:pt x="433981" y="5606183"/>
                </a:cubicBez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CFFE625C-249B-C785-675F-4E3B0C548878}"/>
              </a:ext>
            </a:extLst>
          </p:cNvPr>
          <p:cNvSpPr/>
          <p:nvPr/>
        </p:nvSpPr>
        <p:spPr>
          <a:xfrm rot="16200000">
            <a:off x="10042603" y="975060"/>
            <a:ext cx="1271663" cy="3027132"/>
          </a:xfrm>
          <a:custGeom>
            <a:avLst/>
            <a:gdLst>
              <a:gd name="connsiteX0" fmla="*/ 1271663 w 1271663"/>
              <a:gd name="connsiteY0" fmla="*/ 1096908 h 3027132"/>
              <a:gd name="connsiteX1" fmla="*/ 1271663 w 1271663"/>
              <a:gd name="connsiteY1" fmla="*/ 3027132 h 3027132"/>
              <a:gd name="connsiteX2" fmla="*/ 0 w 1271663"/>
              <a:gd name="connsiteY2" fmla="*/ 3027132 h 3027132"/>
              <a:gd name="connsiteX3" fmla="*/ 0 w 1271663"/>
              <a:gd name="connsiteY3" fmla="*/ 0 h 3027132"/>
              <a:gd name="connsiteX4" fmla="*/ 176084 w 1271663"/>
              <a:gd name="connsiteY4" fmla="*/ 0 h 3027132"/>
              <a:gd name="connsiteX5" fmla="*/ 1271663 w 1271663"/>
              <a:gd name="connsiteY5" fmla="*/ 1096908 h 302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1663" h="3027132">
                <a:moveTo>
                  <a:pt x="1271663" y="1096908"/>
                </a:moveTo>
                <a:lnTo>
                  <a:pt x="1271663" y="3027132"/>
                </a:lnTo>
                <a:lnTo>
                  <a:pt x="0" y="3027132"/>
                </a:lnTo>
                <a:lnTo>
                  <a:pt x="0" y="0"/>
                </a:lnTo>
                <a:lnTo>
                  <a:pt x="176084" y="0"/>
                </a:lnTo>
                <a:cubicBezTo>
                  <a:pt x="780724" y="0"/>
                  <a:pt x="1271663" y="491535"/>
                  <a:pt x="1271663" y="1096908"/>
                </a:cubicBez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165D98-CF7D-9DD6-D591-46DA99EF1E38}"/>
              </a:ext>
            </a:extLst>
          </p:cNvPr>
          <p:cNvSpPr/>
          <p:nvPr/>
        </p:nvSpPr>
        <p:spPr>
          <a:xfrm>
            <a:off x="-22578" y="1505351"/>
            <a:ext cx="1050070" cy="5375226"/>
          </a:xfrm>
          <a:custGeom>
            <a:avLst/>
            <a:gdLst>
              <a:gd name="connsiteX0" fmla="*/ 0 w 1050070"/>
              <a:gd name="connsiteY0" fmla="*/ 3834820 h 5375226"/>
              <a:gd name="connsiteX1" fmla="*/ 477099 w 1050070"/>
              <a:gd name="connsiteY1" fmla="*/ 4560463 h 5375226"/>
              <a:gd name="connsiteX2" fmla="*/ 605590 w 1050070"/>
              <a:gd name="connsiteY2" fmla="*/ 5290009 h 5375226"/>
              <a:gd name="connsiteX3" fmla="*/ 578941 w 1050070"/>
              <a:gd name="connsiteY3" fmla="*/ 5375226 h 5375226"/>
              <a:gd name="connsiteX4" fmla="*/ 0 w 1050070"/>
              <a:gd name="connsiteY4" fmla="*/ 5375226 h 5375226"/>
              <a:gd name="connsiteX5" fmla="*/ 0 w 1050070"/>
              <a:gd name="connsiteY5" fmla="*/ 0 h 5375226"/>
              <a:gd name="connsiteX6" fmla="*/ 119147 w 1050070"/>
              <a:gd name="connsiteY6" fmla="*/ 65242 h 5375226"/>
              <a:gd name="connsiteX7" fmla="*/ 1050070 w 1050070"/>
              <a:gd name="connsiteY7" fmla="*/ 1790607 h 5375226"/>
              <a:gd name="connsiteX8" fmla="*/ 74843 w 1050070"/>
              <a:gd name="connsiteY8" fmla="*/ 3413502 h 5375226"/>
              <a:gd name="connsiteX9" fmla="*/ 0 w 1050070"/>
              <a:gd name="connsiteY9" fmla="*/ 3447981 h 537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070" h="5375226">
                <a:moveTo>
                  <a:pt x="0" y="3834820"/>
                </a:moveTo>
                <a:lnTo>
                  <a:pt x="477099" y="4560463"/>
                </a:lnTo>
                <a:cubicBezTo>
                  <a:pt x="629949" y="4792915"/>
                  <a:pt x="663030" y="5054202"/>
                  <a:pt x="605590" y="5290009"/>
                </a:cubicBezTo>
                <a:lnTo>
                  <a:pt x="578941" y="5375226"/>
                </a:lnTo>
                <a:lnTo>
                  <a:pt x="0" y="5375226"/>
                </a:lnTo>
                <a:close/>
                <a:moveTo>
                  <a:pt x="0" y="0"/>
                </a:moveTo>
                <a:lnTo>
                  <a:pt x="119147" y="65242"/>
                </a:lnTo>
                <a:cubicBezTo>
                  <a:pt x="704092" y="424853"/>
                  <a:pt x="1050070" y="1044273"/>
                  <a:pt x="1050070" y="1790607"/>
                </a:cubicBezTo>
                <a:cubicBezTo>
                  <a:pt x="1050070" y="2459001"/>
                  <a:pt x="674109" y="3080388"/>
                  <a:pt x="74843" y="3413502"/>
                </a:cubicBezTo>
                <a:lnTo>
                  <a:pt x="0" y="3447981"/>
                </a:ln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B986DF2C-D21A-91F5-B4E8-E37551698EDC}"/>
              </a:ext>
            </a:extLst>
          </p:cNvPr>
          <p:cNvSpPr/>
          <p:nvPr/>
        </p:nvSpPr>
        <p:spPr>
          <a:xfrm rot="5400000">
            <a:off x="865771" y="3189709"/>
            <a:ext cx="1271648" cy="3048349"/>
          </a:xfrm>
          <a:custGeom>
            <a:avLst/>
            <a:gdLst>
              <a:gd name="connsiteX0" fmla="*/ 0 w 1271648"/>
              <a:gd name="connsiteY0" fmla="*/ 3048349 h 3048349"/>
              <a:gd name="connsiteX1" fmla="*/ 0 w 1271648"/>
              <a:gd name="connsiteY1" fmla="*/ 0 h 3048349"/>
              <a:gd name="connsiteX2" fmla="*/ 176081 w 1271648"/>
              <a:gd name="connsiteY2" fmla="*/ 0 h 3048349"/>
              <a:gd name="connsiteX3" fmla="*/ 1271648 w 1271648"/>
              <a:gd name="connsiteY3" fmla="*/ 1096912 h 3048349"/>
              <a:gd name="connsiteX4" fmla="*/ 1271648 w 1271648"/>
              <a:gd name="connsiteY4" fmla="*/ 3048349 h 304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648" h="3048349">
                <a:moveTo>
                  <a:pt x="0" y="3048349"/>
                </a:moveTo>
                <a:lnTo>
                  <a:pt x="0" y="0"/>
                </a:lnTo>
                <a:lnTo>
                  <a:pt x="176081" y="0"/>
                </a:lnTo>
                <a:cubicBezTo>
                  <a:pt x="780715" y="0"/>
                  <a:pt x="1271648" y="491536"/>
                  <a:pt x="1271648" y="1096912"/>
                </a:cubicBezTo>
                <a:lnTo>
                  <a:pt x="1271648" y="3048349"/>
                </a:ln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78594FE-FA5B-8703-685E-D19199F95531}"/>
              </a:ext>
            </a:extLst>
          </p:cNvPr>
          <p:cNvGrpSpPr/>
          <p:nvPr userDrawn="1"/>
        </p:nvGrpSpPr>
        <p:grpSpPr>
          <a:xfrm>
            <a:off x="5095772" y="5703850"/>
            <a:ext cx="2027571" cy="623447"/>
            <a:chOff x="5095772" y="5703850"/>
            <a:chExt cx="2027571" cy="623447"/>
          </a:xfrm>
        </p:grpSpPr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4495EF14-BB0B-FC48-A6D0-7B656EA8E63E}"/>
                </a:ext>
              </a:extLst>
            </p:cNvPr>
            <p:cNvGrpSpPr/>
            <p:nvPr/>
          </p:nvGrpSpPr>
          <p:grpSpPr>
            <a:xfrm>
              <a:off x="5095772" y="5703850"/>
              <a:ext cx="2027571" cy="481059"/>
              <a:chOff x="5095772" y="5703850"/>
              <a:chExt cx="2027571" cy="481059"/>
            </a:xfrm>
            <a:solidFill>
              <a:schemeClr val="bg1"/>
            </a:solidFill>
          </p:grpSpPr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3C8F5F1-1070-A22D-9110-3D72D7676452}"/>
                  </a:ext>
                </a:extLst>
              </p:cNvPr>
              <p:cNvGrpSpPr/>
              <p:nvPr/>
            </p:nvGrpSpPr>
            <p:grpSpPr>
              <a:xfrm>
                <a:off x="5699613" y="5772733"/>
                <a:ext cx="1423730" cy="269789"/>
                <a:chOff x="5699613" y="5772733"/>
                <a:chExt cx="1423730" cy="269789"/>
              </a:xfrm>
              <a:solidFill>
                <a:schemeClr val="bg1"/>
              </a:solidFill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33F9D6AC-D981-2F76-42AE-6BD030BC863A}"/>
                    </a:ext>
                  </a:extLst>
                </p:cNvPr>
                <p:cNvSpPr/>
                <p:nvPr/>
              </p:nvSpPr>
              <p:spPr>
                <a:xfrm>
                  <a:off x="5699613" y="5784772"/>
                  <a:ext cx="157398" cy="253483"/>
                </a:xfrm>
                <a:custGeom>
                  <a:avLst/>
                  <a:gdLst>
                    <a:gd name="connsiteX0" fmla="*/ 0 w 157398"/>
                    <a:gd name="connsiteY0" fmla="*/ 0 h 253483"/>
                    <a:gd name="connsiteX1" fmla="*/ 62250 w 157398"/>
                    <a:gd name="connsiteY1" fmla="*/ 0 h 253483"/>
                    <a:gd name="connsiteX2" fmla="*/ 62250 w 157398"/>
                    <a:gd name="connsiteY2" fmla="*/ 198164 h 253483"/>
                    <a:gd name="connsiteX3" fmla="*/ 157398 w 157398"/>
                    <a:gd name="connsiteY3" fmla="*/ 198164 h 253483"/>
                    <a:gd name="connsiteX4" fmla="*/ 157398 w 157398"/>
                    <a:gd name="connsiteY4" fmla="*/ 253483 h 253483"/>
                    <a:gd name="connsiteX5" fmla="*/ 0 w 157398"/>
                    <a:gd name="connsiteY5" fmla="*/ 253483 h 253483"/>
                    <a:gd name="connsiteX6" fmla="*/ 0 w 157398"/>
                    <a:gd name="connsiteY6" fmla="*/ 0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98" h="253483">
                      <a:moveTo>
                        <a:pt x="0" y="0"/>
                      </a:moveTo>
                      <a:lnTo>
                        <a:pt x="62250" y="0"/>
                      </a:lnTo>
                      <a:lnTo>
                        <a:pt x="62250" y="198164"/>
                      </a:lnTo>
                      <a:lnTo>
                        <a:pt x="157398" y="198164"/>
                      </a:lnTo>
                      <a:lnTo>
                        <a:pt x="157398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3213796C-DD27-78BA-4249-64DA37A1FE97}"/>
                    </a:ext>
                  </a:extLst>
                </p:cNvPr>
                <p:cNvSpPr/>
                <p:nvPr/>
              </p:nvSpPr>
              <p:spPr>
                <a:xfrm>
                  <a:off x="5876477" y="5780810"/>
                  <a:ext cx="176508" cy="261611"/>
                </a:xfrm>
                <a:custGeom>
                  <a:avLst/>
                  <a:gdLst>
                    <a:gd name="connsiteX0" fmla="*/ 161301 w 176508"/>
                    <a:gd name="connsiteY0" fmla="*/ 17068 h 261611"/>
                    <a:gd name="connsiteX1" fmla="*/ 161301 w 176508"/>
                    <a:gd name="connsiteY1" fmla="*/ 76604 h 261611"/>
                    <a:gd name="connsiteX2" fmla="*/ 95858 w 176508"/>
                    <a:gd name="connsiteY2" fmla="*/ 55319 h 261611"/>
                    <a:gd name="connsiteX3" fmla="*/ 62604 w 176508"/>
                    <a:gd name="connsiteY3" fmla="*/ 74826 h 261611"/>
                    <a:gd name="connsiteX4" fmla="*/ 99052 w 176508"/>
                    <a:gd name="connsiteY4" fmla="*/ 101749 h 261611"/>
                    <a:gd name="connsiteX5" fmla="*/ 176509 w 176508"/>
                    <a:gd name="connsiteY5" fmla="*/ 181147 h 261611"/>
                    <a:gd name="connsiteX6" fmla="*/ 79231 w 176508"/>
                    <a:gd name="connsiteY6" fmla="*/ 261611 h 261611"/>
                    <a:gd name="connsiteX7" fmla="*/ 1064 w 176508"/>
                    <a:gd name="connsiteY7" fmla="*/ 239971 h 261611"/>
                    <a:gd name="connsiteX8" fmla="*/ 1064 w 176508"/>
                    <a:gd name="connsiteY8" fmla="*/ 176524 h 261611"/>
                    <a:gd name="connsiteX9" fmla="*/ 74618 w 176508"/>
                    <a:gd name="connsiteY9" fmla="*/ 205936 h 261611"/>
                    <a:gd name="connsiteX10" fmla="*/ 111066 w 176508"/>
                    <a:gd name="connsiteY10" fmla="*/ 182874 h 261611"/>
                    <a:gd name="connsiteX11" fmla="*/ 68637 w 176508"/>
                    <a:gd name="connsiteY11" fmla="*/ 151328 h 261611"/>
                    <a:gd name="connsiteX12" fmla="*/ 0 w 176508"/>
                    <a:gd name="connsiteY12" fmla="*/ 76909 h 261611"/>
                    <a:gd name="connsiteX13" fmla="*/ 93729 w 176508"/>
                    <a:gd name="connsiteY13" fmla="*/ 0 h 261611"/>
                    <a:gd name="connsiteX14" fmla="*/ 161301 w 176508"/>
                    <a:gd name="connsiteY14" fmla="*/ 17017 h 26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08" h="261611">
                      <a:moveTo>
                        <a:pt x="161301" y="17068"/>
                      </a:moveTo>
                      <a:lnTo>
                        <a:pt x="161301" y="76604"/>
                      </a:lnTo>
                      <a:cubicBezTo>
                        <a:pt x="144674" y="63853"/>
                        <a:pt x="119227" y="55319"/>
                        <a:pt x="95858" y="55319"/>
                      </a:cubicBezTo>
                      <a:cubicBezTo>
                        <a:pt x="75328" y="55319"/>
                        <a:pt x="62604" y="62075"/>
                        <a:pt x="62604" y="74826"/>
                      </a:cubicBezTo>
                      <a:cubicBezTo>
                        <a:pt x="62604" y="87576"/>
                        <a:pt x="74973" y="92910"/>
                        <a:pt x="99052" y="101749"/>
                      </a:cubicBezTo>
                      <a:cubicBezTo>
                        <a:pt x="134080" y="115210"/>
                        <a:pt x="176509" y="130806"/>
                        <a:pt x="176509" y="181147"/>
                      </a:cubicBezTo>
                      <a:cubicBezTo>
                        <a:pt x="176509" y="228287"/>
                        <a:pt x="140416" y="261611"/>
                        <a:pt x="79231" y="261611"/>
                      </a:cubicBezTo>
                      <a:cubicBezTo>
                        <a:pt x="48107" y="261611"/>
                        <a:pt x="19111" y="252417"/>
                        <a:pt x="1064" y="239971"/>
                      </a:cubicBezTo>
                      <a:lnTo>
                        <a:pt x="1064" y="176524"/>
                      </a:lnTo>
                      <a:cubicBezTo>
                        <a:pt x="19466" y="193186"/>
                        <a:pt x="46687" y="205936"/>
                        <a:pt x="74618" y="205936"/>
                      </a:cubicBezTo>
                      <a:cubicBezTo>
                        <a:pt x="97632" y="205936"/>
                        <a:pt x="111066" y="196742"/>
                        <a:pt x="111066" y="182874"/>
                      </a:cubicBezTo>
                      <a:cubicBezTo>
                        <a:pt x="111066" y="167634"/>
                        <a:pt x="93729" y="161234"/>
                        <a:pt x="68637" y="151328"/>
                      </a:cubicBezTo>
                      <a:cubicBezTo>
                        <a:pt x="39641" y="140356"/>
                        <a:pt x="0" y="123338"/>
                        <a:pt x="0" y="76909"/>
                      </a:cubicBezTo>
                      <a:cubicBezTo>
                        <a:pt x="0" y="32968"/>
                        <a:pt x="34673" y="0"/>
                        <a:pt x="93729" y="0"/>
                      </a:cubicBezTo>
                      <a:cubicBezTo>
                        <a:pt x="119531" y="0"/>
                        <a:pt x="143610" y="6401"/>
                        <a:pt x="161301" y="1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8F083EF6-F690-B6E7-2047-21DC3C66A8DD}"/>
                    </a:ext>
                  </a:extLst>
                </p:cNvPr>
                <p:cNvSpPr/>
                <p:nvPr/>
              </p:nvSpPr>
              <p:spPr>
                <a:xfrm>
                  <a:off x="6171757" y="5784772"/>
                  <a:ext cx="209458" cy="253483"/>
                </a:xfrm>
                <a:custGeom>
                  <a:avLst/>
                  <a:gdLst>
                    <a:gd name="connsiteX0" fmla="*/ 101 w 209458"/>
                    <a:gd name="connsiteY0" fmla="*/ 0 h 253483"/>
                    <a:gd name="connsiteX1" fmla="*/ 104780 w 209458"/>
                    <a:gd name="connsiteY1" fmla="*/ 0 h 253483"/>
                    <a:gd name="connsiteX2" fmla="*/ 194251 w 209458"/>
                    <a:gd name="connsiteY2" fmla="*/ 83309 h 253483"/>
                    <a:gd name="connsiteX3" fmla="*/ 144015 w 209458"/>
                    <a:gd name="connsiteY3" fmla="*/ 153868 h 253483"/>
                    <a:gd name="connsiteX4" fmla="*/ 209459 w 209458"/>
                    <a:gd name="connsiteY4" fmla="*/ 253483 h 253483"/>
                    <a:gd name="connsiteX5" fmla="*/ 139757 w 209458"/>
                    <a:gd name="connsiteY5" fmla="*/ 253483 h 253483"/>
                    <a:gd name="connsiteX6" fmla="*/ 85264 w 209458"/>
                    <a:gd name="connsiteY6" fmla="*/ 166263 h 253483"/>
                    <a:gd name="connsiteX7" fmla="*/ 62249 w 209458"/>
                    <a:gd name="connsiteY7" fmla="*/ 166263 h 253483"/>
                    <a:gd name="connsiteX8" fmla="*/ 62249 w 209458"/>
                    <a:gd name="connsiteY8" fmla="*/ 253483 h 253483"/>
                    <a:gd name="connsiteX9" fmla="*/ 0 w 209458"/>
                    <a:gd name="connsiteY9" fmla="*/ 253483 h 253483"/>
                    <a:gd name="connsiteX10" fmla="*/ 0 w 209458"/>
                    <a:gd name="connsiteY10" fmla="*/ 0 h 253483"/>
                    <a:gd name="connsiteX11" fmla="*/ 98089 w 209458"/>
                    <a:gd name="connsiteY11" fmla="*/ 114855 h 253483"/>
                    <a:gd name="connsiteX12" fmla="*/ 130278 w 209458"/>
                    <a:gd name="connsiteY12" fmla="*/ 83665 h 253483"/>
                    <a:gd name="connsiteX13" fmla="*/ 98089 w 209458"/>
                    <a:gd name="connsiteY13" fmla="*/ 52830 h 253483"/>
                    <a:gd name="connsiteX14" fmla="*/ 62351 w 209458"/>
                    <a:gd name="connsiteY14" fmla="*/ 52830 h 253483"/>
                    <a:gd name="connsiteX15" fmla="*/ 62351 w 209458"/>
                    <a:gd name="connsiteY15" fmla="*/ 114855 h 253483"/>
                    <a:gd name="connsiteX16" fmla="*/ 98089 w 209458"/>
                    <a:gd name="connsiteY16" fmla="*/ 114855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9458" h="253483">
                      <a:moveTo>
                        <a:pt x="101" y="0"/>
                      </a:moveTo>
                      <a:lnTo>
                        <a:pt x="104780" y="0"/>
                      </a:lnTo>
                      <a:cubicBezTo>
                        <a:pt x="158564" y="0"/>
                        <a:pt x="194251" y="35102"/>
                        <a:pt x="194251" y="83309"/>
                      </a:cubicBezTo>
                      <a:cubicBezTo>
                        <a:pt x="194251" y="114144"/>
                        <a:pt x="174431" y="142489"/>
                        <a:pt x="144015" y="153868"/>
                      </a:cubicBezTo>
                      <a:lnTo>
                        <a:pt x="209459" y="253483"/>
                      </a:lnTo>
                      <a:lnTo>
                        <a:pt x="139757" y="253483"/>
                      </a:lnTo>
                      <a:lnTo>
                        <a:pt x="85264" y="166263"/>
                      </a:lnTo>
                      <a:lnTo>
                        <a:pt x="62249" y="166263"/>
                      </a:lnTo>
                      <a:lnTo>
                        <a:pt x="62249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  <a:moveTo>
                        <a:pt x="98089" y="114855"/>
                      </a:moveTo>
                      <a:cubicBezTo>
                        <a:pt x="117554" y="114855"/>
                        <a:pt x="130278" y="101393"/>
                        <a:pt x="130278" y="83665"/>
                      </a:cubicBezTo>
                      <a:cubicBezTo>
                        <a:pt x="130278" y="65936"/>
                        <a:pt x="117554" y="52830"/>
                        <a:pt x="98089" y="52830"/>
                      </a:cubicBezTo>
                      <a:lnTo>
                        <a:pt x="62351" y="52830"/>
                      </a:lnTo>
                      <a:lnTo>
                        <a:pt x="62351" y="114855"/>
                      </a:lnTo>
                      <a:lnTo>
                        <a:pt x="98089" y="1148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7C0978C-ADC3-7F1A-2144-212BC0B7111A}"/>
                    </a:ext>
                  </a:extLst>
                </p:cNvPr>
                <p:cNvSpPr/>
                <p:nvPr/>
              </p:nvSpPr>
              <p:spPr>
                <a:xfrm>
                  <a:off x="6383091" y="5851826"/>
                  <a:ext cx="179702" cy="190696"/>
                </a:xfrm>
                <a:custGeom>
                  <a:avLst/>
                  <a:gdLst>
                    <a:gd name="connsiteX0" fmla="*/ 179652 w 179702"/>
                    <a:gd name="connsiteY0" fmla="*/ 87525 h 190696"/>
                    <a:gd name="connsiteX1" fmla="*/ 177878 w 179702"/>
                    <a:gd name="connsiteY1" fmla="*/ 108454 h 190696"/>
                    <a:gd name="connsiteX2" fmla="*/ 62909 w 179702"/>
                    <a:gd name="connsiteY2" fmla="*/ 108454 h 190696"/>
                    <a:gd name="connsiteX3" fmla="*/ 111725 w 179702"/>
                    <a:gd name="connsiteY3" fmla="*/ 139644 h 190696"/>
                    <a:gd name="connsiteX4" fmla="*/ 166573 w 179702"/>
                    <a:gd name="connsiteY4" fmla="*/ 124761 h 190696"/>
                    <a:gd name="connsiteX5" fmla="*/ 166573 w 179702"/>
                    <a:gd name="connsiteY5" fmla="*/ 178657 h 190696"/>
                    <a:gd name="connsiteX6" fmla="*/ 103969 w 179702"/>
                    <a:gd name="connsiteY6" fmla="*/ 190697 h 190696"/>
                    <a:gd name="connsiteX7" fmla="*/ 0 w 179702"/>
                    <a:gd name="connsiteY7" fmla="*/ 95348 h 190696"/>
                    <a:gd name="connsiteX8" fmla="*/ 93020 w 179702"/>
                    <a:gd name="connsiteY8" fmla="*/ 0 h 190696"/>
                    <a:gd name="connsiteX9" fmla="*/ 179703 w 179702"/>
                    <a:gd name="connsiteY9" fmla="*/ 87576 h 190696"/>
                    <a:gd name="connsiteX10" fmla="*/ 62199 w 179702"/>
                    <a:gd name="connsiteY10" fmla="*/ 75486 h 190696"/>
                    <a:gd name="connsiteX11" fmla="*/ 122674 w 179702"/>
                    <a:gd name="connsiteY11" fmla="*/ 75486 h 190696"/>
                    <a:gd name="connsiteX12" fmla="*/ 92614 w 179702"/>
                    <a:gd name="connsiteY12" fmla="*/ 48919 h 190696"/>
                    <a:gd name="connsiteX13" fmla="*/ 62199 w 179702"/>
                    <a:gd name="connsiteY13" fmla="*/ 75486 h 19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9702" h="190696">
                      <a:moveTo>
                        <a:pt x="179652" y="87525"/>
                      </a:moveTo>
                      <a:cubicBezTo>
                        <a:pt x="179652" y="94282"/>
                        <a:pt x="178942" y="103832"/>
                        <a:pt x="177878" y="108454"/>
                      </a:cubicBezTo>
                      <a:lnTo>
                        <a:pt x="62909" y="108454"/>
                      </a:lnTo>
                      <a:cubicBezTo>
                        <a:pt x="66457" y="131161"/>
                        <a:pt x="88001" y="139644"/>
                        <a:pt x="111725" y="139644"/>
                      </a:cubicBezTo>
                      <a:cubicBezTo>
                        <a:pt x="133674" y="139644"/>
                        <a:pt x="156283" y="132177"/>
                        <a:pt x="166573" y="124761"/>
                      </a:cubicBezTo>
                      <a:lnTo>
                        <a:pt x="166573" y="178657"/>
                      </a:lnTo>
                      <a:cubicBezTo>
                        <a:pt x="151011" y="186785"/>
                        <a:pt x="126577" y="190697"/>
                        <a:pt x="103969" y="190697"/>
                      </a:cubicBezTo>
                      <a:cubicBezTo>
                        <a:pt x="44558" y="190697"/>
                        <a:pt x="0" y="157373"/>
                        <a:pt x="0" y="95348"/>
                      </a:cubicBezTo>
                      <a:cubicBezTo>
                        <a:pt x="0" y="41451"/>
                        <a:pt x="39286" y="0"/>
                        <a:pt x="93020" y="0"/>
                      </a:cubicBezTo>
                      <a:cubicBezTo>
                        <a:pt x="146753" y="0"/>
                        <a:pt x="179703" y="40029"/>
                        <a:pt x="179703" y="87576"/>
                      </a:cubicBezTo>
                      <a:close/>
                      <a:moveTo>
                        <a:pt x="62199" y="75486"/>
                      </a:moveTo>
                      <a:lnTo>
                        <a:pt x="122674" y="75486"/>
                      </a:lnTo>
                      <a:cubicBezTo>
                        <a:pt x="120900" y="59891"/>
                        <a:pt x="110305" y="48919"/>
                        <a:pt x="92614" y="48919"/>
                      </a:cubicBezTo>
                      <a:cubicBezTo>
                        <a:pt x="74923" y="48919"/>
                        <a:pt x="64683" y="59891"/>
                        <a:pt x="62199" y="754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BE3A53D8-F7F3-8363-9D23-1B2BC3D23434}"/>
                    </a:ext>
                  </a:extLst>
                </p:cNvPr>
                <p:cNvSpPr/>
                <p:nvPr/>
              </p:nvSpPr>
              <p:spPr>
                <a:xfrm>
                  <a:off x="6579319" y="5803212"/>
                  <a:ext cx="128807" cy="239259"/>
                </a:xfrm>
                <a:custGeom>
                  <a:avLst/>
                  <a:gdLst>
                    <a:gd name="connsiteX0" fmla="*/ 128808 w 128807"/>
                    <a:gd name="connsiteY0" fmla="*/ 231132 h 239259"/>
                    <a:gd name="connsiteX1" fmla="*/ 88812 w 128807"/>
                    <a:gd name="connsiteY1" fmla="*/ 239260 h 239259"/>
                    <a:gd name="connsiteX2" fmla="*/ 23014 w 128807"/>
                    <a:gd name="connsiteY2" fmla="*/ 172968 h 239259"/>
                    <a:gd name="connsiteX3" fmla="*/ 23014 w 128807"/>
                    <a:gd name="connsiteY3" fmla="*/ 100327 h 239259"/>
                    <a:gd name="connsiteX4" fmla="*/ 0 w 128807"/>
                    <a:gd name="connsiteY4" fmla="*/ 100327 h 239259"/>
                    <a:gd name="connsiteX5" fmla="*/ 0 w 128807"/>
                    <a:gd name="connsiteY5" fmla="*/ 52830 h 239259"/>
                    <a:gd name="connsiteX6" fmla="*/ 24737 w 128807"/>
                    <a:gd name="connsiteY6" fmla="*/ 52830 h 239259"/>
                    <a:gd name="connsiteX7" fmla="*/ 24737 w 128807"/>
                    <a:gd name="connsiteY7" fmla="*/ 13106 h 239259"/>
                    <a:gd name="connsiteX8" fmla="*/ 84503 w 128807"/>
                    <a:gd name="connsiteY8" fmla="*/ 0 h 239259"/>
                    <a:gd name="connsiteX9" fmla="*/ 84503 w 128807"/>
                    <a:gd name="connsiteY9" fmla="*/ 52830 h 239259"/>
                    <a:gd name="connsiteX10" fmla="*/ 124448 w 128807"/>
                    <a:gd name="connsiteY10" fmla="*/ 52830 h 239259"/>
                    <a:gd name="connsiteX11" fmla="*/ 124448 w 128807"/>
                    <a:gd name="connsiteY11" fmla="*/ 100327 h 239259"/>
                    <a:gd name="connsiteX12" fmla="*/ 84503 w 128807"/>
                    <a:gd name="connsiteY12" fmla="*/ 100327 h 239259"/>
                    <a:gd name="connsiteX13" fmla="*/ 84503 w 128807"/>
                    <a:gd name="connsiteY13" fmla="*/ 163062 h 239259"/>
                    <a:gd name="connsiteX14" fmla="*/ 107872 w 128807"/>
                    <a:gd name="connsiteY14" fmla="*/ 185414 h 239259"/>
                    <a:gd name="connsiteX15" fmla="*/ 128757 w 128807"/>
                    <a:gd name="connsiteY15" fmla="*/ 179369 h 239259"/>
                    <a:gd name="connsiteX16" fmla="*/ 128757 w 128807"/>
                    <a:gd name="connsiteY16" fmla="*/ 231132 h 23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8807" h="239259">
                      <a:moveTo>
                        <a:pt x="128808" y="231132"/>
                      </a:moveTo>
                      <a:cubicBezTo>
                        <a:pt x="120646" y="235399"/>
                        <a:pt x="106858" y="239260"/>
                        <a:pt x="88812" y="239260"/>
                      </a:cubicBezTo>
                      <a:cubicBezTo>
                        <a:pt x="48816" y="239260"/>
                        <a:pt x="23014" y="215486"/>
                        <a:pt x="23014" y="172968"/>
                      </a:cubicBezTo>
                      <a:lnTo>
                        <a:pt x="23014" y="100327"/>
                      </a:lnTo>
                      <a:lnTo>
                        <a:pt x="0" y="100327"/>
                      </a:lnTo>
                      <a:lnTo>
                        <a:pt x="0" y="52830"/>
                      </a:lnTo>
                      <a:lnTo>
                        <a:pt x="24737" y="52830"/>
                      </a:lnTo>
                      <a:lnTo>
                        <a:pt x="24737" y="13106"/>
                      </a:lnTo>
                      <a:lnTo>
                        <a:pt x="84503" y="0"/>
                      </a:lnTo>
                      <a:lnTo>
                        <a:pt x="84503" y="52830"/>
                      </a:lnTo>
                      <a:lnTo>
                        <a:pt x="124448" y="52830"/>
                      </a:lnTo>
                      <a:lnTo>
                        <a:pt x="124448" y="100327"/>
                      </a:lnTo>
                      <a:lnTo>
                        <a:pt x="84503" y="100327"/>
                      </a:lnTo>
                      <a:lnTo>
                        <a:pt x="84503" y="163062"/>
                      </a:lnTo>
                      <a:cubicBezTo>
                        <a:pt x="84503" y="179013"/>
                        <a:pt x="94388" y="185414"/>
                        <a:pt x="107872" y="185414"/>
                      </a:cubicBezTo>
                      <a:cubicBezTo>
                        <a:pt x="114614" y="185414"/>
                        <a:pt x="122725" y="183280"/>
                        <a:pt x="128757" y="179369"/>
                      </a:cubicBezTo>
                      <a:lnTo>
                        <a:pt x="128757" y="2311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2B399C7-7091-7901-30CC-3895D09465E5}"/>
                    </a:ext>
                  </a:extLst>
                </p:cNvPr>
                <p:cNvSpPr/>
                <p:nvPr/>
              </p:nvSpPr>
              <p:spPr>
                <a:xfrm>
                  <a:off x="6726934" y="5851673"/>
                  <a:ext cx="165863" cy="190747"/>
                </a:xfrm>
                <a:custGeom>
                  <a:avLst/>
                  <a:gdLst>
                    <a:gd name="connsiteX0" fmla="*/ 79181 w 165863"/>
                    <a:gd name="connsiteY0" fmla="*/ 102 h 190747"/>
                    <a:gd name="connsiteX1" fmla="*/ 165864 w 165863"/>
                    <a:gd name="connsiteY1" fmla="*/ 74521 h 190747"/>
                    <a:gd name="connsiteX2" fmla="*/ 165864 w 165863"/>
                    <a:gd name="connsiteY2" fmla="*/ 186531 h 190747"/>
                    <a:gd name="connsiteX3" fmla="*/ 108582 w 165863"/>
                    <a:gd name="connsiteY3" fmla="*/ 186531 h 190747"/>
                    <a:gd name="connsiteX4" fmla="*/ 108582 w 165863"/>
                    <a:gd name="connsiteY4" fmla="*/ 164891 h 190747"/>
                    <a:gd name="connsiteX5" fmla="*/ 59056 w 165863"/>
                    <a:gd name="connsiteY5" fmla="*/ 190747 h 190747"/>
                    <a:gd name="connsiteX6" fmla="*/ 0 w 165863"/>
                    <a:gd name="connsiteY6" fmla="*/ 139695 h 190747"/>
                    <a:gd name="connsiteX7" fmla="*/ 62604 w 165863"/>
                    <a:gd name="connsiteY7" fmla="*/ 83004 h 190747"/>
                    <a:gd name="connsiteX8" fmla="*/ 106453 w 165863"/>
                    <a:gd name="connsiteY8" fmla="*/ 76959 h 190747"/>
                    <a:gd name="connsiteX9" fmla="*/ 106453 w 165863"/>
                    <a:gd name="connsiteY9" fmla="*/ 74115 h 190747"/>
                    <a:gd name="connsiteX10" fmla="*/ 73909 w 165863"/>
                    <a:gd name="connsiteY10" fmla="*/ 52475 h 190747"/>
                    <a:gd name="connsiteX11" fmla="*/ 13433 w 165863"/>
                    <a:gd name="connsiteY11" fmla="*/ 71626 h 190747"/>
                    <a:gd name="connsiteX12" fmla="*/ 13433 w 165863"/>
                    <a:gd name="connsiteY12" fmla="*/ 16306 h 190747"/>
                    <a:gd name="connsiteX13" fmla="*/ 79231 w 165863"/>
                    <a:gd name="connsiteY13" fmla="*/ 0 h 190747"/>
                    <a:gd name="connsiteX14" fmla="*/ 106757 w 165863"/>
                    <a:gd name="connsiteY14" fmla="*/ 114245 h 190747"/>
                    <a:gd name="connsiteX15" fmla="*/ 106757 w 165863"/>
                    <a:gd name="connsiteY15" fmla="*/ 110689 h 190747"/>
                    <a:gd name="connsiteX16" fmla="*/ 78116 w 165863"/>
                    <a:gd name="connsiteY16" fmla="*/ 114601 h 190747"/>
                    <a:gd name="connsiteX17" fmla="*/ 56876 w 165863"/>
                    <a:gd name="connsiteY17" fmla="*/ 131618 h 190747"/>
                    <a:gd name="connsiteX18" fmla="*/ 75277 w 165863"/>
                    <a:gd name="connsiteY18" fmla="*/ 146502 h 190747"/>
                    <a:gd name="connsiteX19" fmla="*/ 106757 w 165863"/>
                    <a:gd name="connsiteY19" fmla="*/ 114245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5863" h="190747">
                      <a:moveTo>
                        <a:pt x="79181" y="102"/>
                      </a:moveTo>
                      <a:cubicBezTo>
                        <a:pt x="125513" y="102"/>
                        <a:pt x="165864" y="22808"/>
                        <a:pt x="165864" y="74521"/>
                      </a:cubicBezTo>
                      <a:lnTo>
                        <a:pt x="165864" y="186531"/>
                      </a:lnTo>
                      <a:lnTo>
                        <a:pt x="108582" y="186531"/>
                      </a:lnTo>
                      <a:lnTo>
                        <a:pt x="108582" y="164891"/>
                      </a:lnTo>
                      <a:cubicBezTo>
                        <a:pt x="99407" y="179419"/>
                        <a:pt x="81715" y="190747"/>
                        <a:pt x="59056" y="190747"/>
                      </a:cubicBezTo>
                      <a:cubicBezTo>
                        <a:pt x="24738" y="190747"/>
                        <a:pt x="0" y="169107"/>
                        <a:pt x="0" y="139695"/>
                      </a:cubicBezTo>
                      <a:cubicBezTo>
                        <a:pt x="0" y="110283"/>
                        <a:pt x="22659" y="88999"/>
                        <a:pt x="62604" y="83004"/>
                      </a:cubicBezTo>
                      <a:lnTo>
                        <a:pt x="106453" y="76959"/>
                      </a:lnTo>
                      <a:lnTo>
                        <a:pt x="106453" y="74115"/>
                      </a:lnTo>
                      <a:cubicBezTo>
                        <a:pt x="106453" y="60298"/>
                        <a:pt x="93374" y="52475"/>
                        <a:pt x="73909" y="52475"/>
                      </a:cubicBezTo>
                      <a:cubicBezTo>
                        <a:pt x="49475" y="52475"/>
                        <a:pt x="26867" y="62025"/>
                        <a:pt x="13433" y="71626"/>
                      </a:cubicBezTo>
                      <a:lnTo>
                        <a:pt x="13433" y="16306"/>
                      </a:lnTo>
                      <a:cubicBezTo>
                        <a:pt x="30060" y="6401"/>
                        <a:pt x="54798" y="0"/>
                        <a:pt x="79231" y="0"/>
                      </a:cubicBezTo>
                      <a:close/>
                      <a:moveTo>
                        <a:pt x="106757" y="114245"/>
                      </a:moveTo>
                      <a:lnTo>
                        <a:pt x="106757" y="110689"/>
                      </a:lnTo>
                      <a:lnTo>
                        <a:pt x="78116" y="114601"/>
                      </a:lnTo>
                      <a:cubicBezTo>
                        <a:pt x="64683" y="116379"/>
                        <a:pt x="56876" y="122373"/>
                        <a:pt x="56876" y="131618"/>
                      </a:cubicBezTo>
                      <a:cubicBezTo>
                        <a:pt x="56876" y="140864"/>
                        <a:pt x="63973" y="146502"/>
                        <a:pt x="75277" y="146502"/>
                      </a:cubicBezTo>
                      <a:cubicBezTo>
                        <a:pt x="91195" y="146502"/>
                        <a:pt x="106757" y="133396"/>
                        <a:pt x="106757" y="1142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23FE4747-FAED-3108-DED7-2E711FFD9ECF}"/>
                    </a:ext>
                  </a:extLst>
                </p:cNvPr>
                <p:cNvSpPr/>
                <p:nvPr/>
              </p:nvSpPr>
              <p:spPr>
                <a:xfrm>
                  <a:off x="6930258" y="5772733"/>
                  <a:ext cx="66152" cy="265522"/>
                </a:xfrm>
                <a:custGeom>
                  <a:avLst/>
                  <a:gdLst>
                    <a:gd name="connsiteX0" fmla="*/ 66153 w 66152"/>
                    <a:gd name="connsiteY0" fmla="*/ 32257 h 265522"/>
                    <a:gd name="connsiteX1" fmla="*/ 32899 w 66152"/>
                    <a:gd name="connsiteY1" fmla="*/ 64158 h 265522"/>
                    <a:gd name="connsiteX2" fmla="*/ 0 w 66152"/>
                    <a:gd name="connsiteY2" fmla="*/ 32257 h 265522"/>
                    <a:gd name="connsiteX3" fmla="*/ 32899 w 66152"/>
                    <a:gd name="connsiteY3" fmla="*/ 0 h 265522"/>
                    <a:gd name="connsiteX4" fmla="*/ 66153 w 66152"/>
                    <a:gd name="connsiteY4" fmla="*/ 32257 h 265522"/>
                    <a:gd name="connsiteX5" fmla="*/ 2129 w 66152"/>
                    <a:gd name="connsiteY5" fmla="*/ 83309 h 265522"/>
                    <a:gd name="connsiteX6" fmla="*/ 63669 w 66152"/>
                    <a:gd name="connsiteY6" fmla="*/ 83309 h 265522"/>
                    <a:gd name="connsiteX7" fmla="*/ 63669 w 66152"/>
                    <a:gd name="connsiteY7" fmla="*/ 265523 h 265522"/>
                    <a:gd name="connsiteX8" fmla="*/ 2129 w 66152"/>
                    <a:gd name="connsiteY8" fmla="*/ 265523 h 265522"/>
                    <a:gd name="connsiteX9" fmla="*/ 2129 w 66152"/>
                    <a:gd name="connsiteY9" fmla="*/ 83309 h 26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52" h="265522">
                      <a:moveTo>
                        <a:pt x="66153" y="32257"/>
                      </a:moveTo>
                      <a:cubicBezTo>
                        <a:pt x="66153" y="50697"/>
                        <a:pt x="52010" y="64158"/>
                        <a:pt x="32899" y="64158"/>
                      </a:cubicBezTo>
                      <a:cubicBezTo>
                        <a:pt x="13788" y="64158"/>
                        <a:pt x="0" y="50697"/>
                        <a:pt x="0" y="32257"/>
                      </a:cubicBezTo>
                      <a:cubicBezTo>
                        <a:pt x="0" y="13817"/>
                        <a:pt x="14143" y="0"/>
                        <a:pt x="32899" y="0"/>
                      </a:cubicBezTo>
                      <a:cubicBezTo>
                        <a:pt x="51655" y="0"/>
                        <a:pt x="66153" y="13817"/>
                        <a:pt x="66153" y="32257"/>
                      </a:cubicBezTo>
                      <a:close/>
                      <a:moveTo>
                        <a:pt x="2129" y="83309"/>
                      </a:moveTo>
                      <a:lnTo>
                        <a:pt x="63669" y="83309"/>
                      </a:lnTo>
                      <a:lnTo>
                        <a:pt x="63669" y="265523"/>
                      </a:lnTo>
                      <a:lnTo>
                        <a:pt x="2129" y="265523"/>
                      </a:lnTo>
                      <a:lnTo>
                        <a:pt x="2129" y="8330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0322AA08-F4D6-E3B0-AA60-1E525ADE8033}"/>
                    </a:ext>
                  </a:extLst>
                </p:cNvPr>
                <p:cNvSpPr/>
                <p:nvPr/>
              </p:nvSpPr>
              <p:spPr>
                <a:xfrm>
                  <a:off x="7034582" y="5785128"/>
                  <a:ext cx="88761" cy="257344"/>
                </a:xfrm>
                <a:custGeom>
                  <a:avLst/>
                  <a:gdLst>
                    <a:gd name="connsiteX0" fmla="*/ 0 w 88761"/>
                    <a:gd name="connsiteY0" fmla="*/ 0 h 257344"/>
                    <a:gd name="connsiteX1" fmla="*/ 61540 w 88761"/>
                    <a:gd name="connsiteY1" fmla="*/ 0 h 257344"/>
                    <a:gd name="connsiteX2" fmla="*/ 61540 w 88761"/>
                    <a:gd name="connsiteY2" fmla="*/ 187141 h 257344"/>
                    <a:gd name="connsiteX3" fmla="*/ 76747 w 88761"/>
                    <a:gd name="connsiteY3" fmla="*/ 204514 h 257344"/>
                    <a:gd name="connsiteX4" fmla="*/ 88761 w 88761"/>
                    <a:gd name="connsiteY4" fmla="*/ 202380 h 257344"/>
                    <a:gd name="connsiteX5" fmla="*/ 88761 w 88761"/>
                    <a:gd name="connsiteY5" fmla="*/ 252721 h 257344"/>
                    <a:gd name="connsiteX6" fmla="*/ 60475 w 88761"/>
                    <a:gd name="connsiteY6" fmla="*/ 257344 h 257344"/>
                    <a:gd name="connsiteX7" fmla="*/ 0 w 88761"/>
                    <a:gd name="connsiteY7" fmla="*/ 198520 h 257344"/>
                    <a:gd name="connsiteX8" fmla="*/ 0 w 88761"/>
                    <a:gd name="connsiteY8" fmla="*/ 0 h 25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761" h="257344">
                      <a:moveTo>
                        <a:pt x="0" y="0"/>
                      </a:moveTo>
                      <a:lnTo>
                        <a:pt x="61540" y="0"/>
                      </a:lnTo>
                      <a:lnTo>
                        <a:pt x="61540" y="187141"/>
                      </a:lnTo>
                      <a:cubicBezTo>
                        <a:pt x="61540" y="198469"/>
                        <a:pt x="65443" y="204514"/>
                        <a:pt x="76747" y="204514"/>
                      </a:cubicBezTo>
                      <a:cubicBezTo>
                        <a:pt x="81005" y="204514"/>
                        <a:pt x="85213" y="203803"/>
                        <a:pt x="88761" y="202380"/>
                      </a:cubicBezTo>
                      <a:lnTo>
                        <a:pt x="88761" y="252721"/>
                      </a:lnTo>
                      <a:cubicBezTo>
                        <a:pt x="82019" y="255566"/>
                        <a:pt x="72134" y="257344"/>
                        <a:pt x="60475" y="257344"/>
                      </a:cubicBezTo>
                      <a:cubicBezTo>
                        <a:pt x="23673" y="257344"/>
                        <a:pt x="0" y="237838"/>
                        <a:pt x="0" y="1985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F5211F46-9404-43AC-E9ED-9C844781C690}"/>
                  </a:ext>
                </a:extLst>
              </p:cNvPr>
              <p:cNvGrpSpPr/>
              <p:nvPr/>
            </p:nvGrpSpPr>
            <p:grpSpPr>
              <a:xfrm>
                <a:off x="5095772" y="5703850"/>
                <a:ext cx="479950" cy="481059"/>
                <a:chOff x="5095772" y="5703850"/>
                <a:chExt cx="479950" cy="481059"/>
              </a:xfrm>
              <a:solidFill>
                <a:schemeClr val="bg1"/>
              </a:solidFill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CBDFFC0D-E472-B35E-DB40-E70416E21353}"/>
                    </a:ext>
                  </a:extLst>
                </p:cNvPr>
                <p:cNvSpPr/>
                <p:nvPr/>
              </p:nvSpPr>
              <p:spPr>
                <a:xfrm>
                  <a:off x="5095772" y="5739562"/>
                  <a:ext cx="479950" cy="445348"/>
                </a:xfrm>
                <a:custGeom>
                  <a:avLst/>
                  <a:gdLst>
                    <a:gd name="connsiteX0" fmla="*/ 316317 w 479950"/>
                    <a:gd name="connsiteY0" fmla="*/ 97939 h 445348"/>
                    <a:gd name="connsiteX1" fmla="*/ 264865 w 479950"/>
                    <a:gd name="connsiteY1" fmla="*/ 139644 h 445348"/>
                    <a:gd name="connsiteX2" fmla="*/ 316520 w 479950"/>
                    <a:gd name="connsiteY2" fmla="*/ 171952 h 445348"/>
                    <a:gd name="connsiteX3" fmla="*/ 381557 w 479950"/>
                    <a:gd name="connsiteY3" fmla="*/ 189020 h 445348"/>
                    <a:gd name="connsiteX4" fmla="*/ 412834 w 479950"/>
                    <a:gd name="connsiteY4" fmla="*/ 251553 h 445348"/>
                    <a:gd name="connsiteX5" fmla="*/ 346732 w 479950"/>
                    <a:gd name="connsiteY5" fmla="*/ 336996 h 445348"/>
                    <a:gd name="connsiteX6" fmla="*/ 245703 w 479950"/>
                    <a:gd name="connsiteY6" fmla="*/ 348070 h 445348"/>
                    <a:gd name="connsiteX7" fmla="*/ 232523 w 479950"/>
                    <a:gd name="connsiteY7" fmla="*/ 347714 h 445348"/>
                    <a:gd name="connsiteX8" fmla="*/ 171693 w 479950"/>
                    <a:gd name="connsiteY8" fmla="*/ 340856 h 445348"/>
                    <a:gd name="connsiteX9" fmla="*/ 95098 w 479950"/>
                    <a:gd name="connsiteY9" fmla="*/ 299811 h 445348"/>
                    <a:gd name="connsiteX10" fmla="*/ 63111 w 479950"/>
                    <a:gd name="connsiteY10" fmla="*/ 172460 h 445348"/>
                    <a:gd name="connsiteX11" fmla="*/ 64480 w 479950"/>
                    <a:gd name="connsiteY11" fmla="*/ 151125 h 445348"/>
                    <a:gd name="connsiteX12" fmla="*/ 114310 w 479950"/>
                    <a:gd name="connsiteY12" fmla="*/ 0 h 445348"/>
                    <a:gd name="connsiteX13" fmla="*/ 0 w 479950"/>
                    <a:gd name="connsiteY13" fmla="*/ 204869 h 445348"/>
                    <a:gd name="connsiteX14" fmla="*/ 239975 w 479950"/>
                    <a:gd name="connsiteY14" fmla="*/ 445348 h 445348"/>
                    <a:gd name="connsiteX15" fmla="*/ 479950 w 479950"/>
                    <a:gd name="connsiteY15" fmla="*/ 204869 h 445348"/>
                    <a:gd name="connsiteX16" fmla="*/ 474374 w 479950"/>
                    <a:gd name="connsiteY16" fmla="*/ 153208 h 445348"/>
                    <a:gd name="connsiteX17" fmla="*/ 316418 w 479950"/>
                    <a:gd name="connsiteY17" fmla="*/ 97990 h 4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79950" h="445348">
                      <a:moveTo>
                        <a:pt x="316317" y="97939"/>
                      </a:moveTo>
                      <a:cubicBezTo>
                        <a:pt x="285192" y="97939"/>
                        <a:pt x="264865" y="107743"/>
                        <a:pt x="264865" y="139644"/>
                      </a:cubicBezTo>
                      <a:cubicBezTo>
                        <a:pt x="264865" y="157170"/>
                        <a:pt x="274141" y="170225"/>
                        <a:pt x="316520" y="171952"/>
                      </a:cubicBezTo>
                      <a:cubicBezTo>
                        <a:pt x="342221" y="173019"/>
                        <a:pt x="363866" y="176880"/>
                        <a:pt x="381557" y="189020"/>
                      </a:cubicBezTo>
                      <a:cubicBezTo>
                        <a:pt x="403355" y="203955"/>
                        <a:pt x="412530" y="228541"/>
                        <a:pt x="412834" y="251553"/>
                      </a:cubicBezTo>
                      <a:cubicBezTo>
                        <a:pt x="413290" y="281321"/>
                        <a:pt x="399959" y="318912"/>
                        <a:pt x="346732" y="336996"/>
                      </a:cubicBezTo>
                      <a:cubicBezTo>
                        <a:pt x="316621" y="347206"/>
                        <a:pt x="281745" y="348070"/>
                        <a:pt x="245703" y="348070"/>
                      </a:cubicBezTo>
                      <a:cubicBezTo>
                        <a:pt x="241293" y="348070"/>
                        <a:pt x="236934" y="347714"/>
                        <a:pt x="232523" y="347714"/>
                      </a:cubicBezTo>
                      <a:cubicBezTo>
                        <a:pt x="196380" y="347562"/>
                        <a:pt x="171693" y="340856"/>
                        <a:pt x="171693" y="340856"/>
                      </a:cubicBezTo>
                      <a:cubicBezTo>
                        <a:pt x="147260" y="335929"/>
                        <a:pt x="114665" y="325058"/>
                        <a:pt x="95098" y="299811"/>
                      </a:cubicBezTo>
                      <a:cubicBezTo>
                        <a:pt x="63061" y="258462"/>
                        <a:pt x="62199" y="202431"/>
                        <a:pt x="63111" y="172460"/>
                      </a:cubicBezTo>
                      <a:cubicBezTo>
                        <a:pt x="63314" y="165552"/>
                        <a:pt x="63770" y="158440"/>
                        <a:pt x="64480" y="151125"/>
                      </a:cubicBezTo>
                      <a:cubicBezTo>
                        <a:pt x="69498" y="101190"/>
                        <a:pt x="88001" y="44702"/>
                        <a:pt x="114310" y="0"/>
                      </a:cubicBezTo>
                      <a:cubicBezTo>
                        <a:pt x="45724" y="42315"/>
                        <a:pt x="0" y="118258"/>
                        <a:pt x="0" y="204869"/>
                      </a:cubicBezTo>
                      <a:cubicBezTo>
                        <a:pt x="0" y="337656"/>
                        <a:pt x="107416" y="445348"/>
                        <a:pt x="239975" y="445348"/>
                      </a:cubicBezTo>
                      <a:cubicBezTo>
                        <a:pt x="372534" y="445348"/>
                        <a:pt x="479950" y="337707"/>
                        <a:pt x="479950" y="204869"/>
                      </a:cubicBezTo>
                      <a:cubicBezTo>
                        <a:pt x="479950" y="187141"/>
                        <a:pt x="478024" y="169869"/>
                        <a:pt x="474374" y="153208"/>
                      </a:cubicBezTo>
                      <a:cubicBezTo>
                        <a:pt x="471637" y="151430"/>
                        <a:pt x="394129" y="97990"/>
                        <a:pt x="316418" y="979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6FE35328-618A-04AE-F777-C0AFF874A42D}"/>
                    </a:ext>
                  </a:extLst>
                </p:cNvPr>
                <p:cNvSpPr/>
                <p:nvPr/>
              </p:nvSpPr>
              <p:spPr>
                <a:xfrm>
                  <a:off x="5205095" y="5703850"/>
                  <a:ext cx="352682" cy="332779"/>
                </a:xfrm>
                <a:custGeom>
                  <a:avLst/>
                  <a:gdLst>
                    <a:gd name="connsiteX0" fmla="*/ 33578 w 352682"/>
                    <a:gd name="connsiteY0" fmla="*/ 57707 h 332779"/>
                    <a:gd name="connsiteX1" fmla="*/ 3365 w 352682"/>
                    <a:gd name="connsiteY1" fmla="*/ 168295 h 332779"/>
                    <a:gd name="connsiteX2" fmla="*/ 4075 w 352682"/>
                    <a:gd name="connsiteY2" fmla="*/ 254906 h 332779"/>
                    <a:gd name="connsiteX3" fmla="*/ 136431 w 352682"/>
                    <a:gd name="connsiteY3" fmla="*/ 332779 h 332779"/>
                    <a:gd name="connsiteX4" fmla="*/ 252769 w 352682"/>
                    <a:gd name="connsiteY4" fmla="*/ 285435 h 332779"/>
                    <a:gd name="connsiteX5" fmla="*/ 197667 w 352682"/>
                    <a:gd name="connsiteY5" fmla="*/ 255058 h 332779"/>
                    <a:gd name="connsiteX6" fmla="*/ 104800 w 352682"/>
                    <a:gd name="connsiteY6" fmla="*/ 168498 h 332779"/>
                    <a:gd name="connsiteX7" fmla="*/ 188644 w 352682"/>
                    <a:gd name="connsiteY7" fmla="*/ 90675 h 332779"/>
                    <a:gd name="connsiteX8" fmla="*/ 352683 w 352682"/>
                    <a:gd name="connsiteY8" fmla="*/ 149195 h 332779"/>
                    <a:gd name="connsiteX9" fmla="*/ 130652 w 352682"/>
                    <a:gd name="connsiteY9" fmla="*/ 0 h 332779"/>
                    <a:gd name="connsiteX10" fmla="*/ 57048 w 352682"/>
                    <a:gd name="connsiteY10" fmla="*/ 11531 h 332779"/>
                    <a:gd name="connsiteX11" fmla="*/ 33628 w 352682"/>
                    <a:gd name="connsiteY11" fmla="*/ 57656 h 33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682" h="332779">
                      <a:moveTo>
                        <a:pt x="33578" y="57707"/>
                      </a:moveTo>
                      <a:cubicBezTo>
                        <a:pt x="18826" y="94739"/>
                        <a:pt x="8789" y="128824"/>
                        <a:pt x="3365" y="168295"/>
                      </a:cubicBezTo>
                      <a:cubicBezTo>
                        <a:pt x="-2566" y="211422"/>
                        <a:pt x="425" y="241647"/>
                        <a:pt x="4075" y="254906"/>
                      </a:cubicBezTo>
                      <a:cubicBezTo>
                        <a:pt x="21006" y="316829"/>
                        <a:pt x="44882" y="332779"/>
                        <a:pt x="136431" y="332779"/>
                      </a:cubicBezTo>
                      <a:cubicBezTo>
                        <a:pt x="227981" y="332779"/>
                        <a:pt x="252769" y="321299"/>
                        <a:pt x="252769" y="285435"/>
                      </a:cubicBezTo>
                      <a:cubicBezTo>
                        <a:pt x="252769" y="275682"/>
                        <a:pt x="245774" y="255312"/>
                        <a:pt x="197667" y="255058"/>
                      </a:cubicBezTo>
                      <a:cubicBezTo>
                        <a:pt x="167201" y="254906"/>
                        <a:pt x="100339" y="246118"/>
                        <a:pt x="104800" y="168498"/>
                      </a:cubicBezTo>
                      <a:cubicBezTo>
                        <a:pt x="107486" y="121509"/>
                        <a:pt x="144998" y="90472"/>
                        <a:pt x="188644" y="90675"/>
                      </a:cubicBezTo>
                      <a:cubicBezTo>
                        <a:pt x="283945" y="91081"/>
                        <a:pt x="345586" y="143607"/>
                        <a:pt x="352683" y="149195"/>
                      </a:cubicBezTo>
                      <a:cubicBezTo>
                        <a:pt x="316793" y="61669"/>
                        <a:pt x="230921" y="0"/>
                        <a:pt x="130652" y="0"/>
                      </a:cubicBezTo>
                      <a:cubicBezTo>
                        <a:pt x="105002" y="0"/>
                        <a:pt x="80265" y="4064"/>
                        <a:pt x="57048" y="11531"/>
                      </a:cubicBezTo>
                      <a:cubicBezTo>
                        <a:pt x="54767" y="14782"/>
                        <a:pt x="44933" y="29158"/>
                        <a:pt x="33628" y="576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id="{CAD32ED1-7C1E-3943-C457-5F778D7FE9D5}"/>
                </a:ext>
              </a:extLst>
            </p:cNvPr>
            <p:cNvGrpSpPr/>
            <p:nvPr/>
          </p:nvGrpSpPr>
          <p:grpSpPr>
            <a:xfrm>
              <a:off x="5699715" y="6142849"/>
              <a:ext cx="1396458" cy="184448"/>
              <a:chOff x="5699715" y="6142849"/>
              <a:chExt cx="1396458" cy="184448"/>
            </a:xfrm>
            <a:solidFill>
              <a:schemeClr val="bg1"/>
            </a:solidFill>
          </p:grpSpPr>
          <p:grpSp>
            <p:nvGrpSpPr>
              <p:cNvPr id="56" name="Graphic 1">
                <a:extLst>
                  <a:ext uri="{FF2B5EF4-FFF2-40B4-BE49-F238E27FC236}">
                    <a16:creationId xmlns:a16="http://schemas.microsoft.com/office/drawing/2014/main" id="{C1CE38EA-45C3-0C6C-A8E1-ACD683EBCD07}"/>
                  </a:ext>
                </a:extLst>
              </p:cNvPr>
              <p:cNvGrpSpPr/>
              <p:nvPr/>
            </p:nvGrpSpPr>
            <p:grpSpPr>
              <a:xfrm>
                <a:off x="5699715" y="6184758"/>
                <a:ext cx="1396458" cy="123998"/>
                <a:chOff x="5699715" y="6184758"/>
                <a:chExt cx="1396458" cy="123998"/>
              </a:xfrm>
              <a:solidFill>
                <a:schemeClr val="bg1"/>
              </a:solidFill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6C32604C-B270-662D-DE9F-F8225BDF0440}"/>
                    </a:ext>
                  </a:extLst>
                </p:cNvPr>
                <p:cNvSpPr/>
                <p:nvPr/>
              </p:nvSpPr>
              <p:spPr>
                <a:xfrm>
                  <a:off x="6431248" y="6184910"/>
                  <a:ext cx="73249" cy="90268"/>
                </a:xfrm>
                <a:custGeom>
                  <a:avLst/>
                  <a:gdLst>
                    <a:gd name="connsiteX0" fmla="*/ 38729 w 73249"/>
                    <a:gd name="connsiteY0" fmla="*/ 78077 h 90268"/>
                    <a:gd name="connsiteX1" fmla="*/ 46282 w 73249"/>
                    <a:gd name="connsiteY1" fmla="*/ 76807 h 90268"/>
                    <a:gd name="connsiteX2" fmla="*/ 52669 w 73249"/>
                    <a:gd name="connsiteY2" fmla="*/ 73251 h 90268"/>
                    <a:gd name="connsiteX3" fmla="*/ 57180 w 73249"/>
                    <a:gd name="connsiteY3" fmla="*/ 67917 h 90268"/>
                    <a:gd name="connsiteX4" fmla="*/ 59208 w 73249"/>
                    <a:gd name="connsiteY4" fmla="*/ 61212 h 90268"/>
                    <a:gd name="connsiteX5" fmla="*/ 73250 w 73249"/>
                    <a:gd name="connsiteY5" fmla="*/ 61212 h 90268"/>
                    <a:gd name="connsiteX6" fmla="*/ 70056 w 73249"/>
                    <a:gd name="connsiteY6" fmla="*/ 72286 h 90268"/>
                    <a:gd name="connsiteX7" fmla="*/ 62554 w 73249"/>
                    <a:gd name="connsiteY7" fmla="*/ 81531 h 90268"/>
                    <a:gd name="connsiteX8" fmla="*/ 51756 w 73249"/>
                    <a:gd name="connsiteY8" fmla="*/ 87881 h 90268"/>
                    <a:gd name="connsiteX9" fmla="*/ 38729 w 73249"/>
                    <a:gd name="connsiteY9" fmla="*/ 90269 h 90268"/>
                    <a:gd name="connsiteX10" fmla="*/ 21646 w 73249"/>
                    <a:gd name="connsiteY10" fmla="*/ 86763 h 90268"/>
                    <a:gd name="connsiteX11" fmla="*/ 9581 w 73249"/>
                    <a:gd name="connsiteY11" fmla="*/ 77315 h 90268"/>
                    <a:gd name="connsiteX12" fmla="*/ 2383 w 73249"/>
                    <a:gd name="connsiteY12" fmla="*/ 63498 h 90268"/>
                    <a:gd name="connsiteX13" fmla="*/ 0 w 73249"/>
                    <a:gd name="connsiteY13" fmla="*/ 46836 h 90268"/>
                    <a:gd name="connsiteX14" fmla="*/ 0 w 73249"/>
                    <a:gd name="connsiteY14" fmla="*/ 43433 h 90268"/>
                    <a:gd name="connsiteX15" fmla="*/ 2383 w 73249"/>
                    <a:gd name="connsiteY15" fmla="*/ 26771 h 90268"/>
                    <a:gd name="connsiteX16" fmla="*/ 9581 w 73249"/>
                    <a:gd name="connsiteY16" fmla="*/ 12954 h 90268"/>
                    <a:gd name="connsiteX17" fmla="*/ 21646 w 73249"/>
                    <a:gd name="connsiteY17" fmla="*/ 3505 h 90268"/>
                    <a:gd name="connsiteX18" fmla="*/ 38678 w 73249"/>
                    <a:gd name="connsiteY18" fmla="*/ 0 h 90268"/>
                    <a:gd name="connsiteX19" fmla="*/ 52517 w 73249"/>
                    <a:gd name="connsiteY19" fmla="*/ 2438 h 90268"/>
                    <a:gd name="connsiteX20" fmla="*/ 63263 w 73249"/>
                    <a:gd name="connsiteY20" fmla="*/ 9093 h 90268"/>
                    <a:gd name="connsiteX21" fmla="*/ 70360 w 73249"/>
                    <a:gd name="connsiteY21" fmla="*/ 19100 h 90268"/>
                    <a:gd name="connsiteX22" fmla="*/ 73250 w 73249"/>
                    <a:gd name="connsiteY22" fmla="*/ 31597 h 90268"/>
                    <a:gd name="connsiteX23" fmla="*/ 59208 w 73249"/>
                    <a:gd name="connsiteY23" fmla="*/ 31597 h 90268"/>
                    <a:gd name="connsiteX24" fmla="*/ 57332 w 73249"/>
                    <a:gd name="connsiteY24" fmla="*/ 24078 h 90268"/>
                    <a:gd name="connsiteX25" fmla="*/ 53125 w 73249"/>
                    <a:gd name="connsiteY25" fmla="*/ 17983 h 90268"/>
                    <a:gd name="connsiteX26" fmla="*/ 46839 w 73249"/>
                    <a:gd name="connsiteY26" fmla="*/ 13817 h 90268"/>
                    <a:gd name="connsiteX27" fmla="*/ 38678 w 73249"/>
                    <a:gd name="connsiteY27" fmla="*/ 12293 h 90268"/>
                    <a:gd name="connsiteX28" fmla="*/ 27222 w 73249"/>
                    <a:gd name="connsiteY28" fmla="*/ 15036 h 90268"/>
                    <a:gd name="connsiteX29" fmla="*/ 19922 w 73249"/>
                    <a:gd name="connsiteY29" fmla="*/ 22250 h 90268"/>
                    <a:gd name="connsiteX30" fmla="*/ 16019 w 73249"/>
                    <a:gd name="connsiteY30" fmla="*/ 32308 h 90268"/>
                    <a:gd name="connsiteX31" fmla="*/ 14903 w 73249"/>
                    <a:gd name="connsiteY31" fmla="*/ 43534 h 90268"/>
                    <a:gd name="connsiteX32" fmla="*/ 14903 w 73249"/>
                    <a:gd name="connsiteY32" fmla="*/ 46938 h 90268"/>
                    <a:gd name="connsiteX33" fmla="*/ 16019 w 73249"/>
                    <a:gd name="connsiteY33" fmla="*/ 58316 h 90268"/>
                    <a:gd name="connsiteX34" fmla="*/ 19871 w 73249"/>
                    <a:gd name="connsiteY34" fmla="*/ 68324 h 90268"/>
                    <a:gd name="connsiteX35" fmla="*/ 27171 w 73249"/>
                    <a:gd name="connsiteY35" fmla="*/ 75486 h 90268"/>
                    <a:gd name="connsiteX36" fmla="*/ 38729 w 73249"/>
                    <a:gd name="connsiteY36" fmla="*/ 78229 h 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3249" h="90268">
                      <a:moveTo>
                        <a:pt x="38729" y="78077"/>
                      </a:moveTo>
                      <a:cubicBezTo>
                        <a:pt x="41365" y="78077"/>
                        <a:pt x="43849" y="77671"/>
                        <a:pt x="46282" y="76807"/>
                      </a:cubicBezTo>
                      <a:cubicBezTo>
                        <a:pt x="48715" y="75943"/>
                        <a:pt x="50844" y="74775"/>
                        <a:pt x="52669" y="73251"/>
                      </a:cubicBezTo>
                      <a:cubicBezTo>
                        <a:pt x="54494" y="71727"/>
                        <a:pt x="56015" y="69949"/>
                        <a:pt x="57180" y="67917"/>
                      </a:cubicBezTo>
                      <a:cubicBezTo>
                        <a:pt x="58346" y="65835"/>
                        <a:pt x="59005" y="63599"/>
                        <a:pt x="59208" y="61212"/>
                      </a:cubicBezTo>
                      <a:lnTo>
                        <a:pt x="73250" y="61212"/>
                      </a:lnTo>
                      <a:cubicBezTo>
                        <a:pt x="73047" y="65073"/>
                        <a:pt x="71982" y="68781"/>
                        <a:pt x="70056" y="72286"/>
                      </a:cubicBezTo>
                      <a:cubicBezTo>
                        <a:pt x="68130" y="75791"/>
                        <a:pt x="65646" y="78890"/>
                        <a:pt x="62554" y="81531"/>
                      </a:cubicBezTo>
                      <a:cubicBezTo>
                        <a:pt x="59462" y="84173"/>
                        <a:pt x="55862" y="86306"/>
                        <a:pt x="51756" y="87881"/>
                      </a:cubicBezTo>
                      <a:cubicBezTo>
                        <a:pt x="47650" y="89456"/>
                        <a:pt x="43291" y="90269"/>
                        <a:pt x="38729" y="90269"/>
                      </a:cubicBezTo>
                      <a:cubicBezTo>
                        <a:pt x="32189" y="90269"/>
                        <a:pt x="26512" y="89100"/>
                        <a:pt x="21646" y="86763"/>
                      </a:cubicBezTo>
                      <a:cubicBezTo>
                        <a:pt x="16779" y="84427"/>
                        <a:pt x="12774" y="81277"/>
                        <a:pt x="9581" y="77315"/>
                      </a:cubicBezTo>
                      <a:cubicBezTo>
                        <a:pt x="6387" y="73353"/>
                        <a:pt x="3954" y="68730"/>
                        <a:pt x="2383" y="63498"/>
                      </a:cubicBezTo>
                      <a:cubicBezTo>
                        <a:pt x="811" y="58215"/>
                        <a:pt x="0" y="52678"/>
                        <a:pt x="0" y="46836"/>
                      </a:cubicBezTo>
                      <a:lnTo>
                        <a:pt x="0" y="43433"/>
                      </a:lnTo>
                      <a:cubicBezTo>
                        <a:pt x="0" y="37591"/>
                        <a:pt x="811" y="32054"/>
                        <a:pt x="2383" y="26771"/>
                      </a:cubicBezTo>
                      <a:cubicBezTo>
                        <a:pt x="3954" y="21488"/>
                        <a:pt x="6336" y="16916"/>
                        <a:pt x="9581" y="12954"/>
                      </a:cubicBezTo>
                      <a:cubicBezTo>
                        <a:pt x="12825" y="8991"/>
                        <a:pt x="16830" y="5842"/>
                        <a:pt x="21646" y="3505"/>
                      </a:cubicBezTo>
                      <a:cubicBezTo>
                        <a:pt x="26461" y="1168"/>
                        <a:pt x="32139" y="0"/>
                        <a:pt x="38678" y="0"/>
                      </a:cubicBezTo>
                      <a:cubicBezTo>
                        <a:pt x="43747" y="0"/>
                        <a:pt x="48360" y="813"/>
                        <a:pt x="52517" y="2438"/>
                      </a:cubicBezTo>
                      <a:cubicBezTo>
                        <a:pt x="56674" y="4064"/>
                        <a:pt x="60273" y="6248"/>
                        <a:pt x="63263" y="9093"/>
                      </a:cubicBezTo>
                      <a:cubicBezTo>
                        <a:pt x="66254" y="11938"/>
                        <a:pt x="68637" y="15239"/>
                        <a:pt x="70360" y="19100"/>
                      </a:cubicBezTo>
                      <a:cubicBezTo>
                        <a:pt x="72084" y="22961"/>
                        <a:pt x="73047" y="27126"/>
                        <a:pt x="73250" y="31597"/>
                      </a:cubicBezTo>
                      <a:lnTo>
                        <a:pt x="59208" y="31597"/>
                      </a:lnTo>
                      <a:cubicBezTo>
                        <a:pt x="59005" y="28904"/>
                        <a:pt x="58346" y="26415"/>
                        <a:pt x="57332" y="24078"/>
                      </a:cubicBezTo>
                      <a:cubicBezTo>
                        <a:pt x="56268" y="21742"/>
                        <a:pt x="54899" y="19710"/>
                        <a:pt x="53125" y="17983"/>
                      </a:cubicBezTo>
                      <a:cubicBezTo>
                        <a:pt x="51351" y="16255"/>
                        <a:pt x="49272" y="14833"/>
                        <a:pt x="46839" y="13817"/>
                      </a:cubicBezTo>
                      <a:cubicBezTo>
                        <a:pt x="44406" y="12801"/>
                        <a:pt x="41669" y="12293"/>
                        <a:pt x="38678" y="12293"/>
                      </a:cubicBezTo>
                      <a:cubicBezTo>
                        <a:pt x="34065" y="12293"/>
                        <a:pt x="30263" y="13208"/>
                        <a:pt x="27222" y="15036"/>
                      </a:cubicBezTo>
                      <a:cubicBezTo>
                        <a:pt x="24180" y="16865"/>
                        <a:pt x="21747" y="19253"/>
                        <a:pt x="19922" y="22250"/>
                      </a:cubicBezTo>
                      <a:cubicBezTo>
                        <a:pt x="18097" y="25247"/>
                        <a:pt x="16779" y="28599"/>
                        <a:pt x="16019" y="32308"/>
                      </a:cubicBezTo>
                      <a:cubicBezTo>
                        <a:pt x="15258" y="36016"/>
                        <a:pt x="14903" y="39775"/>
                        <a:pt x="14903" y="43534"/>
                      </a:cubicBezTo>
                      <a:lnTo>
                        <a:pt x="14903" y="46938"/>
                      </a:lnTo>
                      <a:cubicBezTo>
                        <a:pt x="14903" y="50798"/>
                        <a:pt x="15258" y="54608"/>
                        <a:pt x="16019" y="58316"/>
                      </a:cubicBezTo>
                      <a:cubicBezTo>
                        <a:pt x="16779" y="62025"/>
                        <a:pt x="18046" y="65377"/>
                        <a:pt x="19871" y="68324"/>
                      </a:cubicBezTo>
                      <a:cubicBezTo>
                        <a:pt x="21696" y="71270"/>
                        <a:pt x="24129" y="73657"/>
                        <a:pt x="27171" y="75486"/>
                      </a:cubicBezTo>
                      <a:cubicBezTo>
                        <a:pt x="30212" y="77315"/>
                        <a:pt x="34065" y="78229"/>
                        <a:pt x="38729" y="7822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5E7CD08-2B4E-0C04-1A39-16B2658A0530}"/>
                    </a:ext>
                  </a:extLst>
                </p:cNvPr>
                <p:cNvSpPr/>
                <p:nvPr/>
              </p:nvSpPr>
              <p:spPr>
                <a:xfrm>
                  <a:off x="6517171" y="6184808"/>
                  <a:ext cx="79180" cy="90319"/>
                </a:xfrm>
                <a:custGeom>
                  <a:avLst/>
                  <a:gdLst>
                    <a:gd name="connsiteX0" fmla="*/ 101 w 79180"/>
                    <a:gd name="connsiteY0" fmla="*/ 44347 h 90319"/>
                    <a:gd name="connsiteX1" fmla="*/ 2889 w 79180"/>
                    <a:gd name="connsiteY1" fmla="*/ 26771 h 90319"/>
                    <a:gd name="connsiteX2" fmla="*/ 10747 w 79180"/>
                    <a:gd name="connsiteY2" fmla="*/ 12750 h 90319"/>
                    <a:gd name="connsiteX3" fmla="*/ 23166 w 79180"/>
                    <a:gd name="connsiteY3" fmla="*/ 3403 h 90319"/>
                    <a:gd name="connsiteX4" fmla="*/ 39540 w 79180"/>
                    <a:gd name="connsiteY4" fmla="*/ 0 h 90319"/>
                    <a:gd name="connsiteX5" fmla="*/ 56116 w 79180"/>
                    <a:gd name="connsiteY5" fmla="*/ 3403 h 90319"/>
                    <a:gd name="connsiteX6" fmla="*/ 68586 w 79180"/>
                    <a:gd name="connsiteY6" fmla="*/ 12750 h 90319"/>
                    <a:gd name="connsiteX7" fmla="*/ 76443 w 79180"/>
                    <a:gd name="connsiteY7" fmla="*/ 26771 h 90319"/>
                    <a:gd name="connsiteX8" fmla="*/ 79181 w 79180"/>
                    <a:gd name="connsiteY8" fmla="*/ 44347 h 90319"/>
                    <a:gd name="connsiteX9" fmla="*/ 79181 w 79180"/>
                    <a:gd name="connsiteY9" fmla="*/ 46125 h 90319"/>
                    <a:gd name="connsiteX10" fmla="*/ 76443 w 79180"/>
                    <a:gd name="connsiteY10" fmla="*/ 63701 h 90319"/>
                    <a:gd name="connsiteX11" fmla="*/ 68586 w 79180"/>
                    <a:gd name="connsiteY11" fmla="*/ 77721 h 90319"/>
                    <a:gd name="connsiteX12" fmla="*/ 56116 w 79180"/>
                    <a:gd name="connsiteY12" fmla="*/ 86967 h 90319"/>
                    <a:gd name="connsiteX13" fmla="*/ 39641 w 79180"/>
                    <a:gd name="connsiteY13" fmla="*/ 90319 h 90319"/>
                    <a:gd name="connsiteX14" fmla="*/ 23166 w 79180"/>
                    <a:gd name="connsiteY14" fmla="*/ 86967 h 90319"/>
                    <a:gd name="connsiteX15" fmla="*/ 10696 w 79180"/>
                    <a:gd name="connsiteY15" fmla="*/ 77721 h 90319"/>
                    <a:gd name="connsiteX16" fmla="*/ 2788 w 79180"/>
                    <a:gd name="connsiteY16" fmla="*/ 63701 h 90319"/>
                    <a:gd name="connsiteX17" fmla="*/ 0 w 79180"/>
                    <a:gd name="connsiteY17" fmla="*/ 46125 h 90319"/>
                    <a:gd name="connsiteX18" fmla="*/ 0 w 79180"/>
                    <a:gd name="connsiteY18" fmla="*/ 44347 h 90319"/>
                    <a:gd name="connsiteX19" fmla="*/ 15055 w 79180"/>
                    <a:gd name="connsiteY19" fmla="*/ 46125 h 90319"/>
                    <a:gd name="connsiteX20" fmla="*/ 16576 w 79180"/>
                    <a:gd name="connsiteY20" fmla="*/ 58418 h 90319"/>
                    <a:gd name="connsiteX21" fmla="*/ 21189 w 79180"/>
                    <a:gd name="connsiteY21" fmla="*/ 68578 h 90319"/>
                    <a:gd name="connsiteX22" fmla="*/ 28894 w 79180"/>
                    <a:gd name="connsiteY22" fmla="*/ 75537 h 90319"/>
                    <a:gd name="connsiteX23" fmla="*/ 39692 w 79180"/>
                    <a:gd name="connsiteY23" fmla="*/ 78128 h 90319"/>
                    <a:gd name="connsiteX24" fmla="*/ 50438 w 79180"/>
                    <a:gd name="connsiteY24" fmla="*/ 75537 h 90319"/>
                    <a:gd name="connsiteX25" fmla="*/ 58144 w 79180"/>
                    <a:gd name="connsiteY25" fmla="*/ 68578 h 90319"/>
                    <a:gd name="connsiteX26" fmla="*/ 62757 w 79180"/>
                    <a:gd name="connsiteY26" fmla="*/ 58418 h 90319"/>
                    <a:gd name="connsiteX27" fmla="*/ 64328 w 79180"/>
                    <a:gd name="connsiteY27" fmla="*/ 46125 h 90319"/>
                    <a:gd name="connsiteX28" fmla="*/ 64328 w 79180"/>
                    <a:gd name="connsiteY28" fmla="*/ 44347 h 90319"/>
                    <a:gd name="connsiteX29" fmla="*/ 62757 w 79180"/>
                    <a:gd name="connsiteY29" fmla="*/ 32054 h 90319"/>
                    <a:gd name="connsiteX30" fmla="*/ 58093 w 79180"/>
                    <a:gd name="connsiteY30" fmla="*/ 21843 h 90319"/>
                    <a:gd name="connsiteX31" fmla="*/ 50337 w 79180"/>
                    <a:gd name="connsiteY31" fmla="*/ 14833 h 90319"/>
                    <a:gd name="connsiteX32" fmla="*/ 39489 w 79180"/>
                    <a:gd name="connsiteY32" fmla="*/ 12242 h 90319"/>
                    <a:gd name="connsiteX33" fmla="*/ 28793 w 79180"/>
                    <a:gd name="connsiteY33" fmla="*/ 14833 h 90319"/>
                    <a:gd name="connsiteX34" fmla="*/ 21139 w 79180"/>
                    <a:gd name="connsiteY34" fmla="*/ 21843 h 90319"/>
                    <a:gd name="connsiteX35" fmla="*/ 16526 w 79180"/>
                    <a:gd name="connsiteY35" fmla="*/ 32054 h 90319"/>
                    <a:gd name="connsiteX36" fmla="*/ 15005 w 79180"/>
                    <a:gd name="connsiteY36" fmla="*/ 44347 h 90319"/>
                    <a:gd name="connsiteX37" fmla="*/ 15005 w 79180"/>
                    <a:gd name="connsiteY37" fmla="*/ 46125 h 9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9180" h="90319">
                      <a:moveTo>
                        <a:pt x="101" y="44347"/>
                      </a:moveTo>
                      <a:cubicBezTo>
                        <a:pt x="101" y="37997"/>
                        <a:pt x="1014" y="32155"/>
                        <a:pt x="2889" y="26771"/>
                      </a:cubicBezTo>
                      <a:cubicBezTo>
                        <a:pt x="4714" y="21386"/>
                        <a:pt x="7350" y="16713"/>
                        <a:pt x="10747" y="12750"/>
                      </a:cubicBezTo>
                      <a:cubicBezTo>
                        <a:pt x="14143" y="8788"/>
                        <a:pt x="18300" y="5689"/>
                        <a:pt x="23166" y="3403"/>
                      </a:cubicBezTo>
                      <a:cubicBezTo>
                        <a:pt x="28033" y="1118"/>
                        <a:pt x="33507" y="0"/>
                        <a:pt x="39540" y="0"/>
                      </a:cubicBezTo>
                      <a:cubicBezTo>
                        <a:pt x="45572" y="0"/>
                        <a:pt x="51199" y="1118"/>
                        <a:pt x="56116" y="3403"/>
                      </a:cubicBezTo>
                      <a:cubicBezTo>
                        <a:pt x="61033" y="5689"/>
                        <a:pt x="65190" y="8788"/>
                        <a:pt x="68586" y="12750"/>
                      </a:cubicBezTo>
                      <a:cubicBezTo>
                        <a:pt x="72033" y="16713"/>
                        <a:pt x="74618" y="21386"/>
                        <a:pt x="76443" y="26771"/>
                      </a:cubicBezTo>
                      <a:cubicBezTo>
                        <a:pt x="78268" y="32155"/>
                        <a:pt x="79181" y="38048"/>
                        <a:pt x="79181" y="44347"/>
                      </a:cubicBezTo>
                      <a:lnTo>
                        <a:pt x="79181" y="46125"/>
                      </a:lnTo>
                      <a:cubicBezTo>
                        <a:pt x="79181" y="52475"/>
                        <a:pt x="78268" y="58316"/>
                        <a:pt x="76443" y="63701"/>
                      </a:cubicBezTo>
                      <a:cubicBezTo>
                        <a:pt x="74618" y="69086"/>
                        <a:pt x="71982" y="73759"/>
                        <a:pt x="68586" y="77721"/>
                      </a:cubicBezTo>
                      <a:cubicBezTo>
                        <a:pt x="65139" y="81684"/>
                        <a:pt x="61033" y="84732"/>
                        <a:pt x="56116" y="86967"/>
                      </a:cubicBezTo>
                      <a:cubicBezTo>
                        <a:pt x="51199" y="89202"/>
                        <a:pt x="45775" y="90319"/>
                        <a:pt x="39641" y="90319"/>
                      </a:cubicBezTo>
                      <a:cubicBezTo>
                        <a:pt x="33507" y="90319"/>
                        <a:pt x="28033" y="89202"/>
                        <a:pt x="23166" y="86967"/>
                      </a:cubicBezTo>
                      <a:cubicBezTo>
                        <a:pt x="18300" y="84732"/>
                        <a:pt x="14143" y="81633"/>
                        <a:pt x="10696" y="77721"/>
                      </a:cubicBezTo>
                      <a:cubicBezTo>
                        <a:pt x="7249" y="73759"/>
                        <a:pt x="4613" y="69136"/>
                        <a:pt x="2788" y="63701"/>
                      </a:cubicBezTo>
                      <a:cubicBezTo>
                        <a:pt x="963" y="58316"/>
                        <a:pt x="0" y="52424"/>
                        <a:pt x="0" y="46125"/>
                      </a:cubicBezTo>
                      <a:lnTo>
                        <a:pt x="0" y="44347"/>
                      </a:lnTo>
                      <a:close/>
                      <a:moveTo>
                        <a:pt x="15055" y="46125"/>
                      </a:moveTo>
                      <a:cubicBezTo>
                        <a:pt x="15055" y="50493"/>
                        <a:pt x="15562" y="54557"/>
                        <a:pt x="16576" y="58418"/>
                      </a:cubicBezTo>
                      <a:cubicBezTo>
                        <a:pt x="17590" y="62279"/>
                        <a:pt x="19111" y="65682"/>
                        <a:pt x="21189" y="68578"/>
                      </a:cubicBezTo>
                      <a:cubicBezTo>
                        <a:pt x="23268" y="71524"/>
                        <a:pt x="25802" y="73810"/>
                        <a:pt x="28894" y="75537"/>
                      </a:cubicBezTo>
                      <a:cubicBezTo>
                        <a:pt x="31987" y="77264"/>
                        <a:pt x="35586" y="78128"/>
                        <a:pt x="39692" y="78128"/>
                      </a:cubicBezTo>
                      <a:cubicBezTo>
                        <a:pt x="43798" y="78128"/>
                        <a:pt x="47346" y="77264"/>
                        <a:pt x="50438" y="75537"/>
                      </a:cubicBezTo>
                      <a:cubicBezTo>
                        <a:pt x="53531" y="73810"/>
                        <a:pt x="56116" y="71524"/>
                        <a:pt x="58144" y="68578"/>
                      </a:cubicBezTo>
                      <a:cubicBezTo>
                        <a:pt x="60171" y="65631"/>
                        <a:pt x="61692" y="62279"/>
                        <a:pt x="62757" y="58418"/>
                      </a:cubicBezTo>
                      <a:cubicBezTo>
                        <a:pt x="63821" y="54557"/>
                        <a:pt x="64328" y="50443"/>
                        <a:pt x="64328" y="46125"/>
                      </a:cubicBezTo>
                      <a:lnTo>
                        <a:pt x="64328" y="44347"/>
                      </a:lnTo>
                      <a:cubicBezTo>
                        <a:pt x="64328" y="40029"/>
                        <a:pt x="63821" y="35965"/>
                        <a:pt x="62757" y="32054"/>
                      </a:cubicBezTo>
                      <a:cubicBezTo>
                        <a:pt x="61692" y="28142"/>
                        <a:pt x="60171" y="24739"/>
                        <a:pt x="58093" y="21843"/>
                      </a:cubicBezTo>
                      <a:cubicBezTo>
                        <a:pt x="56014" y="18948"/>
                        <a:pt x="53429" y="16560"/>
                        <a:pt x="50337" y="14833"/>
                      </a:cubicBezTo>
                      <a:cubicBezTo>
                        <a:pt x="47245" y="13106"/>
                        <a:pt x="43595" y="12242"/>
                        <a:pt x="39489" y="12242"/>
                      </a:cubicBezTo>
                      <a:cubicBezTo>
                        <a:pt x="35383" y="12242"/>
                        <a:pt x="31885" y="13106"/>
                        <a:pt x="28793" y="14833"/>
                      </a:cubicBezTo>
                      <a:cubicBezTo>
                        <a:pt x="25701" y="16560"/>
                        <a:pt x="23166" y="18897"/>
                        <a:pt x="21139" y="21843"/>
                      </a:cubicBezTo>
                      <a:cubicBezTo>
                        <a:pt x="19111" y="24790"/>
                        <a:pt x="17539" y="28193"/>
                        <a:pt x="16526" y="32054"/>
                      </a:cubicBezTo>
                      <a:cubicBezTo>
                        <a:pt x="15512" y="35965"/>
                        <a:pt x="15005" y="40029"/>
                        <a:pt x="15005" y="44347"/>
                      </a:cubicBezTo>
                      <a:lnTo>
                        <a:pt x="15005" y="46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1056F2-DDEC-4DC5-C415-33BAEAB1D84D}"/>
                    </a:ext>
                  </a:extLst>
                </p:cNvPr>
                <p:cNvSpPr/>
                <p:nvPr/>
              </p:nvSpPr>
              <p:spPr>
                <a:xfrm>
                  <a:off x="6614955" y="6184808"/>
                  <a:ext cx="121863" cy="88693"/>
                </a:xfrm>
                <a:custGeom>
                  <a:avLst/>
                  <a:gdLst>
                    <a:gd name="connsiteX0" fmla="*/ 13991 w 121863"/>
                    <a:gd name="connsiteY0" fmla="*/ 1626 h 88693"/>
                    <a:gd name="connsiteX1" fmla="*/ 14396 w 121863"/>
                    <a:gd name="connsiteY1" fmla="*/ 11277 h 88693"/>
                    <a:gd name="connsiteX2" fmla="*/ 25295 w 121863"/>
                    <a:gd name="connsiteY2" fmla="*/ 2997 h 88693"/>
                    <a:gd name="connsiteX3" fmla="*/ 40199 w 121863"/>
                    <a:gd name="connsiteY3" fmla="*/ 0 h 88693"/>
                    <a:gd name="connsiteX4" fmla="*/ 55102 w 121863"/>
                    <a:gd name="connsiteY4" fmla="*/ 3353 h 88693"/>
                    <a:gd name="connsiteX5" fmla="*/ 65038 w 121863"/>
                    <a:gd name="connsiteY5" fmla="*/ 14020 h 88693"/>
                    <a:gd name="connsiteX6" fmla="*/ 76342 w 121863"/>
                    <a:gd name="connsiteY6" fmla="*/ 3861 h 88693"/>
                    <a:gd name="connsiteX7" fmla="*/ 92766 w 121863"/>
                    <a:gd name="connsiteY7" fmla="*/ 0 h 88693"/>
                    <a:gd name="connsiteX8" fmla="*/ 105135 w 121863"/>
                    <a:gd name="connsiteY8" fmla="*/ 1829 h 88693"/>
                    <a:gd name="connsiteX9" fmla="*/ 114259 w 121863"/>
                    <a:gd name="connsiteY9" fmla="*/ 7518 h 88693"/>
                    <a:gd name="connsiteX10" fmla="*/ 119937 w 121863"/>
                    <a:gd name="connsiteY10" fmla="*/ 17322 h 88693"/>
                    <a:gd name="connsiteX11" fmla="*/ 121863 w 121863"/>
                    <a:gd name="connsiteY11" fmla="*/ 31495 h 88693"/>
                    <a:gd name="connsiteX12" fmla="*/ 121863 w 121863"/>
                    <a:gd name="connsiteY12" fmla="*/ 88694 h 88693"/>
                    <a:gd name="connsiteX13" fmla="*/ 107010 w 121863"/>
                    <a:gd name="connsiteY13" fmla="*/ 88694 h 88693"/>
                    <a:gd name="connsiteX14" fmla="*/ 107010 w 121863"/>
                    <a:gd name="connsiteY14" fmla="*/ 31393 h 88693"/>
                    <a:gd name="connsiteX15" fmla="*/ 105692 w 121863"/>
                    <a:gd name="connsiteY15" fmla="*/ 22300 h 88693"/>
                    <a:gd name="connsiteX16" fmla="*/ 101941 w 121863"/>
                    <a:gd name="connsiteY16" fmla="*/ 16509 h 88693"/>
                    <a:gd name="connsiteX17" fmla="*/ 96061 w 121863"/>
                    <a:gd name="connsiteY17" fmla="*/ 13512 h 88693"/>
                    <a:gd name="connsiteX18" fmla="*/ 88457 w 121863"/>
                    <a:gd name="connsiteY18" fmla="*/ 12649 h 88693"/>
                    <a:gd name="connsiteX19" fmla="*/ 80346 w 121863"/>
                    <a:gd name="connsiteY19" fmla="*/ 14122 h 88693"/>
                    <a:gd name="connsiteX20" fmla="*/ 74263 w 121863"/>
                    <a:gd name="connsiteY20" fmla="*/ 18033 h 88693"/>
                    <a:gd name="connsiteX21" fmla="*/ 70259 w 121863"/>
                    <a:gd name="connsiteY21" fmla="*/ 23824 h 88693"/>
                    <a:gd name="connsiteX22" fmla="*/ 68383 w 121863"/>
                    <a:gd name="connsiteY22" fmla="*/ 30936 h 88693"/>
                    <a:gd name="connsiteX23" fmla="*/ 68383 w 121863"/>
                    <a:gd name="connsiteY23" fmla="*/ 88694 h 88693"/>
                    <a:gd name="connsiteX24" fmla="*/ 53429 w 121863"/>
                    <a:gd name="connsiteY24" fmla="*/ 88694 h 88693"/>
                    <a:gd name="connsiteX25" fmla="*/ 53429 w 121863"/>
                    <a:gd name="connsiteY25" fmla="*/ 31495 h 88693"/>
                    <a:gd name="connsiteX26" fmla="*/ 52111 w 121863"/>
                    <a:gd name="connsiteY26" fmla="*/ 22859 h 88693"/>
                    <a:gd name="connsiteX27" fmla="*/ 48360 w 121863"/>
                    <a:gd name="connsiteY27" fmla="*/ 17017 h 88693"/>
                    <a:gd name="connsiteX28" fmla="*/ 42530 w 121863"/>
                    <a:gd name="connsiteY28" fmla="*/ 13716 h 88693"/>
                    <a:gd name="connsiteX29" fmla="*/ 34876 w 121863"/>
                    <a:gd name="connsiteY29" fmla="*/ 12649 h 88693"/>
                    <a:gd name="connsiteX30" fmla="*/ 22102 w 121863"/>
                    <a:gd name="connsiteY30" fmla="*/ 16103 h 88693"/>
                    <a:gd name="connsiteX31" fmla="*/ 14853 w 121863"/>
                    <a:gd name="connsiteY31" fmla="*/ 25094 h 88693"/>
                    <a:gd name="connsiteX32" fmla="*/ 14853 w 121863"/>
                    <a:gd name="connsiteY32" fmla="*/ 88643 h 88693"/>
                    <a:gd name="connsiteX33" fmla="*/ 0 w 121863"/>
                    <a:gd name="connsiteY33" fmla="*/ 88643 h 88693"/>
                    <a:gd name="connsiteX34" fmla="*/ 0 w 121863"/>
                    <a:gd name="connsiteY34" fmla="*/ 1575 h 88693"/>
                    <a:gd name="connsiteX35" fmla="*/ 14042 w 121863"/>
                    <a:gd name="connsiteY35" fmla="*/ 1575 h 8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1863" h="88693">
                      <a:moveTo>
                        <a:pt x="13991" y="1626"/>
                      </a:moveTo>
                      <a:lnTo>
                        <a:pt x="14396" y="11277"/>
                      </a:lnTo>
                      <a:cubicBezTo>
                        <a:pt x="17387" y="7721"/>
                        <a:pt x="21037" y="4978"/>
                        <a:pt x="25295" y="2997"/>
                      </a:cubicBezTo>
                      <a:cubicBezTo>
                        <a:pt x="29553" y="1016"/>
                        <a:pt x="34521" y="0"/>
                        <a:pt x="40199" y="0"/>
                      </a:cubicBezTo>
                      <a:cubicBezTo>
                        <a:pt x="45876" y="0"/>
                        <a:pt x="50793" y="1118"/>
                        <a:pt x="55102" y="3353"/>
                      </a:cubicBezTo>
                      <a:cubicBezTo>
                        <a:pt x="59411" y="5588"/>
                        <a:pt x="62706" y="9144"/>
                        <a:pt x="65038" y="14020"/>
                      </a:cubicBezTo>
                      <a:cubicBezTo>
                        <a:pt x="67927" y="9855"/>
                        <a:pt x="71678" y="6451"/>
                        <a:pt x="76342" y="3861"/>
                      </a:cubicBezTo>
                      <a:cubicBezTo>
                        <a:pt x="81005" y="1270"/>
                        <a:pt x="86430" y="0"/>
                        <a:pt x="92766" y="0"/>
                      </a:cubicBezTo>
                      <a:cubicBezTo>
                        <a:pt x="97430" y="0"/>
                        <a:pt x="101536" y="610"/>
                        <a:pt x="105135" y="1829"/>
                      </a:cubicBezTo>
                      <a:cubicBezTo>
                        <a:pt x="108734" y="3048"/>
                        <a:pt x="111775" y="4927"/>
                        <a:pt x="114259" y="7518"/>
                      </a:cubicBezTo>
                      <a:cubicBezTo>
                        <a:pt x="116743" y="10109"/>
                        <a:pt x="118619" y="13360"/>
                        <a:pt x="119937" y="17322"/>
                      </a:cubicBezTo>
                      <a:cubicBezTo>
                        <a:pt x="121255" y="21284"/>
                        <a:pt x="121863" y="26009"/>
                        <a:pt x="121863" y="31495"/>
                      </a:cubicBezTo>
                      <a:lnTo>
                        <a:pt x="121863" y="88694"/>
                      </a:lnTo>
                      <a:lnTo>
                        <a:pt x="107010" y="88694"/>
                      </a:lnTo>
                      <a:lnTo>
                        <a:pt x="107010" y="31393"/>
                      </a:lnTo>
                      <a:cubicBezTo>
                        <a:pt x="107010" y="27736"/>
                        <a:pt x="106554" y="24739"/>
                        <a:pt x="105692" y="22300"/>
                      </a:cubicBezTo>
                      <a:cubicBezTo>
                        <a:pt x="104831" y="19862"/>
                        <a:pt x="103563" y="17932"/>
                        <a:pt x="101941" y="16509"/>
                      </a:cubicBezTo>
                      <a:cubicBezTo>
                        <a:pt x="100319" y="15036"/>
                        <a:pt x="98393" y="14071"/>
                        <a:pt x="96061" y="13512"/>
                      </a:cubicBezTo>
                      <a:cubicBezTo>
                        <a:pt x="93729" y="12954"/>
                        <a:pt x="91195" y="12649"/>
                        <a:pt x="88457" y="12649"/>
                      </a:cubicBezTo>
                      <a:cubicBezTo>
                        <a:pt x="85416" y="12649"/>
                        <a:pt x="82678" y="13157"/>
                        <a:pt x="80346" y="14122"/>
                      </a:cubicBezTo>
                      <a:cubicBezTo>
                        <a:pt x="78015" y="15087"/>
                        <a:pt x="75987" y="16408"/>
                        <a:pt x="74263" y="18033"/>
                      </a:cubicBezTo>
                      <a:cubicBezTo>
                        <a:pt x="72591" y="19659"/>
                        <a:pt x="71222" y="21589"/>
                        <a:pt x="70259" y="23824"/>
                      </a:cubicBezTo>
                      <a:cubicBezTo>
                        <a:pt x="69296" y="26060"/>
                        <a:pt x="68637" y="28447"/>
                        <a:pt x="68383" y="30936"/>
                      </a:cubicBezTo>
                      <a:lnTo>
                        <a:pt x="68383" y="88694"/>
                      </a:lnTo>
                      <a:lnTo>
                        <a:pt x="53429" y="88694"/>
                      </a:lnTo>
                      <a:lnTo>
                        <a:pt x="53429" y="31495"/>
                      </a:lnTo>
                      <a:cubicBezTo>
                        <a:pt x="53429" y="28091"/>
                        <a:pt x="52973" y="25247"/>
                        <a:pt x="52111" y="22859"/>
                      </a:cubicBezTo>
                      <a:cubicBezTo>
                        <a:pt x="51249" y="20472"/>
                        <a:pt x="49982" y="18541"/>
                        <a:pt x="48360" y="17017"/>
                      </a:cubicBezTo>
                      <a:cubicBezTo>
                        <a:pt x="46738" y="15493"/>
                        <a:pt x="44812" y="14427"/>
                        <a:pt x="42530" y="13716"/>
                      </a:cubicBezTo>
                      <a:cubicBezTo>
                        <a:pt x="40249" y="13004"/>
                        <a:pt x="37715" y="12649"/>
                        <a:pt x="34876" y="12649"/>
                      </a:cubicBezTo>
                      <a:cubicBezTo>
                        <a:pt x="29553" y="12649"/>
                        <a:pt x="25295" y="13817"/>
                        <a:pt x="22102" y="16103"/>
                      </a:cubicBezTo>
                      <a:cubicBezTo>
                        <a:pt x="18908" y="18389"/>
                        <a:pt x="16475" y="21437"/>
                        <a:pt x="14853" y="25094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5704BE0-819C-13E0-5754-0A04715FA070}"/>
                    </a:ext>
                  </a:extLst>
                </p:cNvPr>
                <p:cNvSpPr/>
                <p:nvPr/>
              </p:nvSpPr>
              <p:spPr>
                <a:xfrm>
                  <a:off x="6759174" y="6184808"/>
                  <a:ext cx="73452" cy="122169"/>
                </a:xfrm>
                <a:custGeom>
                  <a:avLst/>
                  <a:gdLst>
                    <a:gd name="connsiteX0" fmla="*/ 73351 w 73452"/>
                    <a:gd name="connsiteY0" fmla="*/ 46125 h 122169"/>
                    <a:gd name="connsiteX1" fmla="*/ 71121 w 73452"/>
                    <a:gd name="connsiteY1" fmla="*/ 63803 h 122169"/>
                    <a:gd name="connsiteX2" fmla="*/ 64581 w 73452"/>
                    <a:gd name="connsiteY2" fmla="*/ 77823 h 122169"/>
                    <a:gd name="connsiteX3" fmla="*/ 54038 w 73452"/>
                    <a:gd name="connsiteY3" fmla="*/ 87017 h 122169"/>
                    <a:gd name="connsiteX4" fmla="*/ 39742 w 73452"/>
                    <a:gd name="connsiteY4" fmla="*/ 90319 h 122169"/>
                    <a:gd name="connsiteX5" fmla="*/ 25397 w 73452"/>
                    <a:gd name="connsiteY5" fmla="*/ 87729 h 122169"/>
                    <a:gd name="connsiteX6" fmla="*/ 14853 w 73452"/>
                    <a:gd name="connsiteY6" fmla="*/ 80261 h 122169"/>
                    <a:gd name="connsiteX7" fmla="*/ 14853 w 73452"/>
                    <a:gd name="connsiteY7" fmla="*/ 122170 h 122169"/>
                    <a:gd name="connsiteX8" fmla="*/ 0 w 73452"/>
                    <a:gd name="connsiteY8" fmla="*/ 122170 h 122169"/>
                    <a:gd name="connsiteX9" fmla="*/ 0 w 73452"/>
                    <a:gd name="connsiteY9" fmla="*/ 1626 h 122169"/>
                    <a:gd name="connsiteX10" fmla="*/ 13586 w 73452"/>
                    <a:gd name="connsiteY10" fmla="*/ 1626 h 122169"/>
                    <a:gd name="connsiteX11" fmla="*/ 14295 w 73452"/>
                    <a:gd name="connsiteY11" fmla="*/ 11277 h 122169"/>
                    <a:gd name="connsiteX12" fmla="*/ 24991 w 73452"/>
                    <a:gd name="connsiteY12" fmla="*/ 2896 h 122169"/>
                    <a:gd name="connsiteX13" fmla="*/ 39540 w 73452"/>
                    <a:gd name="connsiteY13" fmla="*/ 0 h 122169"/>
                    <a:gd name="connsiteX14" fmla="*/ 54038 w 73452"/>
                    <a:gd name="connsiteY14" fmla="*/ 3200 h 122169"/>
                    <a:gd name="connsiteX15" fmla="*/ 64683 w 73452"/>
                    <a:gd name="connsiteY15" fmla="*/ 12242 h 122169"/>
                    <a:gd name="connsiteX16" fmla="*/ 71222 w 73452"/>
                    <a:gd name="connsiteY16" fmla="*/ 26263 h 122169"/>
                    <a:gd name="connsiteX17" fmla="*/ 73453 w 73452"/>
                    <a:gd name="connsiteY17" fmla="*/ 44398 h 122169"/>
                    <a:gd name="connsiteX18" fmla="*/ 73453 w 73452"/>
                    <a:gd name="connsiteY18" fmla="*/ 46074 h 122169"/>
                    <a:gd name="connsiteX19" fmla="*/ 58498 w 73452"/>
                    <a:gd name="connsiteY19" fmla="*/ 44448 h 122169"/>
                    <a:gd name="connsiteX20" fmla="*/ 57130 w 73452"/>
                    <a:gd name="connsiteY20" fmla="*/ 32155 h 122169"/>
                    <a:gd name="connsiteX21" fmla="*/ 52872 w 73452"/>
                    <a:gd name="connsiteY21" fmla="*/ 22047 h 122169"/>
                    <a:gd name="connsiteX22" fmla="*/ 45572 w 73452"/>
                    <a:gd name="connsiteY22" fmla="*/ 15189 h 122169"/>
                    <a:gd name="connsiteX23" fmla="*/ 35028 w 73452"/>
                    <a:gd name="connsiteY23" fmla="*/ 12649 h 122169"/>
                    <a:gd name="connsiteX24" fmla="*/ 28185 w 73452"/>
                    <a:gd name="connsiteY24" fmla="*/ 13512 h 122169"/>
                    <a:gd name="connsiteX25" fmla="*/ 22609 w 73452"/>
                    <a:gd name="connsiteY25" fmla="*/ 16002 h 122169"/>
                    <a:gd name="connsiteX26" fmla="*/ 18198 w 73452"/>
                    <a:gd name="connsiteY26" fmla="*/ 19811 h 122169"/>
                    <a:gd name="connsiteX27" fmla="*/ 14802 w 73452"/>
                    <a:gd name="connsiteY27" fmla="*/ 24586 h 122169"/>
                    <a:gd name="connsiteX28" fmla="*/ 14802 w 73452"/>
                    <a:gd name="connsiteY28" fmla="*/ 66190 h 122169"/>
                    <a:gd name="connsiteX29" fmla="*/ 18198 w 73452"/>
                    <a:gd name="connsiteY29" fmla="*/ 70965 h 122169"/>
                    <a:gd name="connsiteX30" fmla="*/ 22609 w 73452"/>
                    <a:gd name="connsiteY30" fmla="*/ 74724 h 122169"/>
                    <a:gd name="connsiteX31" fmla="*/ 28235 w 73452"/>
                    <a:gd name="connsiteY31" fmla="*/ 77163 h 122169"/>
                    <a:gd name="connsiteX32" fmla="*/ 35231 w 73452"/>
                    <a:gd name="connsiteY32" fmla="*/ 78026 h 122169"/>
                    <a:gd name="connsiteX33" fmla="*/ 45623 w 73452"/>
                    <a:gd name="connsiteY33" fmla="*/ 75435 h 122169"/>
                    <a:gd name="connsiteX34" fmla="*/ 52872 w 73452"/>
                    <a:gd name="connsiteY34" fmla="*/ 68527 h 122169"/>
                    <a:gd name="connsiteX35" fmla="*/ 57130 w 73452"/>
                    <a:gd name="connsiteY35" fmla="*/ 58367 h 122169"/>
                    <a:gd name="connsiteX36" fmla="*/ 58498 w 73452"/>
                    <a:gd name="connsiteY36" fmla="*/ 46023 h 122169"/>
                    <a:gd name="connsiteX37" fmla="*/ 58498 w 73452"/>
                    <a:gd name="connsiteY37" fmla="*/ 44347 h 12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3452" h="122169">
                      <a:moveTo>
                        <a:pt x="73351" y="46125"/>
                      </a:moveTo>
                      <a:cubicBezTo>
                        <a:pt x="73351" y="52525"/>
                        <a:pt x="72591" y="58418"/>
                        <a:pt x="71121" y="63803"/>
                      </a:cubicBezTo>
                      <a:cubicBezTo>
                        <a:pt x="69600" y="69187"/>
                        <a:pt x="67420" y="73861"/>
                        <a:pt x="64581" y="77823"/>
                      </a:cubicBezTo>
                      <a:cubicBezTo>
                        <a:pt x="61743" y="81785"/>
                        <a:pt x="58194" y="84833"/>
                        <a:pt x="54038" y="87017"/>
                      </a:cubicBezTo>
                      <a:cubicBezTo>
                        <a:pt x="49881" y="89202"/>
                        <a:pt x="45116" y="90319"/>
                        <a:pt x="39742" y="90319"/>
                      </a:cubicBezTo>
                      <a:cubicBezTo>
                        <a:pt x="34369" y="90319"/>
                        <a:pt x="29503" y="89456"/>
                        <a:pt x="25397" y="87729"/>
                      </a:cubicBezTo>
                      <a:cubicBezTo>
                        <a:pt x="21291" y="86002"/>
                        <a:pt x="17793" y="83512"/>
                        <a:pt x="14853" y="80261"/>
                      </a:cubicBezTo>
                      <a:lnTo>
                        <a:pt x="14853" y="122170"/>
                      </a:lnTo>
                      <a:lnTo>
                        <a:pt x="0" y="122170"/>
                      </a:lnTo>
                      <a:lnTo>
                        <a:pt x="0" y="1626"/>
                      </a:lnTo>
                      <a:lnTo>
                        <a:pt x="13586" y="1626"/>
                      </a:lnTo>
                      <a:lnTo>
                        <a:pt x="14295" y="11277"/>
                      </a:lnTo>
                      <a:cubicBezTo>
                        <a:pt x="17235" y="7620"/>
                        <a:pt x="20784" y="4826"/>
                        <a:pt x="24991" y="2896"/>
                      </a:cubicBezTo>
                      <a:cubicBezTo>
                        <a:pt x="29199" y="965"/>
                        <a:pt x="34014" y="0"/>
                        <a:pt x="39540" y="0"/>
                      </a:cubicBezTo>
                      <a:cubicBezTo>
                        <a:pt x="45065" y="0"/>
                        <a:pt x="49830" y="1067"/>
                        <a:pt x="54038" y="3200"/>
                      </a:cubicBezTo>
                      <a:cubicBezTo>
                        <a:pt x="58245" y="5334"/>
                        <a:pt x="61793" y="8382"/>
                        <a:pt x="64683" y="12242"/>
                      </a:cubicBezTo>
                      <a:cubicBezTo>
                        <a:pt x="67572" y="16103"/>
                        <a:pt x="69752" y="20777"/>
                        <a:pt x="71222" y="26263"/>
                      </a:cubicBezTo>
                      <a:cubicBezTo>
                        <a:pt x="72692" y="31698"/>
                        <a:pt x="73453" y="37743"/>
                        <a:pt x="73453" y="44398"/>
                      </a:cubicBezTo>
                      <a:lnTo>
                        <a:pt x="73453" y="46074"/>
                      </a:lnTo>
                      <a:close/>
                      <a:moveTo>
                        <a:pt x="58498" y="44448"/>
                      </a:moveTo>
                      <a:cubicBezTo>
                        <a:pt x="58498" y="40080"/>
                        <a:pt x="58042" y="36016"/>
                        <a:pt x="57130" y="32155"/>
                      </a:cubicBezTo>
                      <a:cubicBezTo>
                        <a:pt x="56217" y="28345"/>
                        <a:pt x="54798" y="24942"/>
                        <a:pt x="52872" y="22047"/>
                      </a:cubicBezTo>
                      <a:cubicBezTo>
                        <a:pt x="50945" y="19151"/>
                        <a:pt x="48512" y="16865"/>
                        <a:pt x="45572" y="15189"/>
                      </a:cubicBezTo>
                      <a:cubicBezTo>
                        <a:pt x="42632" y="13512"/>
                        <a:pt x="39134" y="12649"/>
                        <a:pt x="35028" y="12649"/>
                      </a:cubicBezTo>
                      <a:cubicBezTo>
                        <a:pt x="32493" y="12649"/>
                        <a:pt x="30212" y="12954"/>
                        <a:pt x="28185" y="13512"/>
                      </a:cubicBezTo>
                      <a:cubicBezTo>
                        <a:pt x="26157" y="14071"/>
                        <a:pt x="24281" y="14935"/>
                        <a:pt x="22609" y="16002"/>
                      </a:cubicBezTo>
                      <a:cubicBezTo>
                        <a:pt x="20936" y="17068"/>
                        <a:pt x="19466" y="18338"/>
                        <a:pt x="18198" y="19811"/>
                      </a:cubicBezTo>
                      <a:cubicBezTo>
                        <a:pt x="16931" y="21284"/>
                        <a:pt x="15765" y="22859"/>
                        <a:pt x="14802" y="24586"/>
                      </a:cubicBezTo>
                      <a:lnTo>
                        <a:pt x="14802" y="66190"/>
                      </a:lnTo>
                      <a:cubicBezTo>
                        <a:pt x="15765" y="67917"/>
                        <a:pt x="16880" y="69492"/>
                        <a:pt x="18198" y="70965"/>
                      </a:cubicBezTo>
                      <a:cubicBezTo>
                        <a:pt x="19516" y="72438"/>
                        <a:pt x="20936" y="73708"/>
                        <a:pt x="22609" y="74724"/>
                      </a:cubicBezTo>
                      <a:cubicBezTo>
                        <a:pt x="24281" y="75791"/>
                        <a:pt x="26157" y="76604"/>
                        <a:pt x="28235" y="77163"/>
                      </a:cubicBezTo>
                      <a:cubicBezTo>
                        <a:pt x="30314" y="77721"/>
                        <a:pt x="32646" y="78026"/>
                        <a:pt x="35231" y="78026"/>
                      </a:cubicBezTo>
                      <a:cubicBezTo>
                        <a:pt x="39236" y="78026"/>
                        <a:pt x="42733" y="77163"/>
                        <a:pt x="45623" y="75435"/>
                      </a:cubicBezTo>
                      <a:cubicBezTo>
                        <a:pt x="48563" y="73708"/>
                        <a:pt x="50945" y="71422"/>
                        <a:pt x="52872" y="68527"/>
                      </a:cubicBezTo>
                      <a:cubicBezTo>
                        <a:pt x="54798" y="65631"/>
                        <a:pt x="56217" y="62228"/>
                        <a:pt x="57130" y="58367"/>
                      </a:cubicBezTo>
                      <a:cubicBezTo>
                        <a:pt x="58042" y="54456"/>
                        <a:pt x="58498" y="50341"/>
                        <a:pt x="58498" y="46023"/>
                      </a:cubicBezTo>
                      <a:lnTo>
                        <a:pt x="58498" y="443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A3A1DF1B-7637-1AA3-5CEF-30D23E4E1A3B}"/>
                    </a:ext>
                  </a:extLst>
                </p:cNvPr>
                <p:cNvSpPr/>
                <p:nvPr/>
              </p:nvSpPr>
              <p:spPr>
                <a:xfrm>
                  <a:off x="6849050" y="6184758"/>
                  <a:ext cx="71627" cy="90370"/>
                </a:xfrm>
                <a:custGeom>
                  <a:avLst/>
                  <a:gdLst>
                    <a:gd name="connsiteX0" fmla="*/ 56014 w 71627"/>
                    <a:gd name="connsiteY0" fmla="*/ 88745 h 90370"/>
                    <a:gd name="connsiteX1" fmla="*/ 54747 w 71627"/>
                    <a:gd name="connsiteY1" fmla="*/ 84681 h 90370"/>
                    <a:gd name="connsiteX2" fmla="*/ 53936 w 71627"/>
                    <a:gd name="connsiteY2" fmla="*/ 79550 h 90370"/>
                    <a:gd name="connsiteX3" fmla="*/ 49222 w 71627"/>
                    <a:gd name="connsiteY3" fmla="*/ 83716 h 90370"/>
                    <a:gd name="connsiteX4" fmla="*/ 43544 w 71627"/>
                    <a:gd name="connsiteY4" fmla="*/ 87170 h 90370"/>
                    <a:gd name="connsiteX5" fmla="*/ 36853 w 71627"/>
                    <a:gd name="connsiteY5" fmla="*/ 89507 h 90370"/>
                    <a:gd name="connsiteX6" fmla="*/ 29249 w 71627"/>
                    <a:gd name="connsiteY6" fmla="*/ 90370 h 90370"/>
                    <a:gd name="connsiteX7" fmla="*/ 17184 w 71627"/>
                    <a:gd name="connsiteY7" fmla="*/ 88338 h 90370"/>
                    <a:gd name="connsiteX8" fmla="*/ 7959 w 71627"/>
                    <a:gd name="connsiteY8" fmla="*/ 82852 h 90370"/>
                    <a:gd name="connsiteX9" fmla="*/ 2078 w 71627"/>
                    <a:gd name="connsiteY9" fmla="*/ 74673 h 90370"/>
                    <a:gd name="connsiteX10" fmla="*/ 0 w 71627"/>
                    <a:gd name="connsiteY10" fmla="*/ 64565 h 90370"/>
                    <a:gd name="connsiteX11" fmla="*/ 2737 w 71627"/>
                    <a:gd name="connsiteY11" fmla="*/ 52221 h 90370"/>
                    <a:gd name="connsiteX12" fmla="*/ 10544 w 71627"/>
                    <a:gd name="connsiteY12" fmla="*/ 43229 h 90370"/>
                    <a:gd name="connsiteX13" fmla="*/ 22862 w 71627"/>
                    <a:gd name="connsiteY13" fmla="*/ 37743 h 90370"/>
                    <a:gd name="connsiteX14" fmla="*/ 38982 w 71627"/>
                    <a:gd name="connsiteY14" fmla="*/ 35914 h 90370"/>
                    <a:gd name="connsiteX15" fmla="*/ 53733 w 71627"/>
                    <a:gd name="connsiteY15" fmla="*/ 35914 h 90370"/>
                    <a:gd name="connsiteX16" fmla="*/ 53733 w 71627"/>
                    <a:gd name="connsiteY16" fmla="*/ 29057 h 90370"/>
                    <a:gd name="connsiteX17" fmla="*/ 49070 w 71627"/>
                    <a:gd name="connsiteY17" fmla="*/ 16611 h 90370"/>
                    <a:gd name="connsiteX18" fmla="*/ 35332 w 71627"/>
                    <a:gd name="connsiteY18" fmla="*/ 11988 h 90370"/>
                    <a:gd name="connsiteX19" fmla="*/ 27728 w 71627"/>
                    <a:gd name="connsiteY19" fmla="*/ 13106 h 90370"/>
                    <a:gd name="connsiteX20" fmla="*/ 21848 w 71627"/>
                    <a:gd name="connsiteY20" fmla="*/ 16103 h 90370"/>
                    <a:gd name="connsiteX21" fmla="*/ 18046 w 71627"/>
                    <a:gd name="connsiteY21" fmla="*/ 20472 h 90370"/>
                    <a:gd name="connsiteX22" fmla="*/ 16678 w 71627"/>
                    <a:gd name="connsiteY22" fmla="*/ 25704 h 90370"/>
                    <a:gd name="connsiteX23" fmla="*/ 1724 w 71627"/>
                    <a:gd name="connsiteY23" fmla="*/ 25704 h 90370"/>
                    <a:gd name="connsiteX24" fmla="*/ 4157 w 71627"/>
                    <a:gd name="connsiteY24" fmla="*/ 16459 h 90370"/>
                    <a:gd name="connsiteX25" fmla="*/ 11102 w 71627"/>
                    <a:gd name="connsiteY25" fmla="*/ 8229 h 90370"/>
                    <a:gd name="connsiteX26" fmla="*/ 22000 w 71627"/>
                    <a:gd name="connsiteY26" fmla="*/ 2286 h 90370"/>
                    <a:gd name="connsiteX27" fmla="*/ 36245 w 71627"/>
                    <a:gd name="connsiteY27" fmla="*/ 0 h 90370"/>
                    <a:gd name="connsiteX28" fmla="*/ 49272 w 71627"/>
                    <a:gd name="connsiteY28" fmla="*/ 1829 h 90370"/>
                    <a:gd name="connsiteX29" fmla="*/ 59512 w 71627"/>
                    <a:gd name="connsiteY29" fmla="*/ 7315 h 90370"/>
                    <a:gd name="connsiteX30" fmla="*/ 66153 w 71627"/>
                    <a:gd name="connsiteY30" fmla="*/ 16459 h 90370"/>
                    <a:gd name="connsiteX31" fmla="*/ 68586 w 71627"/>
                    <a:gd name="connsiteY31" fmla="*/ 29260 h 90370"/>
                    <a:gd name="connsiteX32" fmla="*/ 68586 w 71627"/>
                    <a:gd name="connsiteY32" fmla="*/ 69746 h 90370"/>
                    <a:gd name="connsiteX33" fmla="*/ 69346 w 71627"/>
                    <a:gd name="connsiteY33" fmla="*/ 79042 h 90370"/>
                    <a:gd name="connsiteX34" fmla="*/ 71628 w 71627"/>
                    <a:gd name="connsiteY34" fmla="*/ 87475 h 90370"/>
                    <a:gd name="connsiteX35" fmla="*/ 71628 w 71627"/>
                    <a:gd name="connsiteY35" fmla="*/ 88745 h 90370"/>
                    <a:gd name="connsiteX36" fmla="*/ 56065 w 71627"/>
                    <a:gd name="connsiteY36" fmla="*/ 88745 h 90370"/>
                    <a:gd name="connsiteX37" fmla="*/ 31378 w 71627"/>
                    <a:gd name="connsiteY37" fmla="*/ 77417 h 90370"/>
                    <a:gd name="connsiteX38" fmla="*/ 38931 w 71627"/>
                    <a:gd name="connsiteY38" fmla="*/ 76299 h 90370"/>
                    <a:gd name="connsiteX39" fmla="*/ 45369 w 71627"/>
                    <a:gd name="connsiteY39" fmla="*/ 73353 h 90370"/>
                    <a:gd name="connsiteX40" fmla="*/ 50388 w 71627"/>
                    <a:gd name="connsiteY40" fmla="*/ 69187 h 90370"/>
                    <a:gd name="connsiteX41" fmla="*/ 53733 w 71627"/>
                    <a:gd name="connsiteY41" fmla="*/ 64361 h 90370"/>
                    <a:gd name="connsiteX42" fmla="*/ 53733 w 71627"/>
                    <a:gd name="connsiteY42" fmla="*/ 46480 h 90370"/>
                    <a:gd name="connsiteX43" fmla="*/ 41365 w 71627"/>
                    <a:gd name="connsiteY43" fmla="*/ 46480 h 90370"/>
                    <a:gd name="connsiteX44" fmla="*/ 21696 w 71627"/>
                    <a:gd name="connsiteY44" fmla="*/ 50443 h 90370"/>
                    <a:gd name="connsiteX45" fmla="*/ 14802 w 71627"/>
                    <a:gd name="connsiteY45" fmla="*/ 62482 h 90370"/>
                    <a:gd name="connsiteX46" fmla="*/ 15867 w 71627"/>
                    <a:gd name="connsiteY46" fmla="*/ 68374 h 90370"/>
                    <a:gd name="connsiteX47" fmla="*/ 19060 w 71627"/>
                    <a:gd name="connsiteY47" fmla="*/ 73099 h 90370"/>
                    <a:gd name="connsiteX48" fmla="*/ 24281 w 71627"/>
                    <a:gd name="connsiteY48" fmla="*/ 76248 h 90370"/>
                    <a:gd name="connsiteX49" fmla="*/ 31480 w 71627"/>
                    <a:gd name="connsiteY49" fmla="*/ 77417 h 90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1627" h="90370">
                      <a:moveTo>
                        <a:pt x="56014" y="88745"/>
                      </a:moveTo>
                      <a:cubicBezTo>
                        <a:pt x="55457" y="87678"/>
                        <a:pt x="55051" y="86306"/>
                        <a:pt x="54747" y="84681"/>
                      </a:cubicBezTo>
                      <a:cubicBezTo>
                        <a:pt x="54443" y="83055"/>
                        <a:pt x="54139" y="81328"/>
                        <a:pt x="53936" y="79550"/>
                      </a:cubicBezTo>
                      <a:cubicBezTo>
                        <a:pt x="52567" y="81023"/>
                        <a:pt x="50996" y="82395"/>
                        <a:pt x="49222" y="83716"/>
                      </a:cubicBezTo>
                      <a:cubicBezTo>
                        <a:pt x="47447" y="85036"/>
                        <a:pt x="45572" y="86205"/>
                        <a:pt x="43544" y="87170"/>
                      </a:cubicBezTo>
                      <a:cubicBezTo>
                        <a:pt x="41517" y="88135"/>
                        <a:pt x="39235" y="88948"/>
                        <a:pt x="36853" y="89507"/>
                      </a:cubicBezTo>
                      <a:cubicBezTo>
                        <a:pt x="34420" y="90065"/>
                        <a:pt x="31885" y="90370"/>
                        <a:pt x="29249" y="90370"/>
                      </a:cubicBezTo>
                      <a:cubicBezTo>
                        <a:pt x="24788" y="90370"/>
                        <a:pt x="20784" y="89710"/>
                        <a:pt x="17184" y="88338"/>
                      </a:cubicBezTo>
                      <a:cubicBezTo>
                        <a:pt x="13585" y="86967"/>
                        <a:pt x="10493" y="85189"/>
                        <a:pt x="7959" y="82852"/>
                      </a:cubicBezTo>
                      <a:cubicBezTo>
                        <a:pt x="5424" y="80515"/>
                        <a:pt x="3447" y="77823"/>
                        <a:pt x="2078" y="74673"/>
                      </a:cubicBezTo>
                      <a:cubicBezTo>
                        <a:pt x="710" y="71524"/>
                        <a:pt x="0" y="68171"/>
                        <a:pt x="0" y="64565"/>
                      </a:cubicBezTo>
                      <a:cubicBezTo>
                        <a:pt x="0" y="59891"/>
                        <a:pt x="912" y="55776"/>
                        <a:pt x="2737" y="52221"/>
                      </a:cubicBezTo>
                      <a:cubicBezTo>
                        <a:pt x="4562" y="48665"/>
                        <a:pt x="7148" y="45668"/>
                        <a:pt x="10544" y="43229"/>
                      </a:cubicBezTo>
                      <a:cubicBezTo>
                        <a:pt x="13940" y="40791"/>
                        <a:pt x="18046" y="39013"/>
                        <a:pt x="22862" y="37743"/>
                      </a:cubicBezTo>
                      <a:cubicBezTo>
                        <a:pt x="27678" y="36473"/>
                        <a:pt x="33051" y="35914"/>
                        <a:pt x="38982" y="35914"/>
                      </a:cubicBezTo>
                      <a:lnTo>
                        <a:pt x="53733" y="35914"/>
                      </a:lnTo>
                      <a:lnTo>
                        <a:pt x="53733" y="29057"/>
                      </a:lnTo>
                      <a:cubicBezTo>
                        <a:pt x="53733" y="23875"/>
                        <a:pt x="52162" y="19710"/>
                        <a:pt x="49070" y="16611"/>
                      </a:cubicBezTo>
                      <a:cubicBezTo>
                        <a:pt x="45978" y="13512"/>
                        <a:pt x="41365" y="11988"/>
                        <a:pt x="35332" y="11988"/>
                      </a:cubicBezTo>
                      <a:cubicBezTo>
                        <a:pt x="32544" y="11988"/>
                        <a:pt x="30009" y="12344"/>
                        <a:pt x="27728" y="13106"/>
                      </a:cubicBezTo>
                      <a:cubicBezTo>
                        <a:pt x="25447" y="13868"/>
                        <a:pt x="23470" y="14884"/>
                        <a:pt x="21848" y="16103"/>
                      </a:cubicBezTo>
                      <a:cubicBezTo>
                        <a:pt x="20226" y="17322"/>
                        <a:pt x="18959" y="18846"/>
                        <a:pt x="18046" y="20472"/>
                      </a:cubicBezTo>
                      <a:cubicBezTo>
                        <a:pt x="17134" y="22097"/>
                        <a:pt x="16678" y="23875"/>
                        <a:pt x="16678" y="25704"/>
                      </a:cubicBezTo>
                      <a:lnTo>
                        <a:pt x="1724" y="25704"/>
                      </a:lnTo>
                      <a:cubicBezTo>
                        <a:pt x="1724" y="22605"/>
                        <a:pt x="2535" y="19507"/>
                        <a:pt x="4157" y="16459"/>
                      </a:cubicBezTo>
                      <a:cubicBezTo>
                        <a:pt x="5779" y="13411"/>
                        <a:pt x="8111" y="10668"/>
                        <a:pt x="11102" y="8229"/>
                      </a:cubicBezTo>
                      <a:cubicBezTo>
                        <a:pt x="14092" y="5791"/>
                        <a:pt x="17742" y="3810"/>
                        <a:pt x="22000" y="2286"/>
                      </a:cubicBezTo>
                      <a:cubicBezTo>
                        <a:pt x="26258" y="762"/>
                        <a:pt x="31023" y="0"/>
                        <a:pt x="36245" y="0"/>
                      </a:cubicBezTo>
                      <a:cubicBezTo>
                        <a:pt x="40959" y="0"/>
                        <a:pt x="45319" y="610"/>
                        <a:pt x="49272" y="1829"/>
                      </a:cubicBezTo>
                      <a:cubicBezTo>
                        <a:pt x="53277" y="3048"/>
                        <a:pt x="56673" y="4877"/>
                        <a:pt x="59512" y="7315"/>
                      </a:cubicBezTo>
                      <a:cubicBezTo>
                        <a:pt x="62351" y="9753"/>
                        <a:pt x="64581" y="12801"/>
                        <a:pt x="66153" y="16459"/>
                      </a:cubicBezTo>
                      <a:cubicBezTo>
                        <a:pt x="67724" y="20116"/>
                        <a:pt x="68586" y="24383"/>
                        <a:pt x="68586" y="29260"/>
                      </a:cubicBezTo>
                      <a:lnTo>
                        <a:pt x="68586" y="69746"/>
                      </a:lnTo>
                      <a:cubicBezTo>
                        <a:pt x="68586" y="72692"/>
                        <a:pt x="68839" y="75791"/>
                        <a:pt x="69346" y="79042"/>
                      </a:cubicBezTo>
                      <a:cubicBezTo>
                        <a:pt x="69853" y="82293"/>
                        <a:pt x="70614" y="85087"/>
                        <a:pt x="71628" y="87475"/>
                      </a:cubicBezTo>
                      <a:lnTo>
                        <a:pt x="71628" y="88745"/>
                      </a:lnTo>
                      <a:lnTo>
                        <a:pt x="56065" y="88745"/>
                      </a:lnTo>
                      <a:close/>
                      <a:moveTo>
                        <a:pt x="31378" y="77417"/>
                      </a:moveTo>
                      <a:cubicBezTo>
                        <a:pt x="34065" y="77417"/>
                        <a:pt x="36549" y="77061"/>
                        <a:pt x="38931" y="76299"/>
                      </a:cubicBezTo>
                      <a:cubicBezTo>
                        <a:pt x="41263" y="75537"/>
                        <a:pt x="43443" y="74572"/>
                        <a:pt x="45369" y="73353"/>
                      </a:cubicBezTo>
                      <a:cubicBezTo>
                        <a:pt x="47295" y="72134"/>
                        <a:pt x="48968" y="70762"/>
                        <a:pt x="50388" y="69187"/>
                      </a:cubicBezTo>
                      <a:cubicBezTo>
                        <a:pt x="51807" y="67612"/>
                        <a:pt x="52922" y="66038"/>
                        <a:pt x="53733" y="64361"/>
                      </a:cubicBezTo>
                      <a:lnTo>
                        <a:pt x="53733" y="46480"/>
                      </a:lnTo>
                      <a:lnTo>
                        <a:pt x="41365" y="46480"/>
                      </a:lnTo>
                      <a:cubicBezTo>
                        <a:pt x="32848" y="46480"/>
                        <a:pt x="26309" y="47801"/>
                        <a:pt x="21696" y="50443"/>
                      </a:cubicBezTo>
                      <a:cubicBezTo>
                        <a:pt x="17083" y="53084"/>
                        <a:pt x="14802" y="57097"/>
                        <a:pt x="14802" y="62482"/>
                      </a:cubicBezTo>
                      <a:cubicBezTo>
                        <a:pt x="14802" y="64565"/>
                        <a:pt x="15157" y="66546"/>
                        <a:pt x="15867" y="68374"/>
                      </a:cubicBezTo>
                      <a:cubicBezTo>
                        <a:pt x="16576" y="70203"/>
                        <a:pt x="17641" y="71778"/>
                        <a:pt x="19060" y="73099"/>
                      </a:cubicBezTo>
                      <a:cubicBezTo>
                        <a:pt x="20480" y="74419"/>
                        <a:pt x="22203" y="75435"/>
                        <a:pt x="24281" y="76248"/>
                      </a:cubicBezTo>
                      <a:cubicBezTo>
                        <a:pt x="26360" y="77061"/>
                        <a:pt x="28742" y="77417"/>
                        <a:pt x="31480" y="774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1ACED872-C33C-4B3A-BADA-CFCBC6DC174A}"/>
                    </a:ext>
                  </a:extLst>
                </p:cNvPr>
                <p:cNvSpPr/>
                <p:nvPr/>
              </p:nvSpPr>
              <p:spPr>
                <a:xfrm>
                  <a:off x="6940904" y="6184808"/>
                  <a:ext cx="68332" cy="88642"/>
                </a:xfrm>
                <a:custGeom>
                  <a:avLst/>
                  <a:gdLst>
                    <a:gd name="connsiteX0" fmla="*/ 13991 w 68332"/>
                    <a:gd name="connsiteY0" fmla="*/ 1626 h 88642"/>
                    <a:gd name="connsiteX1" fmla="*/ 14498 w 68332"/>
                    <a:gd name="connsiteY1" fmla="*/ 12547 h 88642"/>
                    <a:gd name="connsiteX2" fmla="*/ 25752 w 68332"/>
                    <a:gd name="connsiteY2" fmla="*/ 3353 h 88642"/>
                    <a:gd name="connsiteX3" fmla="*/ 40503 w 68332"/>
                    <a:gd name="connsiteY3" fmla="*/ 0 h 88642"/>
                    <a:gd name="connsiteX4" fmla="*/ 52010 w 68332"/>
                    <a:gd name="connsiteY4" fmla="*/ 1727 h 88642"/>
                    <a:gd name="connsiteX5" fmla="*/ 60779 w 68332"/>
                    <a:gd name="connsiteY5" fmla="*/ 7264 h 88642"/>
                    <a:gd name="connsiteX6" fmla="*/ 66356 w 68332"/>
                    <a:gd name="connsiteY6" fmla="*/ 17068 h 88642"/>
                    <a:gd name="connsiteX7" fmla="*/ 68333 w 68332"/>
                    <a:gd name="connsiteY7" fmla="*/ 31597 h 88642"/>
                    <a:gd name="connsiteX8" fmla="*/ 68333 w 68332"/>
                    <a:gd name="connsiteY8" fmla="*/ 88643 h 88642"/>
                    <a:gd name="connsiteX9" fmla="*/ 53480 w 68332"/>
                    <a:gd name="connsiteY9" fmla="*/ 88643 h 88642"/>
                    <a:gd name="connsiteX10" fmla="*/ 53480 w 68332"/>
                    <a:gd name="connsiteY10" fmla="*/ 31444 h 88642"/>
                    <a:gd name="connsiteX11" fmla="*/ 52365 w 68332"/>
                    <a:gd name="connsiteY11" fmla="*/ 22808 h 88642"/>
                    <a:gd name="connsiteX12" fmla="*/ 49019 w 68332"/>
                    <a:gd name="connsiteY12" fmla="*/ 16967 h 88642"/>
                    <a:gd name="connsiteX13" fmla="*/ 43544 w 68332"/>
                    <a:gd name="connsiteY13" fmla="*/ 13665 h 88642"/>
                    <a:gd name="connsiteX14" fmla="*/ 36042 w 68332"/>
                    <a:gd name="connsiteY14" fmla="*/ 12598 h 88642"/>
                    <a:gd name="connsiteX15" fmla="*/ 23369 w 68332"/>
                    <a:gd name="connsiteY15" fmla="*/ 16459 h 88642"/>
                    <a:gd name="connsiteX16" fmla="*/ 14853 w 68332"/>
                    <a:gd name="connsiteY16" fmla="*/ 26618 h 88642"/>
                    <a:gd name="connsiteX17" fmla="*/ 14853 w 68332"/>
                    <a:gd name="connsiteY17" fmla="*/ 88643 h 88642"/>
                    <a:gd name="connsiteX18" fmla="*/ 0 w 68332"/>
                    <a:gd name="connsiteY18" fmla="*/ 88643 h 88642"/>
                    <a:gd name="connsiteX19" fmla="*/ 0 w 68332"/>
                    <a:gd name="connsiteY19" fmla="*/ 1575 h 88642"/>
                    <a:gd name="connsiteX20" fmla="*/ 14042 w 68332"/>
                    <a:gd name="connsiteY20" fmla="*/ 1575 h 8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332" h="88642">
                      <a:moveTo>
                        <a:pt x="13991" y="1626"/>
                      </a:moveTo>
                      <a:lnTo>
                        <a:pt x="14498" y="12547"/>
                      </a:lnTo>
                      <a:cubicBezTo>
                        <a:pt x="17590" y="8636"/>
                        <a:pt x="21341" y="5537"/>
                        <a:pt x="25752" y="3353"/>
                      </a:cubicBezTo>
                      <a:cubicBezTo>
                        <a:pt x="30162" y="1118"/>
                        <a:pt x="35079" y="0"/>
                        <a:pt x="40503" y="0"/>
                      </a:cubicBezTo>
                      <a:cubicBezTo>
                        <a:pt x="44710" y="0"/>
                        <a:pt x="48563" y="559"/>
                        <a:pt x="52010" y="1727"/>
                      </a:cubicBezTo>
                      <a:cubicBezTo>
                        <a:pt x="55457" y="2896"/>
                        <a:pt x="58346" y="4724"/>
                        <a:pt x="60779" y="7264"/>
                      </a:cubicBezTo>
                      <a:cubicBezTo>
                        <a:pt x="63213" y="9804"/>
                        <a:pt x="65038" y="13106"/>
                        <a:pt x="66356" y="17068"/>
                      </a:cubicBezTo>
                      <a:cubicBezTo>
                        <a:pt x="67674" y="21030"/>
                        <a:pt x="68333" y="25907"/>
                        <a:pt x="68333" y="31597"/>
                      </a:cubicBezTo>
                      <a:lnTo>
                        <a:pt x="68333" y="88643"/>
                      </a:lnTo>
                      <a:lnTo>
                        <a:pt x="53480" y="88643"/>
                      </a:lnTo>
                      <a:lnTo>
                        <a:pt x="53480" y="31444"/>
                      </a:lnTo>
                      <a:cubicBezTo>
                        <a:pt x="53480" y="28041"/>
                        <a:pt x="53125" y="25196"/>
                        <a:pt x="52365" y="22808"/>
                      </a:cubicBezTo>
                      <a:cubicBezTo>
                        <a:pt x="51604" y="20421"/>
                        <a:pt x="50489" y="18491"/>
                        <a:pt x="49019" y="16967"/>
                      </a:cubicBezTo>
                      <a:cubicBezTo>
                        <a:pt x="47549" y="15443"/>
                        <a:pt x="45724" y="14376"/>
                        <a:pt x="43544" y="13665"/>
                      </a:cubicBezTo>
                      <a:cubicBezTo>
                        <a:pt x="41365" y="12954"/>
                        <a:pt x="38881" y="12598"/>
                        <a:pt x="36042" y="12598"/>
                      </a:cubicBezTo>
                      <a:cubicBezTo>
                        <a:pt x="31226" y="12598"/>
                        <a:pt x="26968" y="13868"/>
                        <a:pt x="23369" y="16459"/>
                      </a:cubicBezTo>
                      <a:cubicBezTo>
                        <a:pt x="19770" y="19049"/>
                        <a:pt x="16880" y="22402"/>
                        <a:pt x="14853" y="26618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9639E0DF-79A2-3401-52CD-57798F0578CB}"/>
                    </a:ext>
                  </a:extLst>
                </p:cNvPr>
                <p:cNvGrpSpPr/>
                <p:nvPr/>
              </p:nvGrpSpPr>
              <p:grpSpPr>
                <a:xfrm>
                  <a:off x="5699715" y="6184758"/>
                  <a:ext cx="160236" cy="90370"/>
                  <a:chOff x="5699715" y="6184758"/>
                  <a:chExt cx="160236" cy="90370"/>
                </a:xfrm>
                <a:solidFill>
                  <a:schemeClr val="bg1"/>
                </a:solidFill>
              </p:grpSpPr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364D9192-DFCD-C6D1-EA5C-90CF8924F5B3}"/>
                      </a:ext>
                    </a:extLst>
                  </p:cNvPr>
                  <p:cNvSpPr/>
                  <p:nvPr/>
                </p:nvSpPr>
                <p:spPr>
                  <a:xfrm>
                    <a:off x="5699715" y="6184758"/>
                    <a:ext cx="71627" cy="90370"/>
                  </a:xfrm>
                  <a:custGeom>
                    <a:avLst/>
                    <a:gdLst>
                      <a:gd name="connsiteX0" fmla="*/ 56014 w 71627"/>
                      <a:gd name="connsiteY0" fmla="*/ 88745 h 90370"/>
                      <a:gd name="connsiteX1" fmla="*/ 54747 w 71627"/>
                      <a:gd name="connsiteY1" fmla="*/ 84681 h 90370"/>
                      <a:gd name="connsiteX2" fmla="*/ 53936 w 71627"/>
                      <a:gd name="connsiteY2" fmla="*/ 79550 h 90370"/>
                      <a:gd name="connsiteX3" fmla="*/ 49222 w 71627"/>
                      <a:gd name="connsiteY3" fmla="*/ 83716 h 90370"/>
                      <a:gd name="connsiteX4" fmla="*/ 43544 w 71627"/>
                      <a:gd name="connsiteY4" fmla="*/ 87170 h 90370"/>
                      <a:gd name="connsiteX5" fmla="*/ 36853 w 71627"/>
                      <a:gd name="connsiteY5" fmla="*/ 89507 h 90370"/>
                      <a:gd name="connsiteX6" fmla="*/ 29249 w 71627"/>
                      <a:gd name="connsiteY6" fmla="*/ 90370 h 90370"/>
                      <a:gd name="connsiteX7" fmla="*/ 17185 w 71627"/>
                      <a:gd name="connsiteY7" fmla="*/ 88338 h 90370"/>
                      <a:gd name="connsiteX8" fmla="*/ 7959 w 71627"/>
                      <a:gd name="connsiteY8" fmla="*/ 82852 h 90370"/>
                      <a:gd name="connsiteX9" fmla="*/ 2078 w 71627"/>
                      <a:gd name="connsiteY9" fmla="*/ 74673 h 90370"/>
                      <a:gd name="connsiteX10" fmla="*/ 0 w 71627"/>
                      <a:gd name="connsiteY10" fmla="*/ 64565 h 90370"/>
                      <a:gd name="connsiteX11" fmla="*/ 2737 w 71627"/>
                      <a:gd name="connsiteY11" fmla="*/ 52221 h 90370"/>
                      <a:gd name="connsiteX12" fmla="*/ 10544 w 71627"/>
                      <a:gd name="connsiteY12" fmla="*/ 43229 h 90370"/>
                      <a:gd name="connsiteX13" fmla="*/ 22862 w 71627"/>
                      <a:gd name="connsiteY13" fmla="*/ 37743 h 90370"/>
                      <a:gd name="connsiteX14" fmla="*/ 38982 w 71627"/>
                      <a:gd name="connsiteY14" fmla="*/ 35914 h 90370"/>
                      <a:gd name="connsiteX15" fmla="*/ 53733 w 71627"/>
                      <a:gd name="connsiteY15" fmla="*/ 35914 h 90370"/>
                      <a:gd name="connsiteX16" fmla="*/ 53733 w 71627"/>
                      <a:gd name="connsiteY16" fmla="*/ 29057 h 90370"/>
                      <a:gd name="connsiteX17" fmla="*/ 49070 w 71627"/>
                      <a:gd name="connsiteY17" fmla="*/ 16611 h 90370"/>
                      <a:gd name="connsiteX18" fmla="*/ 35332 w 71627"/>
                      <a:gd name="connsiteY18" fmla="*/ 11988 h 90370"/>
                      <a:gd name="connsiteX19" fmla="*/ 27728 w 71627"/>
                      <a:gd name="connsiteY19" fmla="*/ 13106 h 90370"/>
                      <a:gd name="connsiteX20" fmla="*/ 21848 w 71627"/>
                      <a:gd name="connsiteY20" fmla="*/ 16103 h 90370"/>
                      <a:gd name="connsiteX21" fmla="*/ 18046 w 71627"/>
                      <a:gd name="connsiteY21" fmla="*/ 20472 h 90370"/>
                      <a:gd name="connsiteX22" fmla="*/ 16678 w 71627"/>
                      <a:gd name="connsiteY22" fmla="*/ 25704 h 90370"/>
                      <a:gd name="connsiteX23" fmla="*/ 1724 w 71627"/>
                      <a:gd name="connsiteY23" fmla="*/ 25704 h 90370"/>
                      <a:gd name="connsiteX24" fmla="*/ 4157 w 71627"/>
                      <a:gd name="connsiteY24" fmla="*/ 16459 h 90370"/>
                      <a:gd name="connsiteX25" fmla="*/ 11101 w 71627"/>
                      <a:gd name="connsiteY25" fmla="*/ 8229 h 90370"/>
                      <a:gd name="connsiteX26" fmla="*/ 22000 w 71627"/>
                      <a:gd name="connsiteY26" fmla="*/ 2286 h 90370"/>
                      <a:gd name="connsiteX27" fmla="*/ 36245 w 71627"/>
                      <a:gd name="connsiteY27" fmla="*/ 0 h 90370"/>
                      <a:gd name="connsiteX28" fmla="*/ 49272 w 71627"/>
                      <a:gd name="connsiteY28" fmla="*/ 1829 h 90370"/>
                      <a:gd name="connsiteX29" fmla="*/ 59512 w 71627"/>
                      <a:gd name="connsiteY29" fmla="*/ 7315 h 90370"/>
                      <a:gd name="connsiteX30" fmla="*/ 66153 w 71627"/>
                      <a:gd name="connsiteY30" fmla="*/ 16459 h 90370"/>
                      <a:gd name="connsiteX31" fmla="*/ 68586 w 71627"/>
                      <a:gd name="connsiteY31" fmla="*/ 29260 h 90370"/>
                      <a:gd name="connsiteX32" fmla="*/ 68586 w 71627"/>
                      <a:gd name="connsiteY32" fmla="*/ 69746 h 90370"/>
                      <a:gd name="connsiteX33" fmla="*/ 69346 w 71627"/>
                      <a:gd name="connsiteY33" fmla="*/ 79042 h 90370"/>
                      <a:gd name="connsiteX34" fmla="*/ 71627 w 71627"/>
                      <a:gd name="connsiteY34" fmla="*/ 87475 h 90370"/>
                      <a:gd name="connsiteX35" fmla="*/ 71627 w 71627"/>
                      <a:gd name="connsiteY35" fmla="*/ 88745 h 90370"/>
                      <a:gd name="connsiteX36" fmla="*/ 56065 w 71627"/>
                      <a:gd name="connsiteY36" fmla="*/ 88745 h 90370"/>
                      <a:gd name="connsiteX37" fmla="*/ 31378 w 71627"/>
                      <a:gd name="connsiteY37" fmla="*/ 77417 h 90370"/>
                      <a:gd name="connsiteX38" fmla="*/ 38931 w 71627"/>
                      <a:gd name="connsiteY38" fmla="*/ 76299 h 90370"/>
                      <a:gd name="connsiteX39" fmla="*/ 45369 w 71627"/>
                      <a:gd name="connsiteY39" fmla="*/ 73353 h 90370"/>
                      <a:gd name="connsiteX40" fmla="*/ 50388 w 71627"/>
                      <a:gd name="connsiteY40" fmla="*/ 69187 h 90370"/>
                      <a:gd name="connsiteX41" fmla="*/ 53733 w 71627"/>
                      <a:gd name="connsiteY41" fmla="*/ 64361 h 90370"/>
                      <a:gd name="connsiteX42" fmla="*/ 53733 w 71627"/>
                      <a:gd name="connsiteY42" fmla="*/ 46480 h 90370"/>
                      <a:gd name="connsiteX43" fmla="*/ 41364 w 71627"/>
                      <a:gd name="connsiteY43" fmla="*/ 46480 h 90370"/>
                      <a:gd name="connsiteX44" fmla="*/ 21696 w 71627"/>
                      <a:gd name="connsiteY44" fmla="*/ 50443 h 90370"/>
                      <a:gd name="connsiteX45" fmla="*/ 14802 w 71627"/>
                      <a:gd name="connsiteY45" fmla="*/ 62482 h 90370"/>
                      <a:gd name="connsiteX46" fmla="*/ 15866 w 71627"/>
                      <a:gd name="connsiteY46" fmla="*/ 68374 h 90370"/>
                      <a:gd name="connsiteX47" fmla="*/ 19060 w 71627"/>
                      <a:gd name="connsiteY47" fmla="*/ 73099 h 90370"/>
                      <a:gd name="connsiteX48" fmla="*/ 24281 w 71627"/>
                      <a:gd name="connsiteY48" fmla="*/ 76248 h 90370"/>
                      <a:gd name="connsiteX49" fmla="*/ 31480 w 71627"/>
                      <a:gd name="connsiteY49" fmla="*/ 77417 h 9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1627" h="90370">
                        <a:moveTo>
                          <a:pt x="56014" y="88745"/>
                        </a:moveTo>
                        <a:cubicBezTo>
                          <a:pt x="55457" y="87678"/>
                          <a:pt x="55051" y="86306"/>
                          <a:pt x="54747" y="84681"/>
                        </a:cubicBezTo>
                        <a:cubicBezTo>
                          <a:pt x="54443" y="83055"/>
                          <a:pt x="54139" y="81328"/>
                          <a:pt x="53936" y="79550"/>
                        </a:cubicBezTo>
                        <a:cubicBezTo>
                          <a:pt x="52567" y="81023"/>
                          <a:pt x="50996" y="82395"/>
                          <a:pt x="49222" y="83716"/>
                        </a:cubicBezTo>
                        <a:cubicBezTo>
                          <a:pt x="47448" y="85036"/>
                          <a:pt x="45572" y="86205"/>
                          <a:pt x="43544" y="87170"/>
                        </a:cubicBezTo>
                        <a:cubicBezTo>
                          <a:pt x="41517" y="88135"/>
                          <a:pt x="39235" y="88948"/>
                          <a:pt x="36853" y="89507"/>
                        </a:cubicBezTo>
                        <a:cubicBezTo>
                          <a:pt x="34420" y="90065"/>
                          <a:pt x="31885" y="90370"/>
                          <a:pt x="29249" y="90370"/>
                        </a:cubicBezTo>
                        <a:cubicBezTo>
                          <a:pt x="24788" y="90370"/>
                          <a:pt x="20784" y="89710"/>
                          <a:pt x="17185" y="88338"/>
                        </a:cubicBezTo>
                        <a:cubicBezTo>
                          <a:pt x="13585" y="86967"/>
                          <a:pt x="10493" y="85189"/>
                          <a:pt x="7959" y="82852"/>
                        </a:cubicBezTo>
                        <a:cubicBezTo>
                          <a:pt x="5424" y="80515"/>
                          <a:pt x="3447" y="77823"/>
                          <a:pt x="2078" y="74673"/>
                        </a:cubicBezTo>
                        <a:cubicBezTo>
                          <a:pt x="710" y="71524"/>
                          <a:pt x="0" y="68171"/>
                          <a:pt x="0" y="64565"/>
                        </a:cubicBezTo>
                        <a:cubicBezTo>
                          <a:pt x="0" y="59891"/>
                          <a:pt x="912" y="55776"/>
                          <a:pt x="2737" y="52221"/>
                        </a:cubicBezTo>
                        <a:cubicBezTo>
                          <a:pt x="4562" y="48665"/>
                          <a:pt x="7147" y="45668"/>
                          <a:pt x="10544" y="43229"/>
                        </a:cubicBezTo>
                        <a:cubicBezTo>
                          <a:pt x="13940" y="40791"/>
                          <a:pt x="18046" y="39013"/>
                          <a:pt x="22862" y="37743"/>
                        </a:cubicBezTo>
                        <a:cubicBezTo>
                          <a:pt x="27678" y="36473"/>
                          <a:pt x="33051" y="35914"/>
                          <a:pt x="38982" y="35914"/>
                        </a:cubicBezTo>
                        <a:lnTo>
                          <a:pt x="53733" y="35914"/>
                        </a:lnTo>
                        <a:lnTo>
                          <a:pt x="53733" y="29057"/>
                        </a:lnTo>
                        <a:cubicBezTo>
                          <a:pt x="53733" y="23875"/>
                          <a:pt x="52162" y="19710"/>
                          <a:pt x="49070" y="16611"/>
                        </a:cubicBezTo>
                        <a:cubicBezTo>
                          <a:pt x="45977" y="13512"/>
                          <a:pt x="41364" y="11988"/>
                          <a:pt x="35332" y="11988"/>
                        </a:cubicBezTo>
                        <a:cubicBezTo>
                          <a:pt x="32544" y="11988"/>
                          <a:pt x="30010" y="12344"/>
                          <a:pt x="27728" y="13106"/>
                        </a:cubicBezTo>
                        <a:cubicBezTo>
                          <a:pt x="25447" y="13868"/>
                          <a:pt x="23470" y="14884"/>
                          <a:pt x="21848" y="16103"/>
                        </a:cubicBezTo>
                        <a:cubicBezTo>
                          <a:pt x="20226" y="17322"/>
                          <a:pt x="18959" y="18846"/>
                          <a:pt x="18046" y="20472"/>
                        </a:cubicBezTo>
                        <a:cubicBezTo>
                          <a:pt x="17134" y="22097"/>
                          <a:pt x="16678" y="23875"/>
                          <a:pt x="16678" y="25704"/>
                        </a:cubicBezTo>
                        <a:lnTo>
                          <a:pt x="1724" y="25704"/>
                        </a:lnTo>
                        <a:cubicBezTo>
                          <a:pt x="1724" y="22605"/>
                          <a:pt x="2535" y="19507"/>
                          <a:pt x="4157" y="16459"/>
                        </a:cubicBezTo>
                        <a:cubicBezTo>
                          <a:pt x="5779" y="13411"/>
                          <a:pt x="8111" y="10668"/>
                          <a:pt x="11101" y="8229"/>
                        </a:cubicBezTo>
                        <a:cubicBezTo>
                          <a:pt x="14092" y="5791"/>
                          <a:pt x="17742" y="3810"/>
                          <a:pt x="22000" y="2286"/>
                        </a:cubicBezTo>
                        <a:cubicBezTo>
                          <a:pt x="26258" y="762"/>
                          <a:pt x="31023" y="0"/>
                          <a:pt x="36245" y="0"/>
                        </a:cubicBezTo>
                        <a:cubicBezTo>
                          <a:pt x="40959" y="0"/>
                          <a:pt x="45318" y="610"/>
                          <a:pt x="49272" y="1829"/>
                        </a:cubicBezTo>
                        <a:cubicBezTo>
                          <a:pt x="53226" y="3048"/>
                          <a:pt x="56673" y="4877"/>
                          <a:pt x="59512" y="7315"/>
                        </a:cubicBezTo>
                        <a:cubicBezTo>
                          <a:pt x="62351" y="9753"/>
                          <a:pt x="64581" y="12801"/>
                          <a:pt x="66153" y="16459"/>
                        </a:cubicBezTo>
                        <a:cubicBezTo>
                          <a:pt x="67775" y="20116"/>
                          <a:pt x="68586" y="24383"/>
                          <a:pt x="68586" y="29260"/>
                        </a:cubicBezTo>
                        <a:lnTo>
                          <a:pt x="68586" y="69746"/>
                        </a:lnTo>
                        <a:cubicBezTo>
                          <a:pt x="68586" y="72692"/>
                          <a:pt x="68839" y="75791"/>
                          <a:pt x="69346" y="79042"/>
                        </a:cubicBezTo>
                        <a:cubicBezTo>
                          <a:pt x="69853" y="82293"/>
                          <a:pt x="70614" y="85087"/>
                          <a:pt x="71627" y="87475"/>
                        </a:cubicBezTo>
                        <a:lnTo>
                          <a:pt x="71627" y="88745"/>
                        </a:lnTo>
                        <a:lnTo>
                          <a:pt x="56065" y="88745"/>
                        </a:lnTo>
                        <a:close/>
                        <a:moveTo>
                          <a:pt x="31378" y="77417"/>
                        </a:moveTo>
                        <a:cubicBezTo>
                          <a:pt x="34065" y="77417"/>
                          <a:pt x="36549" y="77061"/>
                          <a:pt x="38931" y="76299"/>
                        </a:cubicBezTo>
                        <a:cubicBezTo>
                          <a:pt x="41263" y="75537"/>
                          <a:pt x="43443" y="74572"/>
                          <a:pt x="45369" y="73353"/>
                        </a:cubicBezTo>
                        <a:cubicBezTo>
                          <a:pt x="47295" y="72134"/>
                          <a:pt x="48968" y="70762"/>
                          <a:pt x="50388" y="69187"/>
                        </a:cubicBezTo>
                        <a:cubicBezTo>
                          <a:pt x="51807" y="67612"/>
                          <a:pt x="52922" y="66038"/>
                          <a:pt x="53733" y="64361"/>
                        </a:cubicBezTo>
                        <a:lnTo>
                          <a:pt x="53733" y="46480"/>
                        </a:lnTo>
                        <a:lnTo>
                          <a:pt x="41364" y="46480"/>
                        </a:lnTo>
                        <a:cubicBezTo>
                          <a:pt x="32848" y="46480"/>
                          <a:pt x="26309" y="47801"/>
                          <a:pt x="21696" y="50443"/>
                        </a:cubicBezTo>
                        <a:cubicBezTo>
                          <a:pt x="17083" y="53084"/>
                          <a:pt x="14802" y="57097"/>
                          <a:pt x="14802" y="62482"/>
                        </a:cubicBezTo>
                        <a:cubicBezTo>
                          <a:pt x="14802" y="64565"/>
                          <a:pt x="15157" y="66546"/>
                          <a:pt x="15866" y="68374"/>
                        </a:cubicBezTo>
                        <a:cubicBezTo>
                          <a:pt x="16576" y="70203"/>
                          <a:pt x="17641" y="71778"/>
                          <a:pt x="19060" y="73099"/>
                        </a:cubicBezTo>
                        <a:cubicBezTo>
                          <a:pt x="20479" y="74419"/>
                          <a:pt x="22203" y="75435"/>
                          <a:pt x="24281" y="76248"/>
                        </a:cubicBezTo>
                        <a:cubicBezTo>
                          <a:pt x="26360" y="77061"/>
                          <a:pt x="28742" y="77417"/>
                          <a:pt x="31480" y="7741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BA9F5FD-5338-B11D-FC5D-D794E11067AC}"/>
                      </a:ext>
                    </a:extLst>
                  </p:cNvPr>
                  <p:cNvSpPr/>
                  <p:nvPr/>
                </p:nvSpPr>
                <p:spPr>
                  <a:xfrm>
                    <a:off x="5791619" y="6184808"/>
                    <a:ext cx="68332" cy="88642"/>
                  </a:xfrm>
                  <a:custGeom>
                    <a:avLst/>
                    <a:gdLst>
                      <a:gd name="connsiteX0" fmla="*/ 13991 w 68332"/>
                      <a:gd name="connsiteY0" fmla="*/ 1626 h 88642"/>
                      <a:gd name="connsiteX1" fmla="*/ 14498 w 68332"/>
                      <a:gd name="connsiteY1" fmla="*/ 12547 h 88642"/>
                      <a:gd name="connsiteX2" fmla="*/ 25751 w 68332"/>
                      <a:gd name="connsiteY2" fmla="*/ 3353 h 88642"/>
                      <a:gd name="connsiteX3" fmla="*/ 40503 w 68332"/>
                      <a:gd name="connsiteY3" fmla="*/ 0 h 88642"/>
                      <a:gd name="connsiteX4" fmla="*/ 52010 w 68332"/>
                      <a:gd name="connsiteY4" fmla="*/ 1727 h 88642"/>
                      <a:gd name="connsiteX5" fmla="*/ 60780 w 68332"/>
                      <a:gd name="connsiteY5" fmla="*/ 7264 h 88642"/>
                      <a:gd name="connsiteX6" fmla="*/ 66356 w 68332"/>
                      <a:gd name="connsiteY6" fmla="*/ 17068 h 88642"/>
                      <a:gd name="connsiteX7" fmla="*/ 68333 w 68332"/>
                      <a:gd name="connsiteY7" fmla="*/ 31597 h 88642"/>
                      <a:gd name="connsiteX8" fmla="*/ 68333 w 68332"/>
                      <a:gd name="connsiteY8" fmla="*/ 88643 h 88642"/>
                      <a:gd name="connsiteX9" fmla="*/ 53480 w 68332"/>
                      <a:gd name="connsiteY9" fmla="*/ 88643 h 88642"/>
                      <a:gd name="connsiteX10" fmla="*/ 53480 w 68332"/>
                      <a:gd name="connsiteY10" fmla="*/ 31444 h 88642"/>
                      <a:gd name="connsiteX11" fmla="*/ 52365 w 68332"/>
                      <a:gd name="connsiteY11" fmla="*/ 22808 h 88642"/>
                      <a:gd name="connsiteX12" fmla="*/ 49019 w 68332"/>
                      <a:gd name="connsiteY12" fmla="*/ 16967 h 88642"/>
                      <a:gd name="connsiteX13" fmla="*/ 43544 w 68332"/>
                      <a:gd name="connsiteY13" fmla="*/ 13665 h 88642"/>
                      <a:gd name="connsiteX14" fmla="*/ 36042 w 68332"/>
                      <a:gd name="connsiteY14" fmla="*/ 12598 h 88642"/>
                      <a:gd name="connsiteX15" fmla="*/ 23369 w 68332"/>
                      <a:gd name="connsiteY15" fmla="*/ 16459 h 88642"/>
                      <a:gd name="connsiteX16" fmla="*/ 14853 w 68332"/>
                      <a:gd name="connsiteY16" fmla="*/ 26618 h 88642"/>
                      <a:gd name="connsiteX17" fmla="*/ 14853 w 68332"/>
                      <a:gd name="connsiteY17" fmla="*/ 88643 h 88642"/>
                      <a:gd name="connsiteX18" fmla="*/ 0 w 68332"/>
                      <a:gd name="connsiteY18" fmla="*/ 88643 h 88642"/>
                      <a:gd name="connsiteX19" fmla="*/ 0 w 68332"/>
                      <a:gd name="connsiteY19" fmla="*/ 1575 h 88642"/>
                      <a:gd name="connsiteX20" fmla="*/ 14042 w 68332"/>
                      <a:gd name="connsiteY20" fmla="*/ 1575 h 8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32" h="88642">
                        <a:moveTo>
                          <a:pt x="13991" y="1626"/>
                        </a:moveTo>
                        <a:lnTo>
                          <a:pt x="14498" y="12547"/>
                        </a:lnTo>
                        <a:cubicBezTo>
                          <a:pt x="17590" y="8636"/>
                          <a:pt x="21341" y="5537"/>
                          <a:pt x="25751" y="3353"/>
                        </a:cubicBezTo>
                        <a:cubicBezTo>
                          <a:pt x="30162" y="1118"/>
                          <a:pt x="35079" y="0"/>
                          <a:pt x="40503" y="0"/>
                        </a:cubicBezTo>
                        <a:cubicBezTo>
                          <a:pt x="44710" y="0"/>
                          <a:pt x="48563" y="559"/>
                          <a:pt x="52010" y="1727"/>
                        </a:cubicBezTo>
                        <a:cubicBezTo>
                          <a:pt x="55457" y="2896"/>
                          <a:pt x="58346" y="4724"/>
                          <a:pt x="60780" y="7264"/>
                        </a:cubicBezTo>
                        <a:cubicBezTo>
                          <a:pt x="63213" y="9804"/>
                          <a:pt x="65038" y="13106"/>
                          <a:pt x="66356" y="17068"/>
                        </a:cubicBezTo>
                        <a:cubicBezTo>
                          <a:pt x="67674" y="21081"/>
                          <a:pt x="68333" y="25907"/>
                          <a:pt x="68333" y="31597"/>
                        </a:cubicBezTo>
                        <a:lnTo>
                          <a:pt x="68333" y="88643"/>
                        </a:lnTo>
                        <a:lnTo>
                          <a:pt x="53480" y="88643"/>
                        </a:lnTo>
                        <a:lnTo>
                          <a:pt x="53480" y="31444"/>
                        </a:lnTo>
                        <a:cubicBezTo>
                          <a:pt x="53480" y="28041"/>
                          <a:pt x="53125" y="25196"/>
                          <a:pt x="52365" y="22808"/>
                        </a:cubicBezTo>
                        <a:cubicBezTo>
                          <a:pt x="51604" y="20421"/>
                          <a:pt x="50489" y="18491"/>
                          <a:pt x="49019" y="16967"/>
                        </a:cubicBezTo>
                        <a:cubicBezTo>
                          <a:pt x="47549" y="15443"/>
                          <a:pt x="45724" y="14376"/>
                          <a:pt x="43544" y="13665"/>
                        </a:cubicBezTo>
                        <a:cubicBezTo>
                          <a:pt x="41365" y="12954"/>
                          <a:pt x="38881" y="12598"/>
                          <a:pt x="36042" y="12598"/>
                        </a:cubicBezTo>
                        <a:cubicBezTo>
                          <a:pt x="31226" y="12598"/>
                          <a:pt x="26968" y="13868"/>
                          <a:pt x="23369" y="16459"/>
                        </a:cubicBezTo>
                        <a:cubicBezTo>
                          <a:pt x="19719" y="19049"/>
                          <a:pt x="16880" y="22402"/>
                          <a:pt x="14853" y="26618"/>
                        </a:cubicBezTo>
                        <a:lnTo>
                          <a:pt x="14853" y="88643"/>
                        </a:lnTo>
                        <a:lnTo>
                          <a:pt x="0" y="88643"/>
                        </a:lnTo>
                        <a:lnTo>
                          <a:pt x="0" y="1575"/>
                        </a:lnTo>
                        <a:lnTo>
                          <a:pt x="14042" y="15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82B3080E-680C-9617-DAFE-271ACF7E0577}"/>
                    </a:ext>
                  </a:extLst>
                </p:cNvPr>
                <p:cNvSpPr/>
                <p:nvPr/>
              </p:nvSpPr>
              <p:spPr>
                <a:xfrm>
                  <a:off x="7022061" y="6186434"/>
                  <a:ext cx="74111" cy="122322"/>
                </a:xfrm>
                <a:custGeom>
                  <a:avLst/>
                  <a:gdLst>
                    <a:gd name="connsiteX0" fmla="*/ 37968 w 74111"/>
                    <a:gd name="connsiteY0" fmla="*/ 65276 h 122322"/>
                    <a:gd name="connsiteX1" fmla="*/ 58194 w 74111"/>
                    <a:gd name="connsiteY1" fmla="*/ 0 h 122322"/>
                    <a:gd name="connsiteX2" fmla="*/ 74111 w 74111"/>
                    <a:gd name="connsiteY2" fmla="*/ 0 h 122322"/>
                    <a:gd name="connsiteX3" fmla="*/ 39185 w 74111"/>
                    <a:gd name="connsiteY3" fmla="*/ 100530 h 122322"/>
                    <a:gd name="connsiteX4" fmla="*/ 36042 w 74111"/>
                    <a:gd name="connsiteY4" fmla="*/ 107540 h 122322"/>
                    <a:gd name="connsiteX5" fmla="*/ 31023 w 74111"/>
                    <a:gd name="connsiteY5" fmla="*/ 114601 h 122322"/>
                    <a:gd name="connsiteX6" fmla="*/ 23572 w 74111"/>
                    <a:gd name="connsiteY6" fmla="*/ 120087 h 122322"/>
                    <a:gd name="connsiteX7" fmla="*/ 13383 w 74111"/>
                    <a:gd name="connsiteY7" fmla="*/ 122322 h 122322"/>
                    <a:gd name="connsiteX8" fmla="*/ 11304 w 74111"/>
                    <a:gd name="connsiteY8" fmla="*/ 122170 h 122322"/>
                    <a:gd name="connsiteX9" fmla="*/ 8871 w 74111"/>
                    <a:gd name="connsiteY9" fmla="*/ 121814 h 122322"/>
                    <a:gd name="connsiteX10" fmla="*/ 6641 w 74111"/>
                    <a:gd name="connsiteY10" fmla="*/ 121408 h 122322"/>
                    <a:gd name="connsiteX11" fmla="*/ 5018 w 74111"/>
                    <a:gd name="connsiteY11" fmla="*/ 121052 h 122322"/>
                    <a:gd name="connsiteX12" fmla="*/ 5018 w 74111"/>
                    <a:gd name="connsiteY12" fmla="*/ 108962 h 122322"/>
                    <a:gd name="connsiteX13" fmla="*/ 5880 w 74111"/>
                    <a:gd name="connsiteY13" fmla="*/ 109064 h 122322"/>
                    <a:gd name="connsiteX14" fmla="*/ 7046 w 74111"/>
                    <a:gd name="connsiteY14" fmla="*/ 109165 h 122322"/>
                    <a:gd name="connsiteX15" fmla="*/ 8161 w 74111"/>
                    <a:gd name="connsiteY15" fmla="*/ 109267 h 122322"/>
                    <a:gd name="connsiteX16" fmla="*/ 9023 w 74111"/>
                    <a:gd name="connsiteY16" fmla="*/ 109267 h 122322"/>
                    <a:gd name="connsiteX17" fmla="*/ 15664 w 74111"/>
                    <a:gd name="connsiteY17" fmla="*/ 108556 h 122322"/>
                    <a:gd name="connsiteX18" fmla="*/ 20784 w 74111"/>
                    <a:gd name="connsiteY18" fmla="*/ 106168 h 122322"/>
                    <a:gd name="connsiteX19" fmla="*/ 24687 w 74111"/>
                    <a:gd name="connsiteY19" fmla="*/ 101800 h 122322"/>
                    <a:gd name="connsiteX20" fmla="*/ 27678 w 74111"/>
                    <a:gd name="connsiteY20" fmla="*/ 95044 h 122322"/>
                    <a:gd name="connsiteX21" fmla="*/ 30973 w 74111"/>
                    <a:gd name="connsiteY21" fmla="*/ 86205 h 122322"/>
                    <a:gd name="connsiteX22" fmla="*/ 0 w 74111"/>
                    <a:gd name="connsiteY22" fmla="*/ 102 h 122322"/>
                    <a:gd name="connsiteX23" fmla="*/ 16221 w 74111"/>
                    <a:gd name="connsiteY23" fmla="*/ 102 h 122322"/>
                    <a:gd name="connsiteX24" fmla="*/ 37917 w 74111"/>
                    <a:gd name="connsiteY24" fmla="*/ 65377 h 1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111" h="122322">
                      <a:moveTo>
                        <a:pt x="37968" y="65276"/>
                      </a:moveTo>
                      <a:lnTo>
                        <a:pt x="58194" y="0"/>
                      </a:lnTo>
                      <a:lnTo>
                        <a:pt x="74111" y="0"/>
                      </a:lnTo>
                      <a:lnTo>
                        <a:pt x="39185" y="100530"/>
                      </a:lnTo>
                      <a:cubicBezTo>
                        <a:pt x="38374" y="102663"/>
                        <a:pt x="37360" y="105000"/>
                        <a:pt x="36042" y="107540"/>
                      </a:cubicBezTo>
                      <a:cubicBezTo>
                        <a:pt x="34775" y="110080"/>
                        <a:pt x="33102" y="112417"/>
                        <a:pt x="31023" y="114601"/>
                      </a:cubicBezTo>
                      <a:cubicBezTo>
                        <a:pt x="28945" y="116785"/>
                        <a:pt x="26461" y="118614"/>
                        <a:pt x="23572" y="120087"/>
                      </a:cubicBezTo>
                      <a:cubicBezTo>
                        <a:pt x="20682" y="121560"/>
                        <a:pt x="17286" y="122322"/>
                        <a:pt x="13383" y="122322"/>
                      </a:cubicBezTo>
                      <a:cubicBezTo>
                        <a:pt x="12774" y="122322"/>
                        <a:pt x="12115" y="122271"/>
                        <a:pt x="11304" y="122170"/>
                      </a:cubicBezTo>
                      <a:cubicBezTo>
                        <a:pt x="10493" y="122068"/>
                        <a:pt x="9682" y="121916"/>
                        <a:pt x="8871" y="121814"/>
                      </a:cubicBezTo>
                      <a:cubicBezTo>
                        <a:pt x="8060" y="121713"/>
                        <a:pt x="7300" y="121560"/>
                        <a:pt x="6641" y="121408"/>
                      </a:cubicBezTo>
                      <a:cubicBezTo>
                        <a:pt x="5982" y="121255"/>
                        <a:pt x="5424" y="121154"/>
                        <a:pt x="5018" y="121052"/>
                      </a:cubicBezTo>
                      <a:lnTo>
                        <a:pt x="5018" y="108962"/>
                      </a:lnTo>
                      <a:cubicBezTo>
                        <a:pt x="5018" y="108962"/>
                        <a:pt x="5525" y="109064"/>
                        <a:pt x="5880" y="109064"/>
                      </a:cubicBezTo>
                      <a:cubicBezTo>
                        <a:pt x="6235" y="109064"/>
                        <a:pt x="6641" y="109115"/>
                        <a:pt x="7046" y="109165"/>
                      </a:cubicBezTo>
                      <a:cubicBezTo>
                        <a:pt x="7452" y="109216"/>
                        <a:pt x="7806" y="109216"/>
                        <a:pt x="8161" y="109267"/>
                      </a:cubicBezTo>
                      <a:cubicBezTo>
                        <a:pt x="8516" y="109318"/>
                        <a:pt x="8770" y="109267"/>
                        <a:pt x="9023" y="109267"/>
                      </a:cubicBezTo>
                      <a:cubicBezTo>
                        <a:pt x="11558" y="109267"/>
                        <a:pt x="13737" y="109013"/>
                        <a:pt x="15664" y="108556"/>
                      </a:cubicBezTo>
                      <a:cubicBezTo>
                        <a:pt x="17590" y="108099"/>
                        <a:pt x="19314" y="107286"/>
                        <a:pt x="20784" y="106168"/>
                      </a:cubicBezTo>
                      <a:cubicBezTo>
                        <a:pt x="22254" y="105051"/>
                        <a:pt x="23572" y="103628"/>
                        <a:pt x="24687" y="101800"/>
                      </a:cubicBezTo>
                      <a:cubicBezTo>
                        <a:pt x="25802" y="99971"/>
                        <a:pt x="26816" y="97736"/>
                        <a:pt x="27678" y="95044"/>
                      </a:cubicBezTo>
                      <a:lnTo>
                        <a:pt x="30973" y="86205"/>
                      </a:lnTo>
                      <a:lnTo>
                        <a:pt x="0" y="102"/>
                      </a:lnTo>
                      <a:lnTo>
                        <a:pt x="16221" y="102"/>
                      </a:lnTo>
                      <a:lnTo>
                        <a:pt x="37917" y="6537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7D86D70C-C530-A3A9-D467-8912BEFBBE69}"/>
                  </a:ext>
                </a:extLst>
              </p:cNvPr>
              <p:cNvGrpSpPr/>
              <p:nvPr/>
            </p:nvGrpSpPr>
            <p:grpSpPr>
              <a:xfrm>
                <a:off x="5927067" y="6142849"/>
                <a:ext cx="440816" cy="184448"/>
                <a:chOff x="5927067" y="6142849"/>
                <a:chExt cx="440816" cy="184448"/>
              </a:xfrm>
              <a:solidFill>
                <a:schemeClr val="bg1"/>
              </a:solidFill>
            </p:grpSpPr>
            <p:grpSp>
              <p:nvGrpSpPr>
                <p:cNvPr id="68" name="Graphic 1">
                  <a:extLst>
                    <a:ext uri="{FF2B5EF4-FFF2-40B4-BE49-F238E27FC236}">
                      <a16:creationId xmlns:a16="http://schemas.microsoft.com/office/drawing/2014/main" id="{D5BA44F5-2E3C-FCA1-9DF2-0C7F7214F2FF}"/>
                    </a:ext>
                  </a:extLst>
                </p:cNvPr>
                <p:cNvGrpSpPr/>
                <p:nvPr/>
              </p:nvGrpSpPr>
              <p:grpSpPr>
                <a:xfrm>
                  <a:off x="5927067" y="6142849"/>
                  <a:ext cx="440816" cy="184448"/>
                  <a:chOff x="5927067" y="6142849"/>
                  <a:chExt cx="440816" cy="184448"/>
                </a:xfrm>
                <a:solidFill>
                  <a:schemeClr val="bg1"/>
                </a:solidFill>
              </p:grpSpPr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7950FB42-509E-DA89-6BFD-4492289462F3}"/>
                      </a:ext>
                    </a:extLst>
                  </p:cNvPr>
                  <p:cNvSpPr/>
                  <p:nvPr/>
                </p:nvSpPr>
                <p:spPr>
                  <a:xfrm>
                    <a:off x="5927067" y="6177900"/>
                    <a:ext cx="79890" cy="102409"/>
                  </a:xfrm>
                  <a:custGeom>
                    <a:avLst/>
                    <a:gdLst>
                      <a:gd name="connsiteX0" fmla="*/ 58752 w 79890"/>
                      <a:gd name="connsiteY0" fmla="*/ 71372 h 102409"/>
                      <a:gd name="connsiteX1" fmla="*/ 50185 w 79890"/>
                      <a:gd name="connsiteY1" fmla="*/ 78941 h 102409"/>
                      <a:gd name="connsiteX2" fmla="*/ 37360 w 79890"/>
                      <a:gd name="connsiteY2" fmla="*/ 82547 h 102409"/>
                      <a:gd name="connsiteX3" fmla="*/ 24687 w 79890"/>
                      <a:gd name="connsiteY3" fmla="*/ 78585 h 102409"/>
                      <a:gd name="connsiteX4" fmla="*/ 20632 w 79890"/>
                      <a:gd name="connsiteY4" fmla="*/ 68222 h 102409"/>
                      <a:gd name="connsiteX5" fmla="*/ 25245 w 79890"/>
                      <a:gd name="connsiteY5" fmla="*/ 59078 h 102409"/>
                      <a:gd name="connsiteX6" fmla="*/ 38627 w 79890"/>
                      <a:gd name="connsiteY6" fmla="*/ 55523 h 102409"/>
                      <a:gd name="connsiteX7" fmla="*/ 51047 w 79890"/>
                      <a:gd name="connsiteY7" fmla="*/ 56589 h 102409"/>
                      <a:gd name="connsiteX8" fmla="*/ 58803 w 79890"/>
                      <a:gd name="connsiteY8" fmla="*/ 59129 h 102409"/>
                      <a:gd name="connsiteX9" fmla="*/ 58803 w 79890"/>
                      <a:gd name="connsiteY9" fmla="*/ 71321 h 102409"/>
                      <a:gd name="connsiteX10" fmla="*/ 69549 w 79890"/>
                      <a:gd name="connsiteY10" fmla="*/ 8229 h 102409"/>
                      <a:gd name="connsiteX11" fmla="*/ 42936 w 79890"/>
                      <a:gd name="connsiteY11" fmla="*/ 0 h 102409"/>
                      <a:gd name="connsiteX12" fmla="*/ 24687 w 79890"/>
                      <a:gd name="connsiteY12" fmla="*/ 2235 h 102409"/>
                      <a:gd name="connsiteX13" fmla="*/ 9733 w 79890"/>
                      <a:gd name="connsiteY13" fmla="*/ 8737 h 102409"/>
                      <a:gd name="connsiteX14" fmla="*/ 9175 w 79890"/>
                      <a:gd name="connsiteY14" fmla="*/ 10718 h 102409"/>
                      <a:gd name="connsiteX15" fmla="*/ 16373 w 79890"/>
                      <a:gd name="connsiteY15" fmla="*/ 24891 h 102409"/>
                      <a:gd name="connsiteX16" fmla="*/ 17286 w 79890"/>
                      <a:gd name="connsiteY16" fmla="*/ 25653 h 102409"/>
                      <a:gd name="connsiteX17" fmla="*/ 17742 w 79890"/>
                      <a:gd name="connsiteY17" fmla="*/ 25704 h 102409"/>
                      <a:gd name="connsiteX18" fmla="*/ 18452 w 79890"/>
                      <a:gd name="connsiteY18" fmla="*/ 25501 h 102409"/>
                      <a:gd name="connsiteX19" fmla="*/ 29553 w 79890"/>
                      <a:gd name="connsiteY19" fmla="*/ 21081 h 102409"/>
                      <a:gd name="connsiteX20" fmla="*/ 42429 w 79890"/>
                      <a:gd name="connsiteY20" fmla="*/ 19659 h 102409"/>
                      <a:gd name="connsiteX21" fmla="*/ 54697 w 79890"/>
                      <a:gd name="connsiteY21" fmla="*/ 23469 h 102409"/>
                      <a:gd name="connsiteX22" fmla="*/ 58803 w 79890"/>
                      <a:gd name="connsiteY22" fmla="*/ 34340 h 102409"/>
                      <a:gd name="connsiteX23" fmla="*/ 58803 w 79890"/>
                      <a:gd name="connsiteY23" fmla="*/ 39216 h 102409"/>
                      <a:gd name="connsiteX24" fmla="*/ 39185 w 79890"/>
                      <a:gd name="connsiteY24" fmla="*/ 36321 h 102409"/>
                      <a:gd name="connsiteX25" fmla="*/ 23825 w 79890"/>
                      <a:gd name="connsiteY25" fmla="*/ 38200 h 102409"/>
                      <a:gd name="connsiteX26" fmla="*/ 11406 w 79890"/>
                      <a:gd name="connsiteY26" fmla="*/ 44093 h 102409"/>
                      <a:gd name="connsiteX27" fmla="*/ 3042 w 79890"/>
                      <a:gd name="connsiteY27" fmla="*/ 54253 h 102409"/>
                      <a:gd name="connsiteX28" fmla="*/ 0 w 79890"/>
                      <a:gd name="connsiteY28" fmla="*/ 68730 h 102409"/>
                      <a:gd name="connsiteX29" fmla="*/ 3143 w 79890"/>
                      <a:gd name="connsiteY29" fmla="*/ 84274 h 102409"/>
                      <a:gd name="connsiteX30" fmla="*/ 11203 w 79890"/>
                      <a:gd name="connsiteY30" fmla="*/ 94790 h 102409"/>
                      <a:gd name="connsiteX31" fmla="*/ 22254 w 79890"/>
                      <a:gd name="connsiteY31" fmla="*/ 100631 h 102409"/>
                      <a:gd name="connsiteX32" fmla="*/ 34318 w 79890"/>
                      <a:gd name="connsiteY32" fmla="*/ 102409 h 102409"/>
                      <a:gd name="connsiteX33" fmla="*/ 49374 w 79890"/>
                      <a:gd name="connsiteY33" fmla="*/ 99006 h 102409"/>
                      <a:gd name="connsiteX34" fmla="*/ 58752 w 79890"/>
                      <a:gd name="connsiteY34" fmla="*/ 92910 h 102409"/>
                      <a:gd name="connsiteX35" fmla="*/ 58752 w 79890"/>
                      <a:gd name="connsiteY35" fmla="*/ 98955 h 102409"/>
                      <a:gd name="connsiteX36" fmla="*/ 60222 w 79890"/>
                      <a:gd name="connsiteY36" fmla="*/ 100479 h 102409"/>
                      <a:gd name="connsiteX37" fmla="*/ 78420 w 79890"/>
                      <a:gd name="connsiteY37" fmla="*/ 100479 h 102409"/>
                      <a:gd name="connsiteX38" fmla="*/ 79890 w 79890"/>
                      <a:gd name="connsiteY38" fmla="*/ 98955 h 102409"/>
                      <a:gd name="connsiteX39" fmla="*/ 79890 w 79890"/>
                      <a:gd name="connsiteY39" fmla="*/ 33476 h 102409"/>
                      <a:gd name="connsiteX40" fmla="*/ 69499 w 79890"/>
                      <a:gd name="connsiteY40" fmla="*/ 8229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79890" h="102409">
                        <a:moveTo>
                          <a:pt x="58752" y="71372"/>
                        </a:moveTo>
                        <a:cubicBezTo>
                          <a:pt x="56724" y="74064"/>
                          <a:pt x="53835" y="76655"/>
                          <a:pt x="50185" y="78941"/>
                        </a:cubicBezTo>
                        <a:cubicBezTo>
                          <a:pt x="46434" y="81328"/>
                          <a:pt x="42125" y="82547"/>
                          <a:pt x="37360" y="82547"/>
                        </a:cubicBezTo>
                        <a:cubicBezTo>
                          <a:pt x="31632" y="82547"/>
                          <a:pt x="27374" y="81226"/>
                          <a:pt x="24687" y="78585"/>
                        </a:cubicBezTo>
                        <a:cubicBezTo>
                          <a:pt x="21950" y="75943"/>
                          <a:pt x="20632" y="72540"/>
                          <a:pt x="20632" y="68222"/>
                        </a:cubicBezTo>
                        <a:cubicBezTo>
                          <a:pt x="20632" y="64311"/>
                          <a:pt x="22152" y="61364"/>
                          <a:pt x="25245" y="59078"/>
                        </a:cubicBezTo>
                        <a:cubicBezTo>
                          <a:pt x="28438" y="56742"/>
                          <a:pt x="32950" y="55523"/>
                          <a:pt x="38627" y="55523"/>
                        </a:cubicBezTo>
                        <a:cubicBezTo>
                          <a:pt x="43544" y="55523"/>
                          <a:pt x="47701" y="55878"/>
                          <a:pt x="51047" y="56589"/>
                        </a:cubicBezTo>
                        <a:cubicBezTo>
                          <a:pt x="53987" y="57199"/>
                          <a:pt x="56572" y="58062"/>
                          <a:pt x="58803" y="59129"/>
                        </a:cubicBezTo>
                        <a:lnTo>
                          <a:pt x="58803" y="71321"/>
                        </a:lnTo>
                        <a:close/>
                        <a:moveTo>
                          <a:pt x="69549" y="8229"/>
                        </a:moveTo>
                        <a:cubicBezTo>
                          <a:pt x="62757" y="2743"/>
                          <a:pt x="53784" y="0"/>
                          <a:pt x="42936" y="0"/>
                        </a:cubicBezTo>
                        <a:cubicBezTo>
                          <a:pt x="36093" y="0"/>
                          <a:pt x="29959" y="762"/>
                          <a:pt x="24687" y="2235"/>
                        </a:cubicBezTo>
                        <a:cubicBezTo>
                          <a:pt x="19415" y="3708"/>
                          <a:pt x="14396" y="5893"/>
                          <a:pt x="9733" y="8737"/>
                        </a:cubicBezTo>
                        <a:cubicBezTo>
                          <a:pt x="9074" y="9144"/>
                          <a:pt x="8820" y="10007"/>
                          <a:pt x="9175" y="10718"/>
                        </a:cubicBezTo>
                        <a:lnTo>
                          <a:pt x="16373" y="24891"/>
                        </a:lnTo>
                        <a:cubicBezTo>
                          <a:pt x="16576" y="25247"/>
                          <a:pt x="16880" y="25501"/>
                          <a:pt x="17286" y="25653"/>
                        </a:cubicBezTo>
                        <a:cubicBezTo>
                          <a:pt x="17438" y="25653"/>
                          <a:pt x="17590" y="25704"/>
                          <a:pt x="17742" y="25704"/>
                        </a:cubicBezTo>
                        <a:cubicBezTo>
                          <a:pt x="17996" y="25704"/>
                          <a:pt x="18249" y="25653"/>
                          <a:pt x="18452" y="25501"/>
                        </a:cubicBezTo>
                        <a:cubicBezTo>
                          <a:pt x="22051" y="23520"/>
                          <a:pt x="25751" y="22047"/>
                          <a:pt x="29553" y="21081"/>
                        </a:cubicBezTo>
                        <a:cubicBezTo>
                          <a:pt x="33305" y="20167"/>
                          <a:pt x="37664" y="19659"/>
                          <a:pt x="42429" y="19659"/>
                        </a:cubicBezTo>
                        <a:cubicBezTo>
                          <a:pt x="47802" y="19659"/>
                          <a:pt x="51908" y="20929"/>
                          <a:pt x="54697" y="23469"/>
                        </a:cubicBezTo>
                        <a:cubicBezTo>
                          <a:pt x="57434" y="25958"/>
                          <a:pt x="58803" y="29565"/>
                          <a:pt x="58803" y="34340"/>
                        </a:cubicBezTo>
                        <a:lnTo>
                          <a:pt x="58803" y="39216"/>
                        </a:lnTo>
                        <a:cubicBezTo>
                          <a:pt x="53531" y="37286"/>
                          <a:pt x="46941" y="36321"/>
                          <a:pt x="39185" y="36321"/>
                        </a:cubicBezTo>
                        <a:cubicBezTo>
                          <a:pt x="33659" y="36321"/>
                          <a:pt x="28540" y="36930"/>
                          <a:pt x="23825" y="38200"/>
                        </a:cubicBezTo>
                        <a:cubicBezTo>
                          <a:pt x="19111" y="39470"/>
                          <a:pt x="14903" y="41451"/>
                          <a:pt x="11406" y="44093"/>
                        </a:cubicBezTo>
                        <a:cubicBezTo>
                          <a:pt x="7857" y="46785"/>
                          <a:pt x="5069" y="50189"/>
                          <a:pt x="3042" y="54253"/>
                        </a:cubicBezTo>
                        <a:cubicBezTo>
                          <a:pt x="1014" y="58316"/>
                          <a:pt x="0" y="63193"/>
                          <a:pt x="0" y="68730"/>
                        </a:cubicBezTo>
                        <a:cubicBezTo>
                          <a:pt x="0" y="74724"/>
                          <a:pt x="1065" y="80007"/>
                          <a:pt x="3143" y="84274"/>
                        </a:cubicBezTo>
                        <a:cubicBezTo>
                          <a:pt x="5221" y="88592"/>
                          <a:pt x="7959" y="92097"/>
                          <a:pt x="11203" y="94790"/>
                        </a:cubicBezTo>
                        <a:cubicBezTo>
                          <a:pt x="14498" y="97431"/>
                          <a:pt x="18198" y="99412"/>
                          <a:pt x="22254" y="100631"/>
                        </a:cubicBezTo>
                        <a:cubicBezTo>
                          <a:pt x="26258" y="101800"/>
                          <a:pt x="30314" y="102409"/>
                          <a:pt x="34318" y="102409"/>
                        </a:cubicBezTo>
                        <a:cubicBezTo>
                          <a:pt x="39692" y="102409"/>
                          <a:pt x="44761" y="101241"/>
                          <a:pt x="49374" y="99006"/>
                        </a:cubicBezTo>
                        <a:cubicBezTo>
                          <a:pt x="52821" y="97329"/>
                          <a:pt x="56014" y="95247"/>
                          <a:pt x="58752" y="92910"/>
                        </a:cubicBezTo>
                        <a:lnTo>
                          <a:pt x="58752" y="98955"/>
                        </a:lnTo>
                        <a:cubicBezTo>
                          <a:pt x="58752" y="99768"/>
                          <a:pt x="59411" y="100479"/>
                          <a:pt x="60222" y="100479"/>
                        </a:cubicBezTo>
                        <a:lnTo>
                          <a:pt x="78420" y="100479"/>
                        </a:lnTo>
                        <a:cubicBezTo>
                          <a:pt x="79231" y="100479"/>
                          <a:pt x="79890" y="99819"/>
                          <a:pt x="79890" y="98955"/>
                        </a:cubicBezTo>
                        <a:lnTo>
                          <a:pt x="79890" y="33476"/>
                        </a:lnTo>
                        <a:cubicBezTo>
                          <a:pt x="79890" y="22250"/>
                          <a:pt x="76393" y="13766"/>
                          <a:pt x="69499" y="822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8DBF56B9-BE0E-5430-0119-EC2E68B68DF8}"/>
                      </a:ext>
                    </a:extLst>
                  </p:cNvPr>
                  <p:cNvSpPr/>
                  <p:nvPr/>
                </p:nvSpPr>
                <p:spPr>
                  <a:xfrm>
                    <a:off x="6029870" y="6177900"/>
                    <a:ext cx="82475" cy="149397"/>
                  </a:xfrm>
                  <a:custGeom>
                    <a:avLst/>
                    <a:gdLst>
                      <a:gd name="connsiteX0" fmla="*/ 55761 w 82475"/>
                      <a:gd name="connsiteY0" fmla="*/ 75181 h 149397"/>
                      <a:gd name="connsiteX1" fmla="*/ 41719 w 82475"/>
                      <a:gd name="connsiteY1" fmla="*/ 82039 h 149397"/>
                      <a:gd name="connsiteX2" fmla="*/ 35434 w 82475"/>
                      <a:gd name="connsiteY2" fmla="*/ 80972 h 149397"/>
                      <a:gd name="connsiteX3" fmla="*/ 29604 w 82475"/>
                      <a:gd name="connsiteY3" fmla="*/ 78128 h 149397"/>
                      <a:gd name="connsiteX4" fmla="*/ 24636 w 82475"/>
                      <a:gd name="connsiteY4" fmla="*/ 74318 h 149397"/>
                      <a:gd name="connsiteX5" fmla="*/ 21189 w 82475"/>
                      <a:gd name="connsiteY5" fmla="*/ 70559 h 149397"/>
                      <a:gd name="connsiteX6" fmla="*/ 21189 w 82475"/>
                      <a:gd name="connsiteY6" fmla="*/ 31647 h 149397"/>
                      <a:gd name="connsiteX7" fmla="*/ 29655 w 82475"/>
                      <a:gd name="connsiteY7" fmla="*/ 23977 h 149397"/>
                      <a:gd name="connsiteX8" fmla="*/ 41060 w 82475"/>
                      <a:gd name="connsiteY8" fmla="*/ 20523 h 149397"/>
                      <a:gd name="connsiteX9" fmla="*/ 55508 w 82475"/>
                      <a:gd name="connsiteY9" fmla="*/ 27990 h 149397"/>
                      <a:gd name="connsiteX10" fmla="*/ 60729 w 82475"/>
                      <a:gd name="connsiteY10" fmla="*/ 53338 h 149397"/>
                      <a:gd name="connsiteX11" fmla="*/ 55812 w 82475"/>
                      <a:gd name="connsiteY11" fmla="*/ 75181 h 149397"/>
                      <a:gd name="connsiteX12" fmla="*/ 71628 w 82475"/>
                      <a:gd name="connsiteY12" fmla="*/ 12598 h 149397"/>
                      <a:gd name="connsiteX13" fmla="*/ 59411 w 82475"/>
                      <a:gd name="connsiteY13" fmla="*/ 3048 h 149397"/>
                      <a:gd name="connsiteX14" fmla="*/ 44558 w 82475"/>
                      <a:gd name="connsiteY14" fmla="*/ 0 h 149397"/>
                      <a:gd name="connsiteX15" fmla="*/ 30314 w 82475"/>
                      <a:gd name="connsiteY15" fmla="*/ 3403 h 149397"/>
                      <a:gd name="connsiteX16" fmla="*/ 21341 w 82475"/>
                      <a:gd name="connsiteY16" fmla="*/ 9448 h 149397"/>
                      <a:gd name="connsiteX17" fmla="*/ 21341 w 82475"/>
                      <a:gd name="connsiteY17" fmla="*/ 3505 h 149397"/>
                      <a:gd name="connsiteX18" fmla="*/ 19871 w 82475"/>
                      <a:gd name="connsiteY18" fmla="*/ 1981 h 149397"/>
                      <a:gd name="connsiteX19" fmla="*/ 1470 w 82475"/>
                      <a:gd name="connsiteY19" fmla="*/ 1981 h 149397"/>
                      <a:gd name="connsiteX20" fmla="*/ 0 w 82475"/>
                      <a:gd name="connsiteY20" fmla="*/ 3505 h 149397"/>
                      <a:gd name="connsiteX21" fmla="*/ 0 w 82475"/>
                      <a:gd name="connsiteY21" fmla="*/ 147925 h 149397"/>
                      <a:gd name="connsiteX22" fmla="*/ 710 w 82475"/>
                      <a:gd name="connsiteY22" fmla="*/ 149195 h 149397"/>
                      <a:gd name="connsiteX23" fmla="*/ 1470 w 82475"/>
                      <a:gd name="connsiteY23" fmla="*/ 149398 h 149397"/>
                      <a:gd name="connsiteX24" fmla="*/ 2180 w 82475"/>
                      <a:gd name="connsiteY24" fmla="*/ 149245 h 149397"/>
                      <a:gd name="connsiteX25" fmla="*/ 20581 w 82475"/>
                      <a:gd name="connsiteY25" fmla="*/ 139594 h 149397"/>
                      <a:gd name="connsiteX26" fmla="*/ 21392 w 82475"/>
                      <a:gd name="connsiteY26" fmla="*/ 138273 h 149397"/>
                      <a:gd name="connsiteX27" fmla="*/ 21392 w 82475"/>
                      <a:gd name="connsiteY27" fmla="*/ 93520 h 149397"/>
                      <a:gd name="connsiteX28" fmla="*/ 29503 w 82475"/>
                      <a:gd name="connsiteY28" fmla="*/ 99006 h 149397"/>
                      <a:gd name="connsiteX29" fmla="*/ 43696 w 82475"/>
                      <a:gd name="connsiteY29" fmla="*/ 102460 h 149397"/>
                      <a:gd name="connsiteX30" fmla="*/ 58448 w 82475"/>
                      <a:gd name="connsiteY30" fmla="*/ 99412 h 149397"/>
                      <a:gd name="connsiteX31" fmla="*/ 70867 w 82475"/>
                      <a:gd name="connsiteY31" fmla="*/ 90116 h 149397"/>
                      <a:gd name="connsiteX32" fmla="*/ 79333 w 82475"/>
                      <a:gd name="connsiteY32" fmla="*/ 74623 h 149397"/>
                      <a:gd name="connsiteX33" fmla="*/ 82476 w 82475"/>
                      <a:gd name="connsiteY33" fmla="*/ 52779 h 149397"/>
                      <a:gd name="connsiteX34" fmla="*/ 79637 w 82475"/>
                      <a:gd name="connsiteY34" fmla="*/ 29006 h 149397"/>
                      <a:gd name="connsiteX35" fmla="*/ 71628 w 82475"/>
                      <a:gd name="connsiteY35" fmla="*/ 12547 h 14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82475" h="149397">
                        <a:moveTo>
                          <a:pt x="55761" y="75181"/>
                        </a:moveTo>
                        <a:cubicBezTo>
                          <a:pt x="52567" y="79804"/>
                          <a:pt x="47955" y="82039"/>
                          <a:pt x="41719" y="82039"/>
                        </a:cubicBezTo>
                        <a:cubicBezTo>
                          <a:pt x="39489" y="82039"/>
                          <a:pt x="37360" y="81684"/>
                          <a:pt x="35434" y="80972"/>
                        </a:cubicBezTo>
                        <a:cubicBezTo>
                          <a:pt x="33406" y="80211"/>
                          <a:pt x="31429" y="79245"/>
                          <a:pt x="29604" y="78128"/>
                        </a:cubicBezTo>
                        <a:cubicBezTo>
                          <a:pt x="27779" y="76959"/>
                          <a:pt x="26106" y="75689"/>
                          <a:pt x="24636" y="74318"/>
                        </a:cubicBezTo>
                        <a:cubicBezTo>
                          <a:pt x="23268" y="73048"/>
                          <a:pt x="22102" y="71829"/>
                          <a:pt x="21189" y="70559"/>
                        </a:cubicBezTo>
                        <a:lnTo>
                          <a:pt x="21189" y="31647"/>
                        </a:lnTo>
                        <a:cubicBezTo>
                          <a:pt x="23420" y="28803"/>
                          <a:pt x="26309" y="26212"/>
                          <a:pt x="29655" y="23977"/>
                        </a:cubicBezTo>
                        <a:cubicBezTo>
                          <a:pt x="33102" y="21691"/>
                          <a:pt x="36904" y="20523"/>
                          <a:pt x="41060" y="20523"/>
                        </a:cubicBezTo>
                        <a:cubicBezTo>
                          <a:pt x="47397" y="20523"/>
                          <a:pt x="52162" y="22961"/>
                          <a:pt x="55508" y="27990"/>
                        </a:cubicBezTo>
                        <a:cubicBezTo>
                          <a:pt x="58955" y="33120"/>
                          <a:pt x="60729" y="41655"/>
                          <a:pt x="60729" y="53338"/>
                        </a:cubicBezTo>
                        <a:cubicBezTo>
                          <a:pt x="60729" y="63091"/>
                          <a:pt x="59056" y="70457"/>
                          <a:pt x="55812" y="75181"/>
                        </a:cubicBezTo>
                        <a:moveTo>
                          <a:pt x="71628" y="12598"/>
                        </a:moveTo>
                        <a:cubicBezTo>
                          <a:pt x="68180" y="8331"/>
                          <a:pt x="64074" y="5080"/>
                          <a:pt x="59411" y="3048"/>
                        </a:cubicBezTo>
                        <a:cubicBezTo>
                          <a:pt x="54798" y="1016"/>
                          <a:pt x="49779" y="0"/>
                          <a:pt x="44558" y="0"/>
                        </a:cubicBezTo>
                        <a:cubicBezTo>
                          <a:pt x="39337" y="0"/>
                          <a:pt x="34521" y="1118"/>
                          <a:pt x="30314" y="3403"/>
                        </a:cubicBezTo>
                        <a:cubicBezTo>
                          <a:pt x="27171" y="5080"/>
                          <a:pt x="24180" y="7112"/>
                          <a:pt x="21341" y="9448"/>
                        </a:cubicBezTo>
                        <a:lnTo>
                          <a:pt x="21341" y="3505"/>
                        </a:lnTo>
                        <a:cubicBezTo>
                          <a:pt x="21341" y="2692"/>
                          <a:pt x="20682" y="1981"/>
                          <a:pt x="19871" y="1981"/>
                        </a:cubicBezTo>
                        <a:lnTo>
                          <a:pt x="1470" y="1981"/>
                        </a:lnTo>
                        <a:cubicBezTo>
                          <a:pt x="659" y="1981"/>
                          <a:pt x="0" y="2642"/>
                          <a:pt x="0" y="3505"/>
                        </a:cubicBezTo>
                        <a:lnTo>
                          <a:pt x="0" y="147925"/>
                        </a:lnTo>
                        <a:cubicBezTo>
                          <a:pt x="0" y="148433"/>
                          <a:pt x="253" y="148941"/>
                          <a:pt x="710" y="149195"/>
                        </a:cubicBezTo>
                        <a:cubicBezTo>
                          <a:pt x="963" y="149347"/>
                          <a:pt x="1217" y="149398"/>
                          <a:pt x="1470" y="149398"/>
                        </a:cubicBezTo>
                        <a:cubicBezTo>
                          <a:pt x="1724" y="149398"/>
                          <a:pt x="1926" y="149347"/>
                          <a:pt x="2180" y="149245"/>
                        </a:cubicBezTo>
                        <a:lnTo>
                          <a:pt x="20581" y="139594"/>
                        </a:lnTo>
                        <a:cubicBezTo>
                          <a:pt x="21088" y="139340"/>
                          <a:pt x="21392" y="138832"/>
                          <a:pt x="21392" y="138273"/>
                        </a:cubicBezTo>
                        <a:lnTo>
                          <a:pt x="21392" y="93520"/>
                        </a:lnTo>
                        <a:cubicBezTo>
                          <a:pt x="23673" y="95552"/>
                          <a:pt x="26410" y="97380"/>
                          <a:pt x="29503" y="99006"/>
                        </a:cubicBezTo>
                        <a:cubicBezTo>
                          <a:pt x="33913" y="101292"/>
                          <a:pt x="38678" y="102460"/>
                          <a:pt x="43696" y="102460"/>
                        </a:cubicBezTo>
                        <a:cubicBezTo>
                          <a:pt x="48715" y="102460"/>
                          <a:pt x="53733" y="101444"/>
                          <a:pt x="58448" y="99412"/>
                        </a:cubicBezTo>
                        <a:cubicBezTo>
                          <a:pt x="63162" y="97380"/>
                          <a:pt x="67319" y="94282"/>
                          <a:pt x="70867" y="90116"/>
                        </a:cubicBezTo>
                        <a:cubicBezTo>
                          <a:pt x="74416" y="86002"/>
                          <a:pt x="77254" y="80769"/>
                          <a:pt x="79333" y="74623"/>
                        </a:cubicBezTo>
                        <a:cubicBezTo>
                          <a:pt x="81411" y="68476"/>
                          <a:pt x="82476" y="61161"/>
                          <a:pt x="82476" y="52779"/>
                        </a:cubicBezTo>
                        <a:cubicBezTo>
                          <a:pt x="82476" y="43585"/>
                          <a:pt x="81512" y="35610"/>
                          <a:pt x="79637" y="29006"/>
                        </a:cubicBezTo>
                        <a:cubicBezTo>
                          <a:pt x="77711" y="22351"/>
                          <a:pt x="75024" y="16814"/>
                          <a:pt x="71628" y="12547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6EAFF1BA-AFDD-4A5F-146C-E6105042CE19}"/>
                      </a:ext>
                    </a:extLst>
                  </p:cNvPr>
                  <p:cNvSpPr/>
                  <p:nvPr/>
                </p:nvSpPr>
                <p:spPr>
                  <a:xfrm>
                    <a:off x="6123042" y="6142849"/>
                    <a:ext cx="58143" cy="137510"/>
                  </a:xfrm>
                  <a:custGeom>
                    <a:avLst/>
                    <a:gdLst>
                      <a:gd name="connsiteX0" fmla="*/ 56623 w 58143"/>
                      <a:gd name="connsiteY0" fmla="*/ 37083 h 137510"/>
                      <a:gd name="connsiteX1" fmla="*/ 34673 w 58143"/>
                      <a:gd name="connsiteY1" fmla="*/ 37083 h 137510"/>
                      <a:gd name="connsiteX2" fmla="*/ 34673 w 58143"/>
                      <a:gd name="connsiteY2" fmla="*/ 1473 h 137510"/>
                      <a:gd name="connsiteX3" fmla="*/ 33964 w 58143"/>
                      <a:gd name="connsiteY3" fmla="*/ 203 h 137510"/>
                      <a:gd name="connsiteX4" fmla="*/ 33203 w 58143"/>
                      <a:gd name="connsiteY4" fmla="*/ 0 h 137510"/>
                      <a:gd name="connsiteX5" fmla="*/ 32493 w 58143"/>
                      <a:gd name="connsiteY5" fmla="*/ 152 h 137510"/>
                      <a:gd name="connsiteX6" fmla="*/ 14295 w 58143"/>
                      <a:gd name="connsiteY6" fmla="*/ 9956 h 137510"/>
                      <a:gd name="connsiteX7" fmla="*/ 13484 w 58143"/>
                      <a:gd name="connsiteY7" fmla="*/ 11277 h 137510"/>
                      <a:gd name="connsiteX8" fmla="*/ 13484 w 58143"/>
                      <a:gd name="connsiteY8" fmla="*/ 37032 h 137510"/>
                      <a:gd name="connsiteX9" fmla="*/ 1470 w 58143"/>
                      <a:gd name="connsiteY9" fmla="*/ 37032 h 137510"/>
                      <a:gd name="connsiteX10" fmla="*/ 0 w 58143"/>
                      <a:gd name="connsiteY10" fmla="*/ 38556 h 137510"/>
                      <a:gd name="connsiteX11" fmla="*/ 0 w 58143"/>
                      <a:gd name="connsiteY11" fmla="*/ 55624 h 137510"/>
                      <a:gd name="connsiteX12" fmla="*/ 1470 w 58143"/>
                      <a:gd name="connsiteY12" fmla="*/ 57148 h 137510"/>
                      <a:gd name="connsiteX13" fmla="*/ 13484 w 58143"/>
                      <a:gd name="connsiteY13" fmla="*/ 57148 h 137510"/>
                      <a:gd name="connsiteX14" fmla="*/ 13484 w 58143"/>
                      <a:gd name="connsiteY14" fmla="*/ 110740 h 137510"/>
                      <a:gd name="connsiteX15" fmla="*/ 19567 w 58143"/>
                      <a:gd name="connsiteY15" fmla="*/ 130856 h 137510"/>
                      <a:gd name="connsiteX16" fmla="*/ 36245 w 58143"/>
                      <a:gd name="connsiteY16" fmla="*/ 137511 h 137510"/>
                      <a:gd name="connsiteX17" fmla="*/ 46789 w 58143"/>
                      <a:gd name="connsiteY17" fmla="*/ 136292 h 137510"/>
                      <a:gd name="connsiteX18" fmla="*/ 55203 w 58143"/>
                      <a:gd name="connsiteY18" fmla="*/ 132939 h 137510"/>
                      <a:gd name="connsiteX19" fmla="*/ 55913 w 58143"/>
                      <a:gd name="connsiteY19" fmla="*/ 131821 h 137510"/>
                      <a:gd name="connsiteX20" fmla="*/ 58093 w 58143"/>
                      <a:gd name="connsiteY20" fmla="*/ 115261 h 137510"/>
                      <a:gd name="connsiteX21" fmla="*/ 57434 w 58143"/>
                      <a:gd name="connsiteY21" fmla="*/ 113788 h 137510"/>
                      <a:gd name="connsiteX22" fmla="*/ 56623 w 58143"/>
                      <a:gd name="connsiteY22" fmla="*/ 113534 h 137510"/>
                      <a:gd name="connsiteX23" fmla="*/ 55862 w 58143"/>
                      <a:gd name="connsiteY23" fmla="*/ 113737 h 137510"/>
                      <a:gd name="connsiteX24" fmla="*/ 49881 w 58143"/>
                      <a:gd name="connsiteY24" fmla="*/ 116226 h 137510"/>
                      <a:gd name="connsiteX25" fmla="*/ 42936 w 58143"/>
                      <a:gd name="connsiteY25" fmla="*/ 117344 h 137510"/>
                      <a:gd name="connsiteX26" fmla="*/ 36549 w 58143"/>
                      <a:gd name="connsiteY26" fmla="*/ 115414 h 137510"/>
                      <a:gd name="connsiteX27" fmla="*/ 34724 w 58143"/>
                      <a:gd name="connsiteY27" fmla="*/ 107388 h 137510"/>
                      <a:gd name="connsiteX28" fmla="*/ 34724 w 58143"/>
                      <a:gd name="connsiteY28" fmla="*/ 57097 h 137510"/>
                      <a:gd name="connsiteX29" fmla="*/ 56673 w 58143"/>
                      <a:gd name="connsiteY29" fmla="*/ 57097 h 137510"/>
                      <a:gd name="connsiteX30" fmla="*/ 58144 w 58143"/>
                      <a:gd name="connsiteY30" fmla="*/ 55573 h 137510"/>
                      <a:gd name="connsiteX31" fmla="*/ 58144 w 58143"/>
                      <a:gd name="connsiteY31" fmla="*/ 38505 h 137510"/>
                      <a:gd name="connsiteX32" fmla="*/ 56673 w 58143"/>
                      <a:gd name="connsiteY32" fmla="*/ 36981 h 137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8143" h="137510">
                        <a:moveTo>
                          <a:pt x="56623" y="37083"/>
                        </a:moveTo>
                        <a:lnTo>
                          <a:pt x="34673" y="37083"/>
                        </a:lnTo>
                        <a:lnTo>
                          <a:pt x="34673" y="1473"/>
                        </a:lnTo>
                        <a:cubicBezTo>
                          <a:pt x="34673" y="965"/>
                          <a:pt x="34420" y="457"/>
                          <a:pt x="33964" y="203"/>
                        </a:cubicBezTo>
                        <a:cubicBezTo>
                          <a:pt x="33710" y="51"/>
                          <a:pt x="33457" y="0"/>
                          <a:pt x="33203" y="0"/>
                        </a:cubicBezTo>
                        <a:cubicBezTo>
                          <a:pt x="32950" y="0"/>
                          <a:pt x="32696" y="51"/>
                          <a:pt x="32493" y="152"/>
                        </a:cubicBezTo>
                        <a:lnTo>
                          <a:pt x="14295" y="9956"/>
                        </a:lnTo>
                        <a:cubicBezTo>
                          <a:pt x="13788" y="10210"/>
                          <a:pt x="13484" y="10718"/>
                          <a:pt x="13484" y="11277"/>
                        </a:cubicBezTo>
                        <a:lnTo>
                          <a:pt x="13484" y="37032"/>
                        </a:lnTo>
                        <a:lnTo>
                          <a:pt x="1470" y="37032"/>
                        </a:lnTo>
                        <a:cubicBezTo>
                          <a:pt x="659" y="37032"/>
                          <a:pt x="0" y="37692"/>
                          <a:pt x="0" y="38556"/>
                        </a:cubicBezTo>
                        <a:lnTo>
                          <a:pt x="0" y="55624"/>
                        </a:lnTo>
                        <a:cubicBezTo>
                          <a:pt x="0" y="56437"/>
                          <a:pt x="659" y="57148"/>
                          <a:pt x="1470" y="57148"/>
                        </a:cubicBezTo>
                        <a:lnTo>
                          <a:pt x="13484" y="57148"/>
                        </a:lnTo>
                        <a:lnTo>
                          <a:pt x="13484" y="110740"/>
                        </a:lnTo>
                        <a:cubicBezTo>
                          <a:pt x="13484" y="119681"/>
                          <a:pt x="15512" y="126488"/>
                          <a:pt x="19567" y="130856"/>
                        </a:cubicBezTo>
                        <a:cubicBezTo>
                          <a:pt x="23622" y="135276"/>
                          <a:pt x="29249" y="137511"/>
                          <a:pt x="36245" y="137511"/>
                        </a:cubicBezTo>
                        <a:cubicBezTo>
                          <a:pt x="40097" y="137511"/>
                          <a:pt x="43646" y="137105"/>
                          <a:pt x="46789" y="136292"/>
                        </a:cubicBezTo>
                        <a:cubicBezTo>
                          <a:pt x="49982" y="135479"/>
                          <a:pt x="52821" y="134361"/>
                          <a:pt x="55203" y="132939"/>
                        </a:cubicBezTo>
                        <a:cubicBezTo>
                          <a:pt x="55609" y="132685"/>
                          <a:pt x="55862" y="132279"/>
                          <a:pt x="55913" y="131821"/>
                        </a:cubicBezTo>
                        <a:lnTo>
                          <a:pt x="58093" y="115261"/>
                        </a:lnTo>
                        <a:cubicBezTo>
                          <a:pt x="58144" y="114702"/>
                          <a:pt x="57941" y="114144"/>
                          <a:pt x="57434" y="113788"/>
                        </a:cubicBezTo>
                        <a:cubicBezTo>
                          <a:pt x="57180" y="113636"/>
                          <a:pt x="56876" y="113534"/>
                          <a:pt x="56623" y="113534"/>
                        </a:cubicBezTo>
                        <a:cubicBezTo>
                          <a:pt x="56369" y="113534"/>
                          <a:pt x="56116" y="113585"/>
                          <a:pt x="55862" y="113737"/>
                        </a:cubicBezTo>
                        <a:cubicBezTo>
                          <a:pt x="54291" y="114652"/>
                          <a:pt x="52263" y="115464"/>
                          <a:pt x="49881" y="116226"/>
                        </a:cubicBezTo>
                        <a:cubicBezTo>
                          <a:pt x="47498" y="116988"/>
                          <a:pt x="45166" y="117344"/>
                          <a:pt x="42936" y="117344"/>
                        </a:cubicBezTo>
                        <a:cubicBezTo>
                          <a:pt x="39894" y="117344"/>
                          <a:pt x="37715" y="116684"/>
                          <a:pt x="36549" y="115414"/>
                        </a:cubicBezTo>
                        <a:cubicBezTo>
                          <a:pt x="35687" y="114550"/>
                          <a:pt x="34724" y="112417"/>
                          <a:pt x="34724" y="107388"/>
                        </a:cubicBezTo>
                        <a:lnTo>
                          <a:pt x="34724" y="57097"/>
                        </a:lnTo>
                        <a:lnTo>
                          <a:pt x="56673" y="57097"/>
                        </a:lnTo>
                        <a:cubicBezTo>
                          <a:pt x="57485" y="57097"/>
                          <a:pt x="58144" y="56437"/>
                          <a:pt x="58144" y="55573"/>
                        </a:cubicBezTo>
                        <a:lnTo>
                          <a:pt x="58144" y="38505"/>
                        </a:lnTo>
                        <a:cubicBezTo>
                          <a:pt x="58144" y="37692"/>
                          <a:pt x="57485" y="36981"/>
                          <a:pt x="56673" y="3698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5C44A680-6501-50D6-117B-040F8DD83288}"/>
                      </a:ext>
                    </a:extLst>
                  </p:cNvPr>
                  <p:cNvSpPr/>
                  <p:nvPr/>
                </p:nvSpPr>
                <p:spPr>
                  <a:xfrm>
                    <a:off x="6293206" y="6177900"/>
                    <a:ext cx="74677" cy="102409"/>
                  </a:xfrm>
                  <a:custGeom>
                    <a:avLst/>
                    <a:gdLst>
                      <a:gd name="connsiteX0" fmla="*/ 72751 w 74677"/>
                      <a:gd name="connsiteY0" fmla="*/ 60755 h 102409"/>
                      <a:gd name="connsiteX1" fmla="*/ 66313 w 74677"/>
                      <a:gd name="connsiteY1" fmla="*/ 51916 h 102409"/>
                      <a:gd name="connsiteX2" fmla="*/ 55972 w 74677"/>
                      <a:gd name="connsiteY2" fmla="*/ 45312 h 102409"/>
                      <a:gd name="connsiteX3" fmla="*/ 41981 w 74677"/>
                      <a:gd name="connsiteY3" fmla="*/ 39369 h 102409"/>
                      <a:gd name="connsiteX4" fmla="*/ 33363 w 74677"/>
                      <a:gd name="connsiteY4" fmla="*/ 35508 h 102409"/>
                      <a:gd name="connsiteX5" fmla="*/ 28294 w 74677"/>
                      <a:gd name="connsiteY5" fmla="*/ 32308 h 102409"/>
                      <a:gd name="connsiteX6" fmla="*/ 26013 w 74677"/>
                      <a:gd name="connsiteY6" fmla="*/ 29666 h 102409"/>
                      <a:gd name="connsiteX7" fmla="*/ 25456 w 74677"/>
                      <a:gd name="connsiteY7" fmla="*/ 26923 h 102409"/>
                      <a:gd name="connsiteX8" fmla="*/ 27939 w 74677"/>
                      <a:gd name="connsiteY8" fmla="*/ 21843 h 102409"/>
                      <a:gd name="connsiteX9" fmla="*/ 36912 w 74677"/>
                      <a:gd name="connsiteY9" fmla="*/ 19710 h 102409"/>
                      <a:gd name="connsiteX10" fmla="*/ 49230 w 74677"/>
                      <a:gd name="connsiteY10" fmla="*/ 21640 h 102409"/>
                      <a:gd name="connsiteX11" fmla="*/ 60534 w 74677"/>
                      <a:gd name="connsiteY11" fmla="*/ 27634 h 102409"/>
                      <a:gd name="connsiteX12" fmla="*/ 61700 w 74677"/>
                      <a:gd name="connsiteY12" fmla="*/ 27888 h 102409"/>
                      <a:gd name="connsiteX13" fmla="*/ 62663 w 74677"/>
                      <a:gd name="connsiteY13" fmla="*/ 27177 h 102409"/>
                      <a:gd name="connsiteX14" fmla="*/ 70774 w 74677"/>
                      <a:gd name="connsiteY14" fmla="*/ 12801 h 102409"/>
                      <a:gd name="connsiteX15" fmla="*/ 70369 w 74677"/>
                      <a:gd name="connsiteY15" fmla="*/ 10871 h 102409"/>
                      <a:gd name="connsiteX16" fmla="*/ 55262 w 74677"/>
                      <a:gd name="connsiteY16" fmla="*/ 2997 h 102409"/>
                      <a:gd name="connsiteX17" fmla="*/ 37368 w 74677"/>
                      <a:gd name="connsiteY17" fmla="*/ 0 h 102409"/>
                      <a:gd name="connsiteX18" fmla="*/ 23985 w 74677"/>
                      <a:gd name="connsiteY18" fmla="*/ 1676 h 102409"/>
                      <a:gd name="connsiteX19" fmla="*/ 13188 w 74677"/>
                      <a:gd name="connsiteY19" fmla="*/ 6807 h 102409"/>
                      <a:gd name="connsiteX20" fmla="*/ 6091 w 74677"/>
                      <a:gd name="connsiteY20" fmla="*/ 15544 h 102409"/>
                      <a:gd name="connsiteX21" fmla="*/ 3607 w 74677"/>
                      <a:gd name="connsiteY21" fmla="*/ 27482 h 102409"/>
                      <a:gd name="connsiteX22" fmla="*/ 5128 w 74677"/>
                      <a:gd name="connsiteY22" fmla="*/ 37896 h 102409"/>
                      <a:gd name="connsiteX23" fmla="*/ 10248 w 74677"/>
                      <a:gd name="connsiteY23" fmla="*/ 46176 h 102409"/>
                      <a:gd name="connsiteX24" fmla="*/ 19220 w 74677"/>
                      <a:gd name="connsiteY24" fmla="*/ 52881 h 102409"/>
                      <a:gd name="connsiteX25" fmla="*/ 32299 w 74677"/>
                      <a:gd name="connsiteY25" fmla="*/ 58875 h 102409"/>
                      <a:gd name="connsiteX26" fmla="*/ 48267 w 74677"/>
                      <a:gd name="connsiteY26" fmla="*/ 66038 h 102409"/>
                      <a:gd name="connsiteX27" fmla="*/ 53336 w 74677"/>
                      <a:gd name="connsiteY27" fmla="*/ 73454 h 102409"/>
                      <a:gd name="connsiteX28" fmla="*/ 37520 w 74677"/>
                      <a:gd name="connsiteY28" fmla="*/ 82496 h 102409"/>
                      <a:gd name="connsiteX29" fmla="*/ 24188 w 74677"/>
                      <a:gd name="connsiteY29" fmla="*/ 80211 h 102409"/>
                      <a:gd name="connsiteX30" fmla="*/ 10806 w 74677"/>
                      <a:gd name="connsiteY30" fmla="*/ 73302 h 102409"/>
                      <a:gd name="connsiteX31" fmla="*/ 9640 w 74677"/>
                      <a:gd name="connsiteY31" fmla="*/ 73048 h 102409"/>
                      <a:gd name="connsiteX32" fmla="*/ 8677 w 74677"/>
                      <a:gd name="connsiteY32" fmla="*/ 73759 h 102409"/>
                      <a:gd name="connsiteX33" fmla="*/ 211 w 74677"/>
                      <a:gd name="connsiteY33" fmla="*/ 87932 h 102409"/>
                      <a:gd name="connsiteX34" fmla="*/ 617 w 74677"/>
                      <a:gd name="connsiteY34" fmla="*/ 89913 h 102409"/>
                      <a:gd name="connsiteX35" fmla="*/ 17852 w 74677"/>
                      <a:gd name="connsiteY35" fmla="*/ 98853 h 102409"/>
                      <a:gd name="connsiteX36" fmla="*/ 37723 w 74677"/>
                      <a:gd name="connsiteY36" fmla="*/ 102409 h 102409"/>
                      <a:gd name="connsiteX37" fmla="*/ 51460 w 74677"/>
                      <a:gd name="connsiteY37" fmla="*/ 100936 h 102409"/>
                      <a:gd name="connsiteX38" fmla="*/ 63221 w 74677"/>
                      <a:gd name="connsiteY38" fmla="*/ 96009 h 102409"/>
                      <a:gd name="connsiteX39" fmla="*/ 71534 w 74677"/>
                      <a:gd name="connsiteY39" fmla="*/ 86865 h 102409"/>
                      <a:gd name="connsiteX40" fmla="*/ 74677 w 74677"/>
                      <a:gd name="connsiteY40" fmla="*/ 72794 h 102409"/>
                      <a:gd name="connsiteX41" fmla="*/ 72599 w 74677"/>
                      <a:gd name="connsiteY41" fmla="*/ 60755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74677" h="102409">
                        <a:moveTo>
                          <a:pt x="72751" y="60755"/>
                        </a:moveTo>
                        <a:cubicBezTo>
                          <a:pt x="71332" y="57402"/>
                          <a:pt x="69152" y="54456"/>
                          <a:pt x="66313" y="51916"/>
                        </a:cubicBezTo>
                        <a:cubicBezTo>
                          <a:pt x="63525" y="49478"/>
                          <a:pt x="60027" y="47242"/>
                          <a:pt x="55972" y="45312"/>
                        </a:cubicBezTo>
                        <a:cubicBezTo>
                          <a:pt x="51967" y="43433"/>
                          <a:pt x="47253" y="41401"/>
                          <a:pt x="41981" y="39369"/>
                        </a:cubicBezTo>
                        <a:cubicBezTo>
                          <a:pt x="38433" y="37946"/>
                          <a:pt x="35493" y="36626"/>
                          <a:pt x="33363" y="35508"/>
                        </a:cubicBezTo>
                        <a:cubicBezTo>
                          <a:pt x="31234" y="34390"/>
                          <a:pt x="29562" y="33324"/>
                          <a:pt x="28294" y="32308"/>
                        </a:cubicBezTo>
                        <a:cubicBezTo>
                          <a:pt x="27128" y="31393"/>
                          <a:pt x="26368" y="30479"/>
                          <a:pt x="26013" y="29666"/>
                        </a:cubicBezTo>
                        <a:cubicBezTo>
                          <a:pt x="25608" y="28853"/>
                          <a:pt x="25456" y="27939"/>
                          <a:pt x="25456" y="26923"/>
                        </a:cubicBezTo>
                        <a:cubicBezTo>
                          <a:pt x="25456" y="24840"/>
                          <a:pt x="26267" y="23164"/>
                          <a:pt x="27939" y="21843"/>
                        </a:cubicBezTo>
                        <a:cubicBezTo>
                          <a:pt x="29714" y="20421"/>
                          <a:pt x="32755" y="19710"/>
                          <a:pt x="36912" y="19710"/>
                        </a:cubicBezTo>
                        <a:cubicBezTo>
                          <a:pt x="41069" y="19710"/>
                          <a:pt x="45428" y="20370"/>
                          <a:pt x="49230" y="21640"/>
                        </a:cubicBezTo>
                        <a:cubicBezTo>
                          <a:pt x="53032" y="22910"/>
                          <a:pt x="56834" y="24942"/>
                          <a:pt x="60534" y="27634"/>
                        </a:cubicBezTo>
                        <a:cubicBezTo>
                          <a:pt x="60889" y="27888"/>
                          <a:pt x="61295" y="27990"/>
                          <a:pt x="61700" y="27888"/>
                        </a:cubicBezTo>
                        <a:cubicBezTo>
                          <a:pt x="62106" y="27787"/>
                          <a:pt x="62460" y="27533"/>
                          <a:pt x="62663" y="27177"/>
                        </a:cubicBezTo>
                        <a:lnTo>
                          <a:pt x="70774" y="12801"/>
                        </a:lnTo>
                        <a:cubicBezTo>
                          <a:pt x="71129" y="12141"/>
                          <a:pt x="70977" y="11328"/>
                          <a:pt x="70369" y="10871"/>
                        </a:cubicBezTo>
                        <a:cubicBezTo>
                          <a:pt x="66060" y="7620"/>
                          <a:pt x="60991" y="4978"/>
                          <a:pt x="55262" y="2997"/>
                        </a:cubicBezTo>
                        <a:cubicBezTo>
                          <a:pt x="49534" y="1016"/>
                          <a:pt x="43502" y="0"/>
                          <a:pt x="37368" y="0"/>
                        </a:cubicBezTo>
                        <a:cubicBezTo>
                          <a:pt x="32552" y="0"/>
                          <a:pt x="28091" y="559"/>
                          <a:pt x="23985" y="1676"/>
                        </a:cubicBezTo>
                        <a:cubicBezTo>
                          <a:pt x="19879" y="2794"/>
                          <a:pt x="16230" y="4572"/>
                          <a:pt x="13188" y="6807"/>
                        </a:cubicBezTo>
                        <a:cubicBezTo>
                          <a:pt x="10147" y="9144"/>
                          <a:pt x="7713" y="12090"/>
                          <a:pt x="6091" y="15544"/>
                        </a:cubicBezTo>
                        <a:cubicBezTo>
                          <a:pt x="4418" y="18999"/>
                          <a:pt x="3607" y="23012"/>
                          <a:pt x="3607" y="27482"/>
                        </a:cubicBezTo>
                        <a:cubicBezTo>
                          <a:pt x="3607" y="31393"/>
                          <a:pt x="4114" y="34898"/>
                          <a:pt x="5128" y="37896"/>
                        </a:cubicBezTo>
                        <a:cubicBezTo>
                          <a:pt x="6142" y="40943"/>
                          <a:pt x="7865" y="43737"/>
                          <a:pt x="10248" y="46176"/>
                        </a:cubicBezTo>
                        <a:cubicBezTo>
                          <a:pt x="12580" y="48563"/>
                          <a:pt x="15571" y="50849"/>
                          <a:pt x="19220" y="52881"/>
                        </a:cubicBezTo>
                        <a:cubicBezTo>
                          <a:pt x="22820" y="54913"/>
                          <a:pt x="27230" y="56945"/>
                          <a:pt x="32299" y="58875"/>
                        </a:cubicBezTo>
                        <a:cubicBezTo>
                          <a:pt x="39041" y="61517"/>
                          <a:pt x="44414" y="63904"/>
                          <a:pt x="48267" y="66038"/>
                        </a:cubicBezTo>
                        <a:cubicBezTo>
                          <a:pt x="51714" y="67968"/>
                          <a:pt x="53336" y="70356"/>
                          <a:pt x="53336" y="73454"/>
                        </a:cubicBezTo>
                        <a:cubicBezTo>
                          <a:pt x="53336" y="75689"/>
                          <a:pt x="53336" y="82496"/>
                          <a:pt x="37520" y="82496"/>
                        </a:cubicBezTo>
                        <a:cubicBezTo>
                          <a:pt x="33262" y="82496"/>
                          <a:pt x="28750" y="81734"/>
                          <a:pt x="24188" y="80211"/>
                        </a:cubicBezTo>
                        <a:cubicBezTo>
                          <a:pt x="19575" y="78687"/>
                          <a:pt x="15064" y="76350"/>
                          <a:pt x="10806" y="73302"/>
                        </a:cubicBezTo>
                        <a:cubicBezTo>
                          <a:pt x="10451" y="73048"/>
                          <a:pt x="10045" y="72946"/>
                          <a:pt x="9640" y="73048"/>
                        </a:cubicBezTo>
                        <a:cubicBezTo>
                          <a:pt x="9234" y="73150"/>
                          <a:pt x="8879" y="73404"/>
                          <a:pt x="8677" y="73759"/>
                        </a:cubicBezTo>
                        <a:lnTo>
                          <a:pt x="211" y="87932"/>
                        </a:lnTo>
                        <a:cubicBezTo>
                          <a:pt x="-195" y="88592"/>
                          <a:pt x="8" y="89456"/>
                          <a:pt x="617" y="89913"/>
                        </a:cubicBezTo>
                        <a:cubicBezTo>
                          <a:pt x="5534" y="93520"/>
                          <a:pt x="11312" y="96517"/>
                          <a:pt x="17852" y="98853"/>
                        </a:cubicBezTo>
                        <a:cubicBezTo>
                          <a:pt x="24391" y="101190"/>
                          <a:pt x="31082" y="102409"/>
                          <a:pt x="37723" y="102409"/>
                        </a:cubicBezTo>
                        <a:cubicBezTo>
                          <a:pt x="42488" y="102409"/>
                          <a:pt x="47101" y="101901"/>
                          <a:pt x="51460" y="100936"/>
                        </a:cubicBezTo>
                        <a:cubicBezTo>
                          <a:pt x="55871" y="99920"/>
                          <a:pt x="59825" y="98295"/>
                          <a:pt x="63221" y="96009"/>
                        </a:cubicBezTo>
                        <a:cubicBezTo>
                          <a:pt x="66668" y="93723"/>
                          <a:pt x="69456" y="90624"/>
                          <a:pt x="71534" y="86865"/>
                        </a:cubicBezTo>
                        <a:cubicBezTo>
                          <a:pt x="73613" y="83106"/>
                          <a:pt x="74677" y="78331"/>
                          <a:pt x="74677" y="72794"/>
                        </a:cubicBezTo>
                        <a:cubicBezTo>
                          <a:pt x="74677" y="68120"/>
                          <a:pt x="73968" y="64107"/>
                          <a:pt x="72599" y="607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EB02C144-68D8-90FC-6457-DA9D764FAF1E}"/>
                      </a:ext>
                    </a:extLst>
                  </p:cNvPr>
                  <p:cNvSpPr/>
                  <p:nvPr/>
                </p:nvSpPr>
                <p:spPr>
                  <a:xfrm>
                    <a:off x="6194416" y="6178001"/>
                    <a:ext cx="87342" cy="102510"/>
                  </a:xfrm>
                  <a:custGeom>
                    <a:avLst/>
                    <a:gdLst>
                      <a:gd name="connsiteX0" fmla="*/ 61084 w 87342"/>
                      <a:gd name="connsiteY0" fmla="*/ 71524 h 102510"/>
                      <a:gd name="connsiteX1" fmla="*/ 43646 w 87342"/>
                      <a:gd name="connsiteY1" fmla="*/ 81684 h 102510"/>
                      <a:gd name="connsiteX2" fmla="*/ 28083 w 87342"/>
                      <a:gd name="connsiteY2" fmla="*/ 74166 h 102510"/>
                      <a:gd name="connsiteX3" fmla="*/ 21088 w 87342"/>
                      <a:gd name="connsiteY3" fmla="*/ 51205 h 102510"/>
                      <a:gd name="connsiteX4" fmla="*/ 27576 w 87342"/>
                      <a:gd name="connsiteY4" fmla="*/ 28853 h 102510"/>
                      <a:gd name="connsiteX5" fmla="*/ 43646 w 87342"/>
                      <a:gd name="connsiteY5" fmla="*/ 20726 h 102510"/>
                      <a:gd name="connsiteX6" fmla="*/ 60323 w 87342"/>
                      <a:gd name="connsiteY6" fmla="*/ 29717 h 102510"/>
                      <a:gd name="connsiteX7" fmla="*/ 66204 w 87342"/>
                      <a:gd name="connsiteY7" fmla="*/ 51205 h 102510"/>
                      <a:gd name="connsiteX8" fmla="*/ 61084 w 87342"/>
                      <a:gd name="connsiteY8" fmla="*/ 71575 h 102510"/>
                      <a:gd name="connsiteX9" fmla="*/ 43646 w 87342"/>
                      <a:gd name="connsiteY9" fmla="*/ 0 h 102510"/>
                      <a:gd name="connsiteX10" fmla="*/ 12521 w 87342"/>
                      <a:gd name="connsiteY10" fmla="*/ 13716 h 102510"/>
                      <a:gd name="connsiteX11" fmla="*/ 0 w 87342"/>
                      <a:gd name="connsiteY11" fmla="*/ 51255 h 102510"/>
                      <a:gd name="connsiteX12" fmla="*/ 13535 w 87342"/>
                      <a:gd name="connsiteY12" fmla="*/ 89862 h 102510"/>
                      <a:gd name="connsiteX13" fmla="*/ 43696 w 87342"/>
                      <a:gd name="connsiteY13" fmla="*/ 102511 h 102510"/>
                      <a:gd name="connsiteX14" fmla="*/ 77457 w 87342"/>
                      <a:gd name="connsiteY14" fmla="*/ 85493 h 102510"/>
                      <a:gd name="connsiteX15" fmla="*/ 87342 w 87342"/>
                      <a:gd name="connsiteY15" fmla="*/ 51306 h 102510"/>
                      <a:gd name="connsiteX16" fmla="*/ 75987 w 87342"/>
                      <a:gd name="connsiteY16" fmla="*/ 15189 h 102510"/>
                      <a:gd name="connsiteX17" fmla="*/ 43646 w 87342"/>
                      <a:gd name="connsiteY17" fmla="*/ 5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342" h="102510">
                        <a:moveTo>
                          <a:pt x="61084" y="71524"/>
                        </a:moveTo>
                        <a:cubicBezTo>
                          <a:pt x="56927" y="77925"/>
                          <a:pt x="50438" y="81684"/>
                          <a:pt x="43646" y="81684"/>
                        </a:cubicBezTo>
                        <a:cubicBezTo>
                          <a:pt x="37765" y="81684"/>
                          <a:pt x="32088" y="79144"/>
                          <a:pt x="28083" y="74166"/>
                        </a:cubicBezTo>
                        <a:cubicBezTo>
                          <a:pt x="23572" y="68578"/>
                          <a:pt x="21088" y="60094"/>
                          <a:pt x="21088" y="51205"/>
                        </a:cubicBezTo>
                        <a:cubicBezTo>
                          <a:pt x="21088" y="42315"/>
                          <a:pt x="23268" y="34390"/>
                          <a:pt x="27576" y="28853"/>
                        </a:cubicBezTo>
                        <a:cubicBezTo>
                          <a:pt x="31632" y="23570"/>
                          <a:pt x="37613" y="20726"/>
                          <a:pt x="43646" y="20726"/>
                        </a:cubicBezTo>
                        <a:cubicBezTo>
                          <a:pt x="50084" y="20726"/>
                          <a:pt x="56217" y="23926"/>
                          <a:pt x="60323" y="29717"/>
                        </a:cubicBezTo>
                        <a:cubicBezTo>
                          <a:pt x="64176" y="35203"/>
                          <a:pt x="66204" y="43077"/>
                          <a:pt x="66204" y="51205"/>
                        </a:cubicBezTo>
                        <a:cubicBezTo>
                          <a:pt x="66204" y="58875"/>
                          <a:pt x="64531" y="66190"/>
                          <a:pt x="61084" y="71575"/>
                        </a:cubicBezTo>
                        <a:moveTo>
                          <a:pt x="43646" y="0"/>
                        </a:moveTo>
                        <a:cubicBezTo>
                          <a:pt x="31885" y="0"/>
                          <a:pt x="20378" y="4877"/>
                          <a:pt x="12521" y="13716"/>
                        </a:cubicBezTo>
                        <a:cubicBezTo>
                          <a:pt x="4258" y="23062"/>
                          <a:pt x="0" y="36727"/>
                          <a:pt x="0" y="51255"/>
                        </a:cubicBezTo>
                        <a:cubicBezTo>
                          <a:pt x="0" y="65784"/>
                          <a:pt x="4816" y="80464"/>
                          <a:pt x="13535" y="89862"/>
                        </a:cubicBezTo>
                        <a:cubicBezTo>
                          <a:pt x="21291" y="98244"/>
                          <a:pt x="32291" y="102511"/>
                          <a:pt x="43696" y="102511"/>
                        </a:cubicBezTo>
                        <a:cubicBezTo>
                          <a:pt x="56826" y="102511"/>
                          <a:pt x="69448" y="96263"/>
                          <a:pt x="77457" y="85493"/>
                        </a:cubicBezTo>
                        <a:cubicBezTo>
                          <a:pt x="84148" y="76502"/>
                          <a:pt x="87342" y="64158"/>
                          <a:pt x="87342" y="51306"/>
                        </a:cubicBezTo>
                        <a:cubicBezTo>
                          <a:pt x="87342" y="37591"/>
                          <a:pt x="83489" y="24383"/>
                          <a:pt x="75987" y="15189"/>
                        </a:cubicBezTo>
                        <a:cubicBezTo>
                          <a:pt x="68028" y="5385"/>
                          <a:pt x="56116" y="51"/>
                          <a:pt x="43646" y="5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118D14D-66AD-1699-5D84-E30BA9AE5ACA}"/>
                    </a:ext>
                  </a:extLst>
                </p:cNvPr>
                <p:cNvSpPr/>
                <p:nvPr/>
              </p:nvSpPr>
              <p:spPr>
                <a:xfrm>
                  <a:off x="6217937" y="6143154"/>
                  <a:ext cx="40249" cy="20319"/>
                </a:xfrm>
                <a:custGeom>
                  <a:avLst/>
                  <a:gdLst>
                    <a:gd name="connsiteX0" fmla="*/ 20125 w 40249"/>
                    <a:gd name="connsiteY0" fmla="*/ 0 h 20319"/>
                    <a:gd name="connsiteX1" fmla="*/ 0 w 40249"/>
                    <a:gd name="connsiteY1" fmla="*/ 20319 h 20319"/>
                    <a:gd name="connsiteX2" fmla="*/ 40249 w 40249"/>
                    <a:gd name="connsiteY2" fmla="*/ 20319 h 20319"/>
                    <a:gd name="connsiteX3" fmla="*/ 20125 w 40249"/>
                    <a:gd name="connsiteY3" fmla="*/ 0 h 2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249" h="20319">
                      <a:moveTo>
                        <a:pt x="20125" y="0"/>
                      </a:moveTo>
                      <a:lnTo>
                        <a:pt x="0" y="20319"/>
                      </a:lnTo>
                      <a:lnTo>
                        <a:pt x="40249" y="20319"/>
                      </a:lnTo>
                      <a:lnTo>
                        <a:pt x="20125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645114CD-9414-32AE-5103-3B23CF65701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57130" y="1207778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27B2A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18" name="Title Placeholder 12">
            <a:extLst>
              <a:ext uri="{FF2B5EF4-FFF2-40B4-BE49-F238E27FC236}">
                <a16:creationId xmlns:a16="http://schemas.microsoft.com/office/drawing/2014/main" id="{F166856E-D708-42D3-698F-550FB1380B9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657130" y="502551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166665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5157ED3-C6DB-E7E7-751F-0DC66514D4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837462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0185EE6-9878-8360-0C6C-C30D3753B4B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4394918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71596B60-8239-95A9-1F8A-68D7E931B2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971264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9AC0D8-07D8-461D-7A5B-68E13B6861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50D9EBE1-E358-8B29-9516-9A5E2ADCE0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179B74B6-75C0-DAF0-D531-2B168528F7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DA7AAB8-5275-B45F-B196-16D4345E3C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72471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C5BE5DE-0BBE-5731-1A62-6FAFB70A81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586C97F3-D29C-924C-1F01-EA39BA553F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4308F57E-D2FA-A702-2D97-BC0644C85E8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379A1388-4B76-5941-6B10-2770F31991A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775943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B012AD19-AB57-331F-61AF-88C6F569B9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B7AA7175-8072-D5AB-C157-F7CF0DA5A8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4604D0E6-6A14-787A-6EAF-3EBE1ACC24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506F091E-D023-3156-0BD5-68E0E7DEE2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683675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645449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010CE89-E879-EC17-E7C5-ED59B859BB57}"/>
              </a:ext>
            </a:extLst>
          </p:cNvPr>
          <p:cNvGrpSpPr/>
          <p:nvPr userDrawn="1"/>
        </p:nvGrpSpPr>
        <p:grpSpPr>
          <a:xfrm>
            <a:off x="2765276" y="826305"/>
            <a:ext cx="2216917" cy="681668"/>
            <a:chOff x="2765276" y="826305"/>
            <a:chExt cx="2216917" cy="681668"/>
          </a:xfrm>
        </p:grpSpPr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id="{AE9DDB7B-330C-047A-335A-15CC9CC9D5B5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4E17CE85-D24B-922D-469D-98EEEF98D91C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A75D58C-3F4B-2043-995B-2A7E94518BBF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D2EB6AA-FFA2-2FE2-74A7-FF37DF90CC7D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47814DEA-7294-2A41-F838-E3B1C90FB272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10C057C-606A-A514-76FE-8A7858F2745E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4E01745-21F7-C0F6-B8AF-63E1D272A9EB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5BE35060-5FF0-D5BE-8311-A20CFB6645F8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59AB2E4-0BA3-6C06-8015-0455B8343969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818AE5A8-D937-D58E-4327-9232928878C3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E0B7CA2B-4587-FADF-E2EB-7B6D4202F87A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F699C2-D0C1-6820-7337-FCE9D0E681A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349461-6E4A-EE50-03F4-D533D1B3F964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2B4C2705-0BDF-A2A0-26B2-8BAEF7D43C10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7EEE7914-E3F0-B74F-CB75-A64249C21C2D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6B88597-917E-76FE-A32C-97D2EB1186ED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D1A3A8C-4AE3-8686-33A9-86D1038C0110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82A341C-A39E-EC1E-1878-F96F79D9D02A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D467B44-A4AB-CE7D-7775-4602472141AB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E6ECD36-2659-7FB4-6665-AC924FE4CF7D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5FFC254-C0EC-E573-87AF-C2E180FA51CE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5521CF87-622A-6B1C-6F47-FDD186FFAEC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838C1268-2523-2DE3-7905-5CA93B944EF6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C9904C9D-B743-05C6-8100-813AF3060BBB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10155927-5EA5-319B-5714-8868DEBE494F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C2993E77-293C-F683-5E8F-887BA549D8D4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0" name="Graphic 1">
                  <a:extLst>
                    <a:ext uri="{FF2B5EF4-FFF2-40B4-BE49-F238E27FC236}">
                      <a16:creationId xmlns:a16="http://schemas.microsoft.com/office/drawing/2014/main" id="{2D5B921E-4D9A-23AA-B192-DEE787B27571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F563BBF0-5C80-BDCC-B8BF-1D2632DCD006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29B64339-7674-1193-EA4A-4635081937BE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33C7E857-8A69-D891-296B-0EA53A7A63A4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94E2135-F455-97F2-D772-C9D29C29D508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EE8B931-0417-EE97-8E7E-8D890ECB83B7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2F6ADEF-AF4D-1949-AA2F-0C03A6207B31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91" t="4762" r="21806" b="27569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7BC912FB-7AF0-F78F-83D8-6B74358840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55D697E0-A522-A2B0-1A66-A71635D59F3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7D4E3F52-B44F-64A7-CB73-295FCA41771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3DCFACB-B248-8976-378F-2ADA20A3AF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064211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8748920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8" t="39492" r="31273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4BAEAD50-2D2B-C63B-2685-C82A907623A4}"/>
              </a:ext>
            </a:extLst>
          </p:cNvPr>
          <p:cNvGrpSpPr/>
          <p:nvPr userDrawn="1"/>
        </p:nvGrpSpPr>
        <p:grpSpPr>
          <a:xfrm>
            <a:off x="519783" y="1223016"/>
            <a:ext cx="3119345" cy="959151"/>
            <a:chOff x="519783" y="1223016"/>
            <a:chExt cx="3119345" cy="959151"/>
          </a:xfrm>
        </p:grpSpPr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8CD568CD-41DB-98C0-DCD6-01606912FEF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16F5648A-EE3A-2F14-EC6A-8128514C5E7B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95E7F7A9-3D86-5C48-D18F-C7DB03FC764B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758BE03-E5DE-975A-BDA7-180898102799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A77CD3B8-D49F-409A-191C-68E22F6F06A5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E024217-FDC7-EE65-2EC6-B2169966870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2CD9FCDD-BE8E-7C45-5524-B0B42A16D8FB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C3A0464-939C-5B65-E599-ECD2EB2E1D0E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8D3B0C39-948D-DF93-BFD5-BB9DB23C339E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47918871-E2EB-E230-6598-CCC4321ABD4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F29D20EE-C518-2CEA-4677-56C9AA1351FC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B17A5163-5128-F1D4-AE3D-B908BC95F189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AD63A7D5-740F-ED8A-98E5-38248EFAD0F4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59A72B30-800C-C8B5-D16D-87939BDAB9B4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57" name="Graphic 1">
                <a:extLst>
                  <a:ext uri="{FF2B5EF4-FFF2-40B4-BE49-F238E27FC236}">
                    <a16:creationId xmlns:a16="http://schemas.microsoft.com/office/drawing/2014/main" id="{55BAF32B-D346-17C3-4C34-B25AAFEA5CFC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70467368-7E62-6E04-C5DB-B9830B0C7A21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F16AEE4C-046B-6CB6-3C87-84C63C6D5899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D4A1967A-42A0-F35F-FB0A-232F5708F901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F5B9F5D1-B251-7E94-72A4-BE8AEB4BC800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748BC552-8FB8-D414-BA4D-EC78DFFB993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6B21C34A-9864-B38E-5801-61252D251A85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4" name="Graphic 1">
                  <a:extLst>
                    <a:ext uri="{FF2B5EF4-FFF2-40B4-BE49-F238E27FC236}">
                      <a16:creationId xmlns:a16="http://schemas.microsoft.com/office/drawing/2014/main" id="{37BE850D-588C-C312-BEE4-A3F9AAF26220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A867AF0D-BEF8-49C3-128E-E34055C3458E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2E668C86-E5DC-B838-5492-6765D2FB3E7B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8FFB8CD-C351-ED32-EE68-9368AEDA436C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3C5C653C-AFB1-9B47-84E2-35AEF49B1A5C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58772030-059C-FE1A-86F1-296BCA7DBF52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D132A89C-60A6-D41E-B826-CD09E8DF64CA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03C74AEF-DDC5-49A9-FBF3-4D60DFE57DA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75DB4BAA-D4F5-1459-08C7-D3FDB5B3606D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AAE4FE41-27B6-5AA9-C2A5-DB5E65DAD9B3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id="{70A88910-10AB-BDDA-B58D-11D3CCB3F36F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21175A0-6A75-B8E1-12BA-E83CB0FB6B14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38218D9A-DF16-3A00-8E95-2DB96190A4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CBDC6259-8F06-7A24-00F3-F01A0D6E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2FE0EE1C-1731-BFD5-1BA1-35B3875FAA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A602A86F-D486-7F9D-649B-8C12B5E330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010960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9962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5492223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5389C08-175F-95A7-3EA3-9C36E210ECA0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0B7551C6-A9C2-48CE-0662-4A64667DEFB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9C83167A-AFCC-5BEE-7B40-38BAFEF64D2E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DB85A6C-351A-9CED-D204-F652F8AAA9C0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73C77387-C404-61CA-DE3E-44895BBDAF52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E25FDC0-52BF-0BC5-8EB8-0065F8D31F13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AF86B5E-D4AC-0577-3C45-72CEB4F8968A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9B8AE6AD-A252-90BF-7D07-DE4812B86A03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ED5F5884-92ED-EBE2-CEF0-3B1D28DB94AB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71B5B91A-2B9D-D6EB-1B5E-B811096BC345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D2EB193A-8C57-2851-581F-8EA5B2F408F7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089330D-F322-EC5B-01C4-7F4E622C32A1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05FD7BF-E8C3-9D23-959C-3F4013676323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73AD7AA1-941A-9C12-D6A8-DA0AE9AAE2F6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109ECAA8-8927-5EDF-1A71-5A74D91F0BC3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E80A26D7-D461-D24D-21B8-53DB8FE71285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EC8058AF-B0E5-3873-4B4D-158695BA13B9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CC57006-6D2E-F722-C416-41A7E97FFAE4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E5644129-34CD-024C-7022-3AEC10868C5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792D8360-4F60-A246-BBDF-A49B2CF0C003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DE5D018E-D88C-6D8A-8E75-3A8D168C7FE7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B590C762-111C-1884-DA1F-DFD7938BD520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4" name="Graphic 1">
                  <a:extLst>
                    <a:ext uri="{FF2B5EF4-FFF2-40B4-BE49-F238E27FC236}">
                      <a16:creationId xmlns:a16="http://schemas.microsoft.com/office/drawing/2014/main" id="{7B8CB0D6-D5C0-5A58-13F9-5ED95A29E708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6" name="Freeform 75">
                    <a:extLst>
                      <a:ext uri="{FF2B5EF4-FFF2-40B4-BE49-F238E27FC236}">
                        <a16:creationId xmlns:a16="http://schemas.microsoft.com/office/drawing/2014/main" id="{5A2ACD9B-3F49-AC61-81D6-062F19DD12CD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F065E166-DFA4-E34A-5E92-E602B808B5C9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D656B4F9-0B66-E2C6-20F4-8FF6D1855F2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1" name="Graphic 1">
                <a:extLst>
                  <a:ext uri="{FF2B5EF4-FFF2-40B4-BE49-F238E27FC236}">
                    <a16:creationId xmlns:a16="http://schemas.microsoft.com/office/drawing/2014/main" id="{71DC5801-B0BF-6ABC-2036-A08E6C277682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07261176-5CC5-A0DB-65B0-C1E68B6FD53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2FA7F9CA-83A3-0ACB-A07C-EA33B9CFC63D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41769EE2-7491-6DFD-85AB-634A1D1D26B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D0E8012B-796D-C3D7-2B7D-02265D209C54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4947D4CC-81F2-B7C0-8927-F7F5A8DCC0C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1EE1340C-7FDA-08FF-06EE-DD3BBCABB21A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85B0A7B3-4429-2E8B-1EB9-263B0BC7560E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243309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124266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735024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129705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194537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" name="Graphic 1">
            <a:extLst>
              <a:ext uri="{FF2B5EF4-FFF2-40B4-BE49-F238E27FC236}">
                <a16:creationId xmlns:a16="http://schemas.microsoft.com/office/drawing/2014/main" id="{7F0E83E3-F7A8-3A0E-C739-BBBD0259E4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ECB4EB60-A024-7901-56E4-F688449CF6F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B1D65C0-93E3-6DCE-A7E1-F16D7CC4AB8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90732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111982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lum">
    <p:bg>
      <p:bgPr>
        <a:solidFill>
          <a:srgbClr val="7614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>
            <a:extLst>
              <a:ext uri="{FF2B5EF4-FFF2-40B4-BE49-F238E27FC236}">
                <a16:creationId xmlns:a16="http://schemas.microsoft.com/office/drawing/2014/main" id="{13F8E421-5816-6D9F-185E-BF295445D9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119290"/>
            <a:ext cx="3855720" cy="4738710"/>
          </a:xfrm>
          <a:prstGeom prst="rect">
            <a:avLst/>
          </a:prstGeom>
        </p:spPr>
      </p:pic>
      <p:grpSp>
        <p:nvGrpSpPr>
          <p:cNvPr id="59" name="Group 58">
            <a:extLst>
              <a:ext uri="{FF2B5EF4-FFF2-40B4-BE49-F238E27FC236}">
                <a16:creationId xmlns:a16="http://schemas.microsoft.com/office/drawing/2014/main" id="{4E9801B8-071A-9308-29D3-1790A4BB4327}"/>
              </a:ext>
            </a:extLst>
          </p:cNvPr>
          <p:cNvGrpSpPr/>
          <p:nvPr userDrawn="1"/>
        </p:nvGrpSpPr>
        <p:grpSpPr>
          <a:xfrm>
            <a:off x="4799149" y="1391564"/>
            <a:ext cx="2594049" cy="3175985"/>
            <a:chOff x="4799149" y="1391564"/>
            <a:chExt cx="2594049" cy="3175985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6FD7032-36B6-8F8E-FEFF-F9F03EC68EA8}"/>
                </a:ext>
              </a:extLst>
            </p:cNvPr>
            <p:cNvSpPr/>
            <p:nvPr/>
          </p:nvSpPr>
          <p:spPr>
            <a:xfrm>
              <a:off x="6566151" y="3570404"/>
              <a:ext cx="825235" cy="996596"/>
            </a:xfrm>
            <a:custGeom>
              <a:avLst/>
              <a:gdLst>
                <a:gd name="connsiteX0" fmla="*/ 733766 w 825235"/>
                <a:gd name="connsiteY0" fmla="*/ 0 h 996596"/>
                <a:gd name="connsiteX1" fmla="*/ 825236 w 825235"/>
                <a:gd name="connsiteY1" fmla="*/ 91633 h 996596"/>
                <a:gd name="connsiteX2" fmla="*/ 825236 w 825235"/>
                <a:gd name="connsiteY2" fmla="*/ 904964 h 996596"/>
                <a:gd name="connsiteX3" fmla="*/ 733766 w 825235"/>
                <a:gd name="connsiteY3" fmla="*/ 996596 h 996596"/>
                <a:gd name="connsiteX4" fmla="*/ 91469 w 825235"/>
                <a:gd name="connsiteY4" fmla="*/ 996596 h 996596"/>
                <a:gd name="connsiteX5" fmla="*/ 0 w 825235"/>
                <a:gd name="connsiteY5" fmla="*/ 904964 h 996596"/>
                <a:gd name="connsiteX6" fmla="*/ 0 w 825235"/>
                <a:gd name="connsiteY6" fmla="*/ 91633 h 996596"/>
                <a:gd name="connsiteX7" fmla="*/ 91469 w 825235"/>
                <a:gd name="connsiteY7" fmla="*/ 0 h 99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235" h="996596">
                  <a:moveTo>
                    <a:pt x="733766" y="0"/>
                  </a:moveTo>
                  <a:cubicBezTo>
                    <a:pt x="784283" y="0"/>
                    <a:pt x="825236" y="41025"/>
                    <a:pt x="825236" y="91633"/>
                  </a:cubicBezTo>
                  <a:lnTo>
                    <a:pt x="825236" y="904964"/>
                  </a:lnTo>
                  <a:cubicBezTo>
                    <a:pt x="825236" y="955571"/>
                    <a:pt x="784283" y="996596"/>
                    <a:pt x="733766" y="996596"/>
                  </a:cubicBezTo>
                  <a:lnTo>
                    <a:pt x="91469" y="996596"/>
                  </a:lnTo>
                  <a:cubicBezTo>
                    <a:pt x="40952" y="996596"/>
                    <a:pt x="0" y="955571"/>
                    <a:pt x="0" y="904964"/>
                  </a:cubicBezTo>
                  <a:lnTo>
                    <a:pt x="0" y="91633"/>
                  </a:lnTo>
                  <a:cubicBezTo>
                    <a:pt x="0" y="41025"/>
                    <a:pt x="40952" y="0"/>
                    <a:pt x="91469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50" name="Graphic 10">
              <a:extLst>
                <a:ext uri="{FF2B5EF4-FFF2-40B4-BE49-F238E27FC236}">
                  <a16:creationId xmlns:a16="http://schemas.microsoft.com/office/drawing/2014/main" id="{8FEBAC16-1E70-4691-B635-1FACFBF25E79}"/>
                </a:ext>
              </a:extLst>
            </p:cNvPr>
            <p:cNvGrpSpPr/>
            <p:nvPr/>
          </p:nvGrpSpPr>
          <p:grpSpPr>
            <a:xfrm>
              <a:off x="6779824" y="3769797"/>
              <a:ext cx="397708" cy="597627"/>
              <a:chOff x="6779824" y="3769797"/>
              <a:chExt cx="397708" cy="597627"/>
            </a:xfrm>
            <a:solidFill>
              <a:srgbClr val="3A1B60"/>
            </a:solidFill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5DB7FC0-F054-DC6F-1CB9-4C766F00C421}"/>
                  </a:ext>
                </a:extLst>
              </p:cNvPr>
              <p:cNvSpPr/>
              <p:nvPr/>
            </p:nvSpPr>
            <p:spPr>
              <a:xfrm>
                <a:off x="6779824" y="3769797"/>
                <a:ext cx="168669" cy="257304"/>
              </a:xfrm>
              <a:custGeom>
                <a:avLst/>
                <a:gdLst>
                  <a:gd name="connsiteX0" fmla="*/ 96226 w 168669"/>
                  <a:gd name="connsiteY0" fmla="*/ 90900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8 h 257304"/>
                  <a:gd name="connsiteX12" fmla="*/ 83603 w 168669"/>
                  <a:gd name="connsiteY12" fmla="*/ 120222 h 257304"/>
                  <a:gd name="connsiteX13" fmla="*/ 96226 w 168669"/>
                  <a:gd name="connsiteY13" fmla="*/ 90900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900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3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8"/>
                    </a:lnTo>
                    <a:lnTo>
                      <a:pt x="83603" y="120222"/>
                    </a:lnTo>
                    <a:cubicBezTo>
                      <a:pt x="92384" y="110326"/>
                      <a:pt x="96226" y="100429"/>
                      <a:pt x="96226" y="90900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253FC0B-629C-950C-3B47-520F2B38705B}"/>
                  </a:ext>
                </a:extLst>
              </p:cNvPr>
              <p:cNvSpPr/>
              <p:nvPr/>
            </p:nvSpPr>
            <p:spPr>
              <a:xfrm>
                <a:off x="6973738" y="3769797"/>
                <a:ext cx="203793" cy="261702"/>
              </a:xfrm>
              <a:custGeom>
                <a:avLst/>
                <a:gdLst>
                  <a:gd name="connsiteX0" fmla="*/ 0 w 203793"/>
                  <a:gd name="connsiteY0" fmla="*/ 130851 h 261702"/>
                  <a:gd name="connsiteX1" fmla="*/ 101897 w 203793"/>
                  <a:gd name="connsiteY1" fmla="*/ 0 h 261702"/>
                  <a:gd name="connsiteX2" fmla="*/ 203793 w 203793"/>
                  <a:gd name="connsiteY2" fmla="*/ 130851 h 261702"/>
                  <a:gd name="connsiteX3" fmla="*/ 101897 w 203793"/>
                  <a:gd name="connsiteY3" fmla="*/ 261703 h 261702"/>
                  <a:gd name="connsiteX4" fmla="*/ 0 w 203793"/>
                  <a:gd name="connsiteY4" fmla="*/ 130851 h 261702"/>
                  <a:gd name="connsiteX5" fmla="*/ 101897 w 203793"/>
                  <a:gd name="connsiteY5" fmla="*/ 201592 h 261702"/>
                  <a:gd name="connsiteX6" fmla="*/ 138301 w 203793"/>
                  <a:gd name="connsiteY6" fmla="*/ 130851 h 261702"/>
                  <a:gd name="connsiteX7" fmla="*/ 101897 w 203793"/>
                  <a:gd name="connsiteY7" fmla="*/ 60111 h 261702"/>
                  <a:gd name="connsiteX8" fmla="*/ 65858 w 203793"/>
                  <a:gd name="connsiteY8" fmla="*/ 130851 h 261702"/>
                  <a:gd name="connsiteX9" fmla="*/ 101897 w 203793"/>
                  <a:gd name="connsiteY9" fmla="*/ 201592 h 26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93" h="261702">
                    <a:moveTo>
                      <a:pt x="0" y="130851"/>
                    </a:moveTo>
                    <a:cubicBezTo>
                      <a:pt x="0" y="57728"/>
                      <a:pt x="27807" y="0"/>
                      <a:pt x="101897" y="0"/>
                    </a:cubicBezTo>
                    <a:cubicBezTo>
                      <a:pt x="175987" y="0"/>
                      <a:pt x="203793" y="57545"/>
                      <a:pt x="203793" y="130851"/>
                    </a:cubicBezTo>
                    <a:cubicBezTo>
                      <a:pt x="203793" y="204157"/>
                      <a:pt x="175987" y="261703"/>
                      <a:pt x="101897" y="261703"/>
                    </a:cubicBezTo>
                    <a:cubicBezTo>
                      <a:pt x="27807" y="261703"/>
                      <a:pt x="0" y="204707"/>
                      <a:pt x="0" y="130851"/>
                    </a:cubicBezTo>
                    <a:close/>
                    <a:moveTo>
                      <a:pt x="101897" y="201592"/>
                    </a:moveTo>
                    <a:cubicBezTo>
                      <a:pt x="131167" y="201592"/>
                      <a:pt x="138301" y="170803"/>
                      <a:pt x="138301" y="130851"/>
                    </a:cubicBezTo>
                    <a:cubicBezTo>
                      <a:pt x="138301" y="90900"/>
                      <a:pt x="131167" y="60111"/>
                      <a:pt x="101897" y="60111"/>
                    </a:cubicBezTo>
                    <a:cubicBezTo>
                      <a:pt x="72627" y="60111"/>
                      <a:pt x="65858" y="91633"/>
                      <a:pt x="65858" y="130851"/>
                    </a:cubicBezTo>
                    <a:cubicBezTo>
                      <a:pt x="65858" y="170070"/>
                      <a:pt x="72627" y="201592"/>
                      <a:pt x="101897" y="201592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D033228-3AC3-B35E-BBD0-9A981BE7E93C}"/>
                  </a:ext>
                </a:extLst>
              </p:cNvPr>
              <p:cNvSpPr/>
              <p:nvPr/>
            </p:nvSpPr>
            <p:spPr>
              <a:xfrm>
                <a:off x="6779824" y="4110120"/>
                <a:ext cx="168669" cy="257304"/>
              </a:xfrm>
              <a:custGeom>
                <a:avLst/>
                <a:gdLst>
                  <a:gd name="connsiteX0" fmla="*/ 96226 w 168669"/>
                  <a:gd name="connsiteY0" fmla="*/ 90899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7 h 257304"/>
                  <a:gd name="connsiteX12" fmla="*/ 83603 w 168669"/>
                  <a:gd name="connsiteY12" fmla="*/ 120222 h 257304"/>
                  <a:gd name="connsiteX13" fmla="*/ 96226 w 168669"/>
                  <a:gd name="connsiteY13" fmla="*/ 90899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899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2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7"/>
                    </a:lnTo>
                    <a:lnTo>
                      <a:pt x="83603" y="120222"/>
                    </a:lnTo>
                    <a:cubicBezTo>
                      <a:pt x="92384" y="110325"/>
                      <a:pt x="96226" y="100429"/>
                      <a:pt x="96226" y="90899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17ECF78-84E3-A6E1-8967-57C0F8244008}"/>
                  </a:ext>
                </a:extLst>
              </p:cNvPr>
              <p:cNvSpPr/>
              <p:nvPr/>
            </p:nvSpPr>
            <p:spPr>
              <a:xfrm>
                <a:off x="6965323" y="4114518"/>
                <a:ext cx="205439" cy="252906"/>
              </a:xfrm>
              <a:custGeom>
                <a:avLst/>
                <a:gdLst>
                  <a:gd name="connsiteX0" fmla="*/ 205257 w 205439"/>
                  <a:gd name="connsiteY0" fmla="*/ 195361 h 252906"/>
                  <a:gd name="connsiteX1" fmla="*/ 175255 w 205439"/>
                  <a:gd name="connsiteY1" fmla="*/ 195361 h 252906"/>
                  <a:gd name="connsiteX2" fmla="*/ 175255 w 205439"/>
                  <a:gd name="connsiteY2" fmla="*/ 252906 h 252906"/>
                  <a:gd name="connsiteX3" fmla="*/ 112873 w 205439"/>
                  <a:gd name="connsiteY3" fmla="*/ 252906 h 252906"/>
                  <a:gd name="connsiteX4" fmla="*/ 112873 w 205439"/>
                  <a:gd name="connsiteY4" fmla="*/ 195361 h 252906"/>
                  <a:gd name="connsiteX5" fmla="*/ 0 w 205439"/>
                  <a:gd name="connsiteY5" fmla="*/ 195361 h 252906"/>
                  <a:gd name="connsiteX6" fmla="*/ 0 w 205439"/>
                  <a:gd name="connsiteY6" fmla="*/ 156875 h 252906"/>
                  <a:gd name="connsiteX7" fmla="*/ 110861 w 205439"/>
                  <a:gd name="connsiteY7" fmla="*/ 0 h 252906"/>
                  <a:gd name="connsiteX8" fmla="*/ 175072 w 205439"/>
                  <a:gd name="connsiteY8" fmla="*/ 0 h 252906"/>
                  <a:gd name="connsiteX9" fmla="*/ 175072 w 205439"/>
                  <a:gd name="connsiteY9" fmla="*/ 142031 h 252906"/>
                  <a:gd name="connsiteX10" fmla="*/ 205440 w 205439"/>
                  <a:gd name="connsiteY10" fmla="*/ 142031 h 252906"/>
                  <a:gd name="connsiteX11" fmla="*/ 205440 w 205439"/>
                  <a:gd name="connsiteY11" fmla="*/ 195361 h 252906"/>
                  <a:gd name="connsiteX12" fmla="*/ 112873 w 205439"/>
                  <a:gd name="connsiteY12" fmla="*/ 142031 h 252906"/>
                  <a:gd name="connsiteX13" fmla="*/ 112873 w 205439"/>
                  <a:gd name="connsiteY13" fmla="*/ 74589 h 252906"/>
                  <a:gd name="connsiteX14" fmla="*/ 66590 w 205439"/>
                  <a:gd name="connsiteY14" fmla="*/ 142031 h 252906"/>
                  <a:gd name="connsiteX15" fmla="*/ 112873 w 205439"/>
                  <a:gd name="connsiteY15" fmla="*/ 142031 h 25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439" h="252906">
                    <a:moveTo>
                      <a:pt x="205257" y="195361"/>
                    </a:moveTo>
                    <a:lnTo>
                      <a:pt x="175255" y="195361"/>
                    </a:lnTo>
                    <a:lnTo>
                      <a:pt x="175255" y="252906"/>
                    </a:lnTo>
                    <a:lnTo>
                      <a:pt x="112873" y="252906"/>
                    </a:lnTo>
                    <a:lnTo>
                      <a:pt x="112873" y="195361"/>
                    </a:lnTo>
                    <a:lnTo>
                      <a:pt x="0" y="195361"/>
                    </a:lnTo>
                    <a:lnTo>
                      <a:pt x="0" y="156875"/>
                    </a:lnTo>
                    <a:lnTo>
                      <a:pt x="110861" y="0"/>
                    </a:lnTo>
                    <a:lnTo>
                      <a:pt x="175072" y="0"/>
                    </a:lnTo>
                    <a:lnTo>
                      <a:pt x="175072" y="142031"/>
                    </a:lnTo>
                    <a:lnTo>
                      <a:pt x="205440" y="142031"/>
                    </a:lnTo>
                    <a:lnTo>
                      <a:pt x="205440" y="195361"/>
                    </a:lnTo>
                    <a:close/>
                    <a:moveTo>
                      <a:pt x="112873" y="142031"/>
                    </a:moveTo>
                    <a:lnTo>
                      <a:pt x="112873" y="74589"/>
                    </a:lnTo>
                    <a:lnTo>
                      <a:pt x="66590" y="142031"/>
                    </a:lnTo>
                    <a:lnTo>
                      <a:pt x="112873" y="142031"/>
                    </a:ln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55" name="Graphic 10">
              <a:extLst>
                <a:ext uri="{FF2B5EF4-FFF2-40B4-BE49-F238E27FC236}">
                  <a16:creationId xmlns:a16="http://schemas.microsoft.com/office/drawing/2014/main" id="{EA7FC94A-8776-4DAF-71C7-C3F8ED678EEE}"/>
                </a:ext>
              </a:extLst>
            </p:cNvPr>
            <p:cNvGrpSpPr/>
            <p:nvPr/>
          </p:nvGrpSpPr>
          <p:grpSpPr>
            <a:xfrm>
              <a:off x="4799149" y="1391564"/>
              <a:ext cx="2594049" cy="3175985"/>
              <a:chOff x="4799149" y="1391564"/>
              <a:chExt cx="2594049" cy="3175985"/>
            </a:xfrm>
            <a:solidFill>
              <a:srgbClr val="FFFFFF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06C58A1-E13B-3C49-C9E3-58138C95DFDD}"/>
                  </a:ext>
                </a:extLst>
              </p:cNvPr>
              <p:cNvSpPr/>
              <p:nvPr/>
            </p:nvSpPr>
            <p:spPr>
              <a:xfrm>
                <a:off x="4799514" y="3414581"/>
                <a:ext cx="75004" cy="75369"/>
              </a:xfrm>
              <a:custGeom>
                <a:avLst/>
                <a:gdLst>
                  <a:gd name="connsiteX0" fmla="*/ 37502 w 75004"/>
                  <a:gd name="connsiteY0" fmla="*/ 75369 h 75369"/>
                  <a:gd name="connsiteX1" fmla="*/ 44820 w 75004"/>
                  <a:gd name="connsiteY1" fmla="*/ 74637 h 75369"/>
                  <a:gd name="connsiteX2" fmla="*/ 51955 w 75004"/>
                  <a:gd name="connsiteY2" fmla="*/ 72437 h 75369"/>
                  <a:gd name="connsiteX3" fmla="*/ 58357 w 75004"/>
                  <a:gd name="connsiteY3" fmla="*/ 68955 h 75369"/>
                  <a:gd name="connsiteX4" fmla="*/ 64211 w 75004"/>
                  <a:gd name="connsiteY4" fmla="*/ 64190 h 75369"/>
                  <a:gd name="connsiteX5" fmla="*/ 72261 w 75004"/>
                  <a:gd name="connsiteY5" fmla="*/ 51912 h 75369"/>
                  <a:gd name="connsiteX6" fmla="*/ 75005 w 75004"/>
                  <a:gd name="connsiteY6" fmla="*/ 37617 h 75369"/>
                  <a:gd name="connsiteX7" fmla="*/ 72261 w 75004"/>
                  <a:gd name="connsiteY7" fmla="*/ 23139 h 75369"/>
                  <a:gd name="connsiteX8" fmla="*/ 64211 w 75004"/>
                  <a:gd name="connsiteY8" fmla="*/ 10860 h 75369"/>
                  <a:gd name="connsiteX9" fmla="*/ 23050 w 75004"/>
                  <a:gd name="connsiteY9" fmla="*/ 2797 h 75369"/>
                  <a:gd name="connsiteX10" fmla="*/ 10976 w 75004"/>
                  <a:gd name="connsiteY10" fmla="*/ 10860 h 75369"/>
                  <a:gd name="connsiteX11" fmla="*/ 2744 w 75004"/>
                  <a:gd name="connsiteY11" fmla="*/ 23139 h 75369"/>
                  <a:gd name="connsiteX12" fmla="*/ 0 w 75004"/>
                  <a:gd name="connsiteY12" fmla="*/ 37617 h 75369"/>
                  <a:gd name="connsiteX13" fmla="*/ 2744 w 75004"/>
                  <a:gd name="connsiteY13" fmla="*/ 51912 h 75369"/>
                  <a:gd name="connsiteX14" fmla="*/ 10976 w 75004"/>
                  <a:gd name="connsiteY14" fmla="*/ 64190 h 75369"/>
                  <a:gd name="connsiteX15" fmla="*/ 37502 w 75004"/>
                  <a:gd name="connsiteY15" fmla="*/ 75369 h 7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004" h="75369">
                    <a:moveTo>
                      <a:pt x="37502" y="75369"/>
                    </a:moveTo>
                    <a:cubicBezTo>
                      <a:pt x="39881" y="75369"/>
                      <a:pt x="42625" y="75003"/>
                      <a:pt x="44820" y="74637"/>
                    </a:cubicBezTo>
                    <a:cubicBezTo>
                      <a:pt x="47198" y="74087"/>
                      <a:pt x="49759" y="73354"/>
                      <a:pt x="51955" y="72437"/>
                    </a:cubicBezTo>
                    <a:cubicBezTo>
                      <a:pt x="54150" y="71704"/>
                      <a:pt x="56345" y="70422"/>
                      <a:pt x="58357" y="68955"/>
                    </a:cubicBezTo>
                    <a:cubicBezTo>
                      <a:pt x="60370" y="67672"/>
                      <a:pt x="62382" y="66023"/>
                      <a:pt x="64211" y="64190"/>
                    </a:cubicBezTo>
                    <a:cubicBezTo>
                      <a:pt x="67504" y="60708"/>
                      <a:pt x="70431" y="56493"/>
                      <a:pt x="72261" y="51912"/>
                    </a:cubicBezTo>
                    <a:cubicBezTo>
                      <a:pt x="74090" y="47330"/>
                      <a:pt x="75005" y="42565"/>
                      <a:pt x="75005" y="37617"/>
                    </a:cubicBezTo>
                    <a:cubicBezTo>
                      <a:pt x="75005" y="32669"/>
                      <a:pt x="74090" y="27721"/>
                      <a:pt x="72261" y="23139"/>
                    </a:cubicBezTo>
                    <a:cubicBezTo>
                      <a:pt x="70431" y="18557"/>
                      <a:pt x="67504" y="14526"/>
                      <a:pt x="64211" y="10860"/>
                    </a:cubicBezTo>
                    <a:cubicBezTo>
                      <a:pt x="53418" y="231"/>
                      <a:pt x="36771" y="-2885"/>
                      <a:pt x="23050" y="2797"/>
                    </a:cubicBezTo>
                    <a:cubicBezTo>
                      <a:pt x="18477" y="4629"/>
                      <a:pt x="14452" y="7378"/>
                      <a:pt x="10976" y="10860"/>
                    </a:cubicBezTo>
                    <a:cubicBezTo>
                      <a:pt x="7317" y="14526"/>
                      <a:pt x="4573" y="18557"/>
                      <a:pt x="2744" y="23139"/>
                    </a:cubicBezTo>
                    <a:cubicBezTo>
                      <a:pt x="915" y="27721"/>
                      <a:pt x="0" y="32485"/>
                      <a:pt x="0" y="37617"/>
                    </a:cubicBezTo>
                    <a:cubicBezTo>
                      <a:pt x="0" y="42748"/>
                      <a:pt x="915" y="47513"/>
                      <a:pt x="2744" y="51912"/>
                    </a:cubicBezTo>
                    <a:cubicBezTo>
                      <a:pt x="4573" y="56493"/>
                      <a:pt x="7500" y="60525"/>
                      <a:pt x="10976" y="64190"/>
                    </a:cubicBezTo>
                    <a:cubicBezTo>
                      <a:pt x="17928" y="71338"/>
                      <a:pt x="27624" y="75369"/>
                      <a:pt x="37502" y="75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4B6D1A3-3588-FD4E-C480-8CF15C8C7B70}"/>
                  </a:ext>
                </a:extLst>
              </p:cNvPr>
              <p:cNvSpPr/>
              <p:nvPr/>
            </p:nvSpPr>
            <p:spPr>
              <a:xfrm>
                <a:off x="4799331" y="3570404"/>
                <a:ext cx="1674253" cy="997146"/>
              </a:xfrm>
              <a:custGeom>
                <a:avLst/>
                <a:gdLst>
                  <a:gd name="connsiteX0" fmla="*/ 1296668 w 1674253"/>
                  <a:gd name="connsiteY0" fmla="*/ 0 h 997146"/>
                  <a:gd name="connsiteX1" fmla="*/ 936828 w 1674253"/>
                  <a:gd name="connsiteY1" fmla="*/ 264452 h 997146"/>
                  <a:gd name="connsiteX2" fmla="*/ 913961 w 1674253"/>
                  <a:gd name="connsiteY2" fmla="*/ 225966 h 997146"/>
                  <a:gd name="connsiteX3" fmla="*/ 912680 w 1674253"/>
                  <a:gd name="connsiteY3" fmla="*/ 223950 h 997146"/>
                  <a:gd name="connsiteX4" fmla="*/ 901155 w 1674253"/>
                  <a:gd name="connsiteY4" fmla="*/ 207273 h 997146"/>
                  <a:gd name="connsiteX5" fmla="*/ 898228 w 1674253"/>
                  <a:gd name="connsiteY5" fmla="*/ 203058 h 997146"/>
                  <a:gd name="connsiteX6" fmla="*/ 886886 w 1674253"/>
                  <a:gd name="connsiteY6" fmla="*/ 188213 h 997146"/>
                  <a:gd name="connsiteX7" fmla="*/ 883044 w 1674253"/>
                  <a:gd name="connsiteY7" fmla="*/ 183265 h 997146"/>
                  <a:gd name="connsiteX8" fmla="*/ 870421 w 1674253"/>
                  <a:gd name="connsiteY8" fmla="*/ 168421 h 997146"/>
                  <a:gd name="connsiteX9" fmla="*/ 867128 w 1674253"/>
                  <a:gd name="connsiteY9" fmla="*/ 164572 h 997146"/>
                  <a:gd name="connsiteX10" fmla="*/ 801637 w 1674253"/>
                  <a:gd name="connsiteY10" fmla="*/ 103911 h 997146"/>
                  <a:gd name="connsiteX11" fmla="*/ 796148 w 1674253"/>
                  <a:gd name="connsiteY11" fmla="*/ 99513 h 997146"/>
                  <a:gd name="connsiteX12" fmla="*/ 785172 w 1674253"/>
                  <a:gd name="connsiteY12" fmla="*/ 91633 h 997146"/>
                  <a:gd name="connsiteX13" fmla="*/ 777123 w 1674253"/>
                  <a:gd name="connsiteY13" fmla="*/ 85951 h 997146"/>
                  <a:gd name="connsiteX14" fmla="*/ 765781 w 1674253"/>
                  <a:gd name="connsiteY14" fmla="*/ 78621 h 997146"/>
                  <a:gd name="connsiteX15" fmla="*/ 757548 w 1674253"/>
                  <a:gd name="connsiteY15" fmla="*/ 73306 h 997146"/>
                  <a:gd name="connsiteX16" fmla="*/ 745291 w 1674253"/>
                  <a:gd name="connsiteY16" fmla="*/ 66159 h 997146"/>
                  <a:gd name="connsiteX17" fmla="*/ 737608 w 1674253"/>
                  <a:gd name="connsiteY17" fmla="*/ 61761 h 997146"/>
                  <a:gd name="connsiteX18" fmla="*/ 724254 w 1674253"/>
                  <a:gd name="connsiteY18" fmla="*/ 54613 h 997146"/>
                  <a:gd name="connsiteX19" fmla="*/ 717302 w 1674253"/>
                  <a:gd name="connsiteY19" fmla="*/ 50948 h 997146"/>
                  <a:gd name="connsiteX20" fmla="*/ 702850 w 1674253"/>
                  <a:gd name="connsiteY20" fmla="*/ 44167 h 997146"/>
                  <a:gd name="connsiteX21" fmla="*/ 696447 w 1674253"/>
                  <a:gd name="connsiteY21" fmla="*/ 41235 h 997146"/>
                  <a:gd name="connsiteX22" fmla="*/ 680897 w 1674253"/>
                  <a:gd name="connsiteY22" fmla="*/ 34821 h 997146"/>
                  <a:gd name="connsiteX23" fmla="*/ 675043 w 1674253"/>
                  <a:gd name="connsiteY23" fmla="*/ 32621 h 997146"/>
                  <a:gd name="connsiteX24" fmla="*/ 658761 w 1674253"/>
                  <a:gd name="connsiteY24" fmla="*/ 26757 h 997146"/>
                  <a:gd name="connsiteX25" fmla="*/ 653273 w 1674253"/>
                  <a:gd name="connsiteY25" fmla="*/ 24924 h 997146"/>
                  <a:gd name="connsiteX26" fmla="*/ 636626 w 1674253"/>
                  <a:gd name="connsiteY26" fmla="*/ 19793 h 997146"/>
                  <a:gd name="connsiteX27" fmla="*/ 631138 w 1674253"/>
                  <a:gd name="connsiteY27" fmla="*/ 18143 h 997146"/>
                  <a:gd name="connsiteX28" fmla="*/ 614125 w 1674253"/>
                  <a:gd name="connsiteY28" fmla="*/ 13745 h 997146"/>
                  <a:gd name="connsiteX29" fmla="*/ 608271 w 1674253"/>
                  <a:gd name="connsiteY29" fmla="*/ 12462 h 997146"/>
                  <a:gd name="connsiteX30" fmla="*/ 591440 w 1674253"/>
                  <a:gd name="connsiteY30" fmla="*/ 8980 h 997146"/>
                  <a:gd name="connsiteX31" fmla="*/ 585037 w 1674253"/>
                  <a:gd name="connsiteY31" fmla="*/ 7881 h 997146"/>
                  <a:gd name="connsiteX32" fmla="*/ 568573 w 1674253"/>
                  <a:gd name="connsiteY32" fmla="*/ 5131 h 997146"/>
                  <a:gd name="connsiteX33" fmla="*/ 560889 w 1674253"/>
                  <a:gd name="connsiteY33" fmla="*/ 4215 h 997146"/>
                  <a:gd name="connsiteX34" fmla="*/ 545340 w 1674253"/>
                  <a:gd name="connsiteY34" fmla="*/ 2383 h 997146"/>
                  <a:gd name="connsiteX35" fmla="*/ 535278 w 1674253"/>
                  <a:gd name="connsiteY35" fmla="*/ 1650 h 997146"/>
                  <a:gd name="connsiteX36" fmla="*/ 521924 w 1674253"/>
                  <a:gd name="connsiteY36" fmla="*/ 733 h 997146"/>
                  <a:gd name="connsiteX37" fmla="*/ 502166 w 1674253"/>
                  <a:gd name="connsiteY37" fmla="*/ 183 h 997146"/>
                  <a:gd name="connsiteX38" fmla="*/ 498142 w 1674253"/>
                  <a:gd name="connsiteY38" fmla="*/ 183 h 997146"/>
                  <a:gd name="connsiteX39" fmla="*/ 497776 w 1674253"/>
                  <a:gd name="connsiteY39" fmla="*/ 183 h 997146"/>
                  <a:gd name="connsiteX40" fmla="*/ 493751 w 1674253"/>
                  <a:gd name="connsiteY40" fmla="*/ 183 h 997146"/>
                  <a:gd name="connsiteX41" fmla="*/ 474177 w 1674253"/>
                  <a:gd name="connsiteY41" fmla="*/ 733 h 997146"/>
                  <a:gd name="connsiteX42" fmla="*/ 473811 w 1674253"/>
                  <a:gd name="connsiteY42" fmla="*/ 733 h 997146"/>
                  <a:gd name="connsiteX43" fmla="*/ 473079 w 1674253"/>
                  <a:gd name="connsiteY43" fmla="*/ 733 h 997146"/>
                  <a:gd name="connsiteX44" fmla="*/ 463932 w 1674253"/>
                  <a:gd name="connsiteY44" fmla="*/ 1466 h 997146"/>
                  <a:gd name="connsiteX45" fmla="*/ 449114 w 1674253"/>
                  <a:gd name="connsiteY45" fmla="*/ 2566 h 997146"/>
                  <a:gd name="connsiteX46" fmla="*/ 437772 w 1674253"/>
                  <a:gd name="connsiteY46" fmla="*/ 3849 h 997146"/>
                  <a:gd name="connsiteX47" fmla="*/ 425332 w 1674253"/>
                  <a:gd name="connsiteY47" fmla="*/ 5498 h 997146"/>
                  <a:gd name="connsiteX48" fmla="*/ 413624 w 1674253"/>
                  <a:gd name="connsiteY48" fmla="*/ 7514 h 997146"/>
                  <a:gd name="connsiteX49" fmla="*/ 401550 w 1674253"/>
                  <a:gd name="connsiteY49" fmla="*/ 9713 h 997146"/>
                  <a:gd name="connsiteX50" fmla="*/ 390391 w 1674253"/>
                  <a:gd name="connsiteY50" fmla="*/ 12096 h 997146"/>
                  <a:gd name="connsiteX51" fmla="*/ 377951 w 1674253"/>
                  <a:gd name="connsiteY51" fmla="*/ 15028 h 997146"/>
                  <a:gd name="connsiteX52" fmla="*/ 367889 w 1674253"/>
                  <a:gd name="connsiteY52" fmla="*/ 17777 h 997146"/>
                  <a:gd name="connsiteX53" fmla="*/ 354352 w 1674253"/>
                  <a:gd name="connsiteY53" fmla="*/ 21625 h 997146"/>
                  <a:gd name="connsiteX54" fmla="*/ 345754 w 1674253"/>
                  <a:gd name="connsiteY54" fmla="*/ 24374 h 997146"/>
                  <a:gd name="connsiteX55" fmla="*/ 330570 w 1674253"/>
                  <a:gd name="connsiteY55" fmla="*/ 29506 h 997146"/>
                  <a:gd name="connsiteX56" fmla="*/ 323984 w 1674253"/>
                  <a:gd name="connsiteY56" fmla="*/ 31888 h 997146"/>
                  <a:gd name="connsiteX57" fmla="*/ 306605 w 1674253"/>
                  <a:gd name="connsiteY57" fmla="*/ 38669 h 997146"/>
                  <a:gd name="connsiteX58" fmla="*/ 302763 w 1674253"/>
                  <a:gd name="connsiteY58" fmla="*/ 40319 h 997146"/>
                  <a:gd name="connsiteX59" fmla="*/ 282274 w 1674253"/>
                  <a:gd name="connsiteY59" fmla="*/ 49665 h 997146"/>
                  <a:gd name="connsiteX60" fmla="*/ 281908 w 1674253"/>
                  <a:gd name="connsiteY60" fmla="*/ 49665 h 997146"/>
                  <a:gd name="connsiteX61" fmla="*/ 145802 w 1674253"/>
                  <a:gd name="connsiteY61" fmla="*/ 146429 h 997146"/>
                  <a:gd name="connsiteX62" fmla="*/ 75371 w 1674253"/>
                  <a:gd name="connsiteY62" fmla="*/ 235313 h 997146"/>
                  <a:gd name="connsiteX63" fmla="*/ 75371 w 1674253"/>
                  <a:gd name="connsiteY63" fmla="*/ 38119 h 997146"/>
                  <a:gd name="connsiteX64" fmla="*/ 37685 w 1674253"/>
                  <a:gd name="connsiteY64" fmla="*/ 367 h 997146"/>
                  <a:gd name="connsiteX65" fmla="*/ 0 w 1674253"/>
                  <a:gd name="connsiteY65" fmla="*/ 38119 h 997146"/>
                  <a:gd name="connsiteX66" fmla="*/ 0 w 1674253"/>
                  <a:gd name="connsiteY66" fmla="*/ 498665 h 997146"/>
                  <a:gd name="connsiteX67" fmla="*/ 27075 w 1674253"/>
                  <a:gd name="connsiteY67" fmla="*/ 660671 h 997146"/>
                  <a:gd name="connsiteX68" fmla="*/ 28538 w 1674253"/>
                  <a:gd name="connsiteY68" fmla="*/ 664886 h 997146"/>
                  <a:gd name="connsiteX69" fmla="*/ 34210 w 1674253"/>
                  <a:gd name="connsiteY69" fmla="*/ 679914 h 997146"/>
                  <a:gd name="connsiteX70" fmla="*/ 37868 w 1674253"/>
                  <a:gd name="connsiteY70" fmla="*/ 689444 h 997146"/>
                  <a:gd name="connsiteX71" fmla="*/ 41893 w 1674253"/>
                  <a:gd name="connsiteY71" fmla="*/ 698973 h 997146"/>
                  <a:gd name="connsiteX72" fmla="*/ 48479 w 1674253"/>
                  <a:gd name="connsiteY72" fmla="*/ 713452 h 997146"/>
                  <a:gd name="connsiteX73" fmla="*/ 50491 w 1674253"/>
                  <a:gd name="connsiteY73" fmla="*/ 717483 h 997146"/>
                  <a:gd name="connsiteX74" fmla="*/ 145619 w 1674253"/>
                  <a:gd name="connsiteY74" fmla="*/ 851267 h 997146"/>
                  <a:gd name="connsiteX75" fmla="*/ 279713 w 1674253"/>
                  <a:gd name="connsiteY75" fmla="*/ 946931 h 997146"/>
                  <a:gd name="connsiteX76" fmla="*/ 282823 w 1674253"/>
                  <a:gd name="connsiteY76" fmla="*/ 948397 h 997146"/>
                  <a:gd name="connsiteX77" fmla="*/ 298373 w 1674253"/>
                  <a:gd name="connsiteY77" fmla="*/ 955362 h 997146"/>
                  <a:gd name="connsiteX78" fmla="*/ 306605 w 1674253"/>
                  <a:gd name="connsiteY78" fmla="*/ 959027 h 997146"/>
                  <a:gd name="connsiteX79" fmla="*/ 317215 w 1674253"/>
                  <a:gd name="connsiteY79" fmla="*/ 963242 h 997146"/>
                  <a:gd name="connsiteX80" fmla="*/ 330936 w 1674253"/>
                  <a:gd name="connsiteY80" fmla="*/ 968374 h 997146"/>
                  <a:gd name="connsiteX81" fmla="*/ 336424 w 1674253"/>
                  <a:gd name="connsiteY81" fmla="*/ 970206 h 997146"/>
                  <a:gd name="connsiteX82" fmla="*/ 355632 w 1674253"/>
                  <a:gd name="connsiteY82" fmla="*/ 976437 h 997146"/>
                  <a:gd name="connsiteX83" fmla="*/ 355632 w 1674253"/>
                  <a:gd name="connsiteY83" fmla="*/ 976437 h 997146"/>
                  <a:gd name="connsiteX84" fmla="*/ 497227 w 1674253"/>
                  <a:gd name="connsiteY84" fmla="*/ 997146 h 997146"/>
                  <a:gd name="connsiteX85" fmla="*/ 497410 w 1674253"/>
                  <a:gd name="connsiteY85" fmla="*/ 997146 h 997146"/>
                  <a:gd name="connsiteX86" fmla="*/ 497593 w 1674253"/>
                  <a:gd name="connsiteY86" fmla="*/ 997146 h 997146"/>
                  <a:gd name="connsiteX87" fmla="*/ 705411 w 1674253"/>
                  <a:gd name="connsiteY87" fmla="*/ 951330 h 997146"/>
                  <a:gd name="connsiteX88" fmla="*/ 707240 w 1674253"/>
                  <a:gd name="connsiteY88" fmla="*/ 950597 h 997146"/>
                  <a:gd name="connsiteX89" fmla="*/ 725168 w 1674253"/>
                  <a:gd name="connsiteY89" fmla="*/ 941800 h 997146"/>
                  <a:gd name="connsiteX90" fmla="*/ 730108 w 1674253"/>
                  <a:gd name="connsiteY90" fmla="*/ 939234 h 997146"/>
                  <a:gd name="connsiteX91" fmla="*/ 744926 w 1674253"/>
                  <a:gd name="connsiteY91" fmla="*/ 930987 h 997146"/>
                  <a:gd name="connsiteX92" fmla="*/ 752060 w 1674253"/>
                  <a:gd name="connsiteY92" fmla="*/ 926772 h 997146"/>
                  <a:gd name="connsiteX93" fmla="*/ 764500 w 1674253"/>
                  <a:gd name="connsiteY93" fmla="*/ 918892 h 997146"/>
                  <a:gd name="connsiteX94" fmla="*/ 773098 w 1674253"/>
                  <a:gd name="connsiteY94" fmla="*/ 913394 h 997146"/>
                  <a:gd name="connsiteX95" fmla="*/ 784440 w 1674253"/>
                  <a:gd name="connsiteY95" fmla="*/ 905513 h 997146"/>
                  <a:gd name="connsiteX96" fmla="*/ 793221 w 1674253"/>
                  <a:gd name="connsiteY96" fmla="*/ 899283 h 997146"/>
                  <a:gd name="connsiteX97" fmla="*/ 804929 w 1674253"/>
                  <a:gd name="connsiteY97" fmla="*/ 890302 h 997146"/>
                  <a:gd name="connsiteX98" fmla="*/ 812430 w 1674253"/>
                  <a:gd name="connsiteY98" fmla="*/ 884438 h 997146"/>
                  <a:gd name="connsiteX99" fmla="*/ 827797 w 1674253"/>
                  <a:gd name="connsiteY99" fmla="*/ 871243 h 997146"/>
                  <a:gd name="connsiteX100" fmla="*/ 830907 w 1674253"/>
                  <a:gd name="connsiteY100" fmla="*/ 868494 h 997146"/>
                  <a:gd name="connsiteX101" fmla="*/ 897313 w 1674253"/>
                  <a:gd name="connsiteY101" fmla="*/ 795371 h 997146"/>
                  <a:gd name="connsiteX102" fmla="*/ 899326 w 1674253"/>
                  <a:gd name="connsiteY102" fmla="*/ 792439 h 997146"/>
                  <a:gd name="connsiteX103" fmla="*/ 911217 w 1674253"/>
                  <a:gd name="connsiteY103" fmla="*/ 775578 h 997146"/>
                  <a:gd name="connsiteX104" fmla="*/ 914510 w 1674253"/>
                  <a:gd name="connsiteY104" fmla="*/ 770447 h 997146"/>
                  <a:gd name="connsiteX105" fmla="*/ 924205 w 1674253"/>
                  <a:gd name="connsiteY105" fmla="*/ 755053 h 997146"/>
                  <a:gd name="connsiteX106" fmla="*/ 927132 w 1674253"/>
                  <a:gd name="connsiteY106" fmla="*/ 749921 h 997146"/>
                  <a:gd name="connsiteX107" fmla="*/ 936279 w 1674253"/>
                  <a:gd name="connsiteY107" fmla="*/ 733794 h 997146"/>
                  <a:gd name="connsiteX108" fmla="*/ 938109 w 1674253"/>
                  <a:gd name="connsiteY108" fmla="*/ 730312 h 997146"/>
                  <a:gd name="connsiteX109" fmla="*/ 947439 w 1674253"/>
                  <a:gd name="connsiteY109" fmla="*/ 711802 h 997146"/>
                  <a:gd name="connsiteX110" fmla="*/ 947621 w 1674253"/>
                  <a:gd name="connsiteY110" fmla="*/ 711253 h 997146"/>
                  <a:gd name="connsiteX111" fmla="*/ 994820 w 1674253"/>
                  <a:gd name="connsiteY111" fmla="*/ 516991 h 997146"/>
                  <a:gd name="connsiteX112" fmla="*/ 994820 w 1674253"/>
                  <a:gd name="connsiteY112" fmla="*/ 516258 h 997146"/>
                  <a:gd name="connsiteX113" fmla="*/ 994820 w 1674253"/>
                  <a:gd name="connsiteY113" fmla="*/ 514242 h 997146"/>
                  <a:gd name="connsiteX114" fmla="*/ 995185 w 1674253"/>
                  <a:gd name="connsiteY114" fmla="*/ 498665 h 997146"/>
                  <a:gd name="connsiteX115" fmla="*/ 994820 w 1674253"/>
                  <a:gd name="connsiteY115" fmla="*/ 483087 h 997146"/>
                  <a:gd name="connsiteX116" fmla="*/ 994820 w 1674253"/>
                  <a:gd name="connsiteY116" fmla="*/ 378443 h 997146"/>
                  <a:gd name="connsiteX117" fmla="*/ 1296851 w 1674253"/>
                  <a:gd name="connsiteY117" fmla="*/ 75872 h 997146"/>
                  <a:gd name="connsiteX118" fmla="*/ 1598883 w 1674253"/>
                  <a:gd name="connsiteY118" fmla="*/ 378443 h 997146"/>
                  <a:gd name="connsiteX119" fmla="*/ 1598883 w 1674253"/>
                  <a:gd name="connsiteY119" fmla="*/ 959393 h 997146"/>
                  <a:gd name="connsiteX120" fmla="*/ 1636568 w 1674253"/>
                  <a:gd name="connsiteY120" fmla="*/ 997146 h 997146"/>
                  <a:gd name="connsiteX121" fmla="*/ 1674253 w 1674253"/>
                  <a:gd name="connsiteY121" fmla="*/ 959393 h 997146"/>
                  <a:gd name="connsiteX122" fmla="*/ 1674253 w 1674253"/>
                  <a:gd name="connsiteY122" fmla="*/ 378443 h 997146"/>
                  <a:gd name="connsiteX123" fmla="*/ 1297034 w 1674253"/>
                  <a:gd name="connsiteY123" fmla="*/ 550 h 997146"/>
                  <a:gd name="connsiteX124" fmla="*/ 763219 w 1674253"/>
                  <a:gd name="connsiteY124" fmla="*/ 826526 h 997146"/>
                  <a:gd name="connsiteX125" fmla="*/ 730291 w 1674253"/>
                  <a:gd name="connsiteY125" fmla="*/ 850717 h 997146"/>
                  <a:gd name="connsiteX126" fmla="*/ 728278 w 1674253"/>
                  <a:gd name="connsiteY126" fmla="*/ 852000 h 997146"/>
                  <a:gd name="connsiteX127" fmla="*/ 694069 w 1674253"/>
                  <a:gd name="connsiteY127" fmla="*/ 872342 h 997146"/>
                  <a:gd name="connsiteX128" fmla="*/ 692971 w 1674253"/>
                  <a:gd name="connsiteY128" fmla="*/ 872892 h 997146"/>
                  <a:gd name="connsiteX129" fmla="*/ 377219 w 1674253"/>
                  <a:gd name="connsiteY129" fmla="*/ 903498 h 997146"/>
                  <a:gd name="connsiteX130" fmla="*/ 376853 w 1674253"/>
                  <a:gd name="connsiteY130" fmla="*/ 903498 h 997146"/>
                  <a:gd name="connsiteX131" fmla="*/ 340814 w 1674253"/>
                  <a:gd name="connsiteY131" fmla="*/ 890852 h 997146"/>
                  <a:gd name="connsiteX132" fmla="*/ 336607 w 1674253"/>
                  <a:gd name="connsiteY132" fmla="*/ 889203 h 997146"/>
                  <a:gd name="connsiteX133" fmla="*/ 305507 w 1674253"/>
                  <a:gd name="connsiteY133" fmla="*/ 874725 h 997146"/>
                  <a:gd name="connsiteX134" fmla="*/ 297824 w 1674253"/>
                  <a:gd name="connsiteY134" fmla="*/ 870876 h 997146"/>
                  <a:gd name="connsiteX135" fmla="*/ 270932 w 1674253"/>
                  <a:gd name="connsiteY135" fmla="*/ 854932 h 997146"/>
                  <a:gd name="connsiteX136" fmla="*/ 261419 w 1674253"/>
                  <a:gd name="connsiteY136" fmla="*/ 848885 h 997146"/>
                  <a:gd name="connsiteX137" fmla="*/ 237088 w 1674253"/>
                  <a:gd name="connsiteY137" fmla="*/ 830925 h 997146"/>
                  <a:gd name="connsiteX138" fmla="*/ 225746 w 1674253"/>
                  <a:gd name="connsiteY138" fmla="*/ 821761 h 997146"/>
                  <a:gd name="connsiteX139" fmla="*/ 204342 w 1674253"/>
                  <a:gd name="connsiteY139" fmla="*/ 802335 h 997146"/>
                  <a:gd name="connsiteX140" fmla="*/ 193549 w 1674253"/>
                  <a:gd name="connsiteY140" fmla="*/ 791522 h 997146"/>
                  <a:gd name="connsiteX141" fmla="*/ 174157 w 1674253"/>
                  <a:gd name="connsiteY141" fmla="*/ 769897 h 997146"/>
                  <a:gd name="connsiteX142" fmla="*/ 165194 w 1674253"/>
                  <a:gd name="connsiteY142" fmla="*/ 758718 h 997146"/>
                  <a:gd name="connsiteX143" fmla="*/ 147265 w 1674253"/>
                  <a:gd name="connsiteY143" fmla="*/ 734161 h 997146"/>
                  <a:gd name="connsiteX144" fmla="*/ 141411 w 1674253"/>
                  <a:gd name="connsiteY144" fmla="*/ 724814 h 997146"/>
                  <a:gd name="connsiteX145" fmla="*/ 125313 w 1674253"/>
                  <a:gd name="connsiteY145" fmla="*/ 697691 h 997146"/>
                  <a:gd name="connsiteX146" fmla="*/ 121654 w 1674253"/>
                  <a:gd name="connsiteY146" fmla="*/ 690360 h 997146"/>
                  <a:gd name="connsiteX147" fmla="*/ 107019 w 1674253"/>
                  <a:gd name="connsiteY147" fmla="*/ 658839 h 997146"/>
                  <a:gd name="connsiteX148" fmla="*/ 105556 w 1674253"/>
                  <a:gd name="connsiteY148" fmla="*/ 654990 h 997146"/>
                  <a:gd name="connsiteX149" fmla="*/ 105556 w 1674253"/>
                  <a:gd name="connsiteY149" fmla="*/ 341240 h 997146"/>
                  <a:gd name="connsiteX150" fmla="*/ 107019 w 1674253"/>
                  <a:gd name="connsiteY150" fmla="*/ 337391 h 997146"/>
                  <a:gd name="connsiteX151" fmla="*/ 116349 w 1674253"/>
                  <a:gd name="connsiteY151" fmla="*/ 317232 h 997146"/>
                  <a:gd name="connsiteX152" fmla="*/ 131533 w 1674253"/>
                  <a:gd name="connsiteY152" fmla="*/ 287910 h 997146"/>
                  <a:gd name="connsiteX153" fmla="*/ 136289 w 1674253"/>
                  <a:gd name="connsiteY153" fmla="*/ 279846 h 997146"/>
                  <a:gd name="connsiteX154" fmla="*/ 154034 w 1674253"/>
                  <a:gd name="connsiteY154" fmla="*/ 252723 h 997146"/>
                  <a:gd name="connsiteX155" fmla="*/ 160254 w 1674253"/>
                  <a:gd name="connsiteY155" fmla="*/ 244293 h 997146"/>
                  <a:gd name="connsiteX156" fmla="*/ 180194 w 1674253"/>
                  <a:gd name="connsiteY156" fmla="*/ 219735 h 997146"/>
                  <a:gd name="connsiteX157" fmla="*/ 187695 w 1674253"/>
                  <a:gd name="connsiteY157" fmla="*/ 211305 h 997146"/>
                  <a:gd name="connsiteX158" fmla="*/ 211111 w 1674253"/>
                  <a:gd name="connsiteY158" fmla="*/ 187847 h 997146"/>
                  <a:gd name="connsiteX159" fmla="*/ 216782 w 1674253"/>
                  <a:gd name="connsiteY159" fmla="*/ 182715 h 997146"/>
                  <a:gd name="connsiteX160" fmla="*/ 240564 w 1674253"/>
                  <a:gd name="connsiteY160" fmla="*/ 163106 h 997146"/>
                  <a:gd name="connsiteX161" fmla="*/ 247699 w 1674253"/>
                  <a:gd name="connsiteY161" fmla="*/ 157791 h 997146"/>
                  <a:gd name="connsiteX162" fmla="*/ 271847 w 1674253"/>
                  <a:gd name="connsiteY162" fmla="*/ 141298 h 997146"/>
                  <a:gd name="connsiteX163" fmla="*/ 280445 w 1674253"/>
                  <a:gd name="connsiteY163" fmla="*/ 135983 h 997146"/>
                  <a:gd name="connsiteX164" fmla="*/ 304776 w 1674253"/>
                  <a:gd name="connsiteY164" fmla="*/ 122421 h 997146"/>
                  <a:gd name="connsiteX165" fmla="*/ 315203 w 1674253"/>
                  <a:gd name="connsiteY165" fmla="*/ 117290 h 997146"/>
                  <a:gd name="connsiteX166" fmla="*/ 339168 w 1674253"/>
                  <a:gd name="connsiteY166" fmla="*/ 106660 h 997146"/>
                  <a:gd name="connsiteX167" fmla="*/ 351425 w 1674253"/>
                  <a:gd name="connsiteY167" fmla="*/ 101896 h 997146"/>
                  <a:gd name="connsiteX168" fmla="*/ 374658 w 1674253"/>
                  <a:gd name="connsiteY168" fmla="*/ 94015 h 997146"/>
                  <a:gd name="connsiteX169" fmla="*/ 388927 w 1674253"/>
                  <a:gd name="connsiteY169" fmla="*/ 89983 h 997146"/>
                  <a:gd name="connsiteX170" fmla="*/ 411246 w 1674253"/>
                  <a:gd name="connsiteY170" fmla="*/ 84669 h 997146"/>
                  <a:gd name="connsiteX171" fmla="*/ 427710 w 1674253"/>
                  <a:gd name="connsiteY171" fmla="*/ 81553 h 997146"/>
                  <a:gd name="connsiteX172" fmla="*/ 448748 w 1674253"/>
                  <a:gd name="connsiteY172" fmla="*/ 78621 h 997146"/>
                  <a:gd name="connsiteX173" fmla="*/ 467225 w 1674253"/>
                  <a:gd name="connsiteY173" fmla="*/ 76788 h 997146"/>
                  <a:gd name="connsiteX174" fmla="*/ 497227 w 1674253"/>
                  <a:gd name="connsiteY174" fmla="*/ 75322 h 997146"/>
                  <a:gd name="connsiteX175" fmla="*/ 534729 w 1674253"/>
                  <a:gd name="connsiteY175" fmla="*/ 76972 h 997146"/>
                  <a:gd name="connsiteX176" fmla="*/ 536925 w 1674253"/>
                  <a:gd name="connsiteY176" fmla="*/ 76972 h 997146"/>
                  <a:gd name="connsiteX177" fmla="*/ 573512 w 1674253"/>
                  <a:gd name="connsiteY177" fmla="*/ 82103 h 997146"/>
                  <a:gd name="connsiteX178" fmla="*/ 575707 w 1674253"/>
                  <a:gd name="connsiteY178" fmla="*/ 82469 h 997146"/>
                  <a:gd name="connsiteX179" fmla="*/ 611746 w 1674253"/>
                  <a:gd name="connsiteY179" fmla="*/ 90900 h 997146"/>
                  <a:gd name="connsiteX180" fmla="*/ 613393 w 1674253"/>
                  <a:gd name="connsiteY180" fmla="*/ 91449 h 997146"/>
                  <a:gd name="connsiteX181" fmla="*/ 648700 w 1674253"/>
                  <a:gd name="connsiteY181" fmla="*/ 103178 h 997146"/>
                  <a:gd name="connsiteX182" fmla="*/ 649981 w 1674253"/>
                  <a:gd name="connsiteY182" fmla="*/ 103728 h 997146"/>
                  <a:gd name="connsiteX183" fmla="*/ 684190 w 1674253"/>
                  <a:gd name="connsiteY183" fmla="*/ 118756 h 997146"/>
                  <a:gd name="connsiteX184" fmla="*/ 685105 w 1674253"/>
                  <a:gd name="connsiteY184" fmla="*/ 119306 h 997146"/>
                  <a:gd name="connsiteX185" fmla="*/ 718399 w 1674253"/>
                  <a:gd name="connsiteY185" fmla="*/ 137816 h 997146"/>
                  <a:gd name="connsiteX186" fmla="*/ 718399 w 1674253"/>
                  <a:gd name="connsiteY186" fmla="*/ 137816 h 997146"/>
                  <a:gd name="connsiteX187" fmla="*/ 780599 w 1674253"/>
                  <a:gd name="connsiteY187" fmla="*/ 184731 h 997146"/>
                  <a:gd name="connsiteX188" fmla="*/ 880483 w 1674253"/>
                  <a:gd name="connsiteY188" fmla="*/ 321264 h 997146"/>
                  <a:gd name="connsiteX189" fmla="*/ 881032 w 1674253"/>
                  <a:gd name="connsiteY189" fmla="*/ 322180 h 997146"/>
                  <a:gd name="connsiteX190" fmla="*/ 918900 w 1674253"/>
                  <a:gd name="connsiteY190" fmla="*/ 482171 h 997146"/>
                  <a:gd name="connsiteX191" fmla="*/ 918900 w 1674253"/>
                  <a:gd name="connsiteY191" fmla="*/ 497748 h 997146"/>
                  <a:gd name="connsiteX192" fmla="*/ 795234 w 1674253"/>
                  <a:gd name="connsiteY192" fmla="*/ 796654 h 997146"/>
                  <a:gd name="connsiteX193" fmla="*/ 763402 w 1674253"/>
                  <a:gd name="connsiteY193" fmla="*/ 825427 h 997146"/>
                  <a:gd name="connsiteX194" fmla="*/ 762671 w 1674253"/>
                  <a:gd name="connsiteY194" fmla="*/ 825976 h 99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674253" h="997146">
                    <a:moveTo>
                      <a:pt x="1296668" y="0"/>
                    </a:moveTo>
                    <a:cubicBezTo>
                      <a:pt x="1127999" y="0"/>
                      <a:pt x="984941" y="111425"/>
                      <a:pt x="936828" y="264452"/>
                    </a:cubicBezTo>
                    <a:cubicBezTo>
                      <a:pt x="929693" y="251257"/>
                      <a:pt x="922193" y="238428"/>
                      <a:pt x="913961" y="225966"/>
                    </a:cubicBezTo>
                    <a:cubicBezTo>
                      <a:pt x="913595" y="225233"/>
                      <a:pt x="913046" y="224683"/>
                      <a:pt x="912680" y="223950"/>
                    </a:cubicBezTo>
                    <a:cubicBezTo>
                      <a:pt x="909021" y="218269"/>
                      <a:pt x="904997" y="212771"/>
                      <a:pt x="901155" y="207273"/>
                    </a:cubicBezTo>
                    <a:cubicBezTo>
                      <a:pt x="900240" y="205807"/>
                      <a:pt x="899143" y="204524"/>
                      <a:pt x="898228" y="203058"/>
                    </a:cubicBezTo>
                    <a:cubicBezTo>
                      <a:pt x="894569" y="198110"/>
                      <a:pt x="890728" y="193162"/>
                      <a:pt x="886886" y="188213"/>
                    </a:cubicBezTo>
                    <a:cubicBezTo>
                      <a:pt x="885605" y="186564"/>
                      <a:pt x="884325" y="184915"/>
                      <a:pt x="883044" y="183265"/>
                    </a:cubicBezTo>
                    <a:cubicBezTo>
                      <a:pt x="878837" y="178134"/>
                      <a:pt x="874629" y="173369"/>
                      <a:pt x="870421" y="168421"/>
                    </a:cubicBezTo>
                    <a:cubicBezTo>
                      <a:pt x="869324" y="167138"/>
                      <a:pt x="868226" y="165855"/>
                      <a:pt x="867128" y="164572"/>
                    </a:cubicBezTo>
                    <a:cubicBezTo>
                      <a:pt x="847188" y="142397"/>
                      <a:pt x="825236" y="122238"/>
                      <a:pt x="801637" y="103911"/>
                    </a:cubicBezTo>
                    <a:cubicBezTo>
                      <a:pt x="799807" y="102445"/>
                      <a:pt x="797978" y="100979"/>
                      <a:pt x="796148" y="99513"/>
                    </a:cubicBezTo>
                    <a:cubicBezTo>
                      <a:pt x="792490" y="96764"/>
                      <a:pt x="788831" y="94198"/>
                      <a:pt x="785172" y="91633"/>
                    </a:cubicBezTo>
                    <a:cubicBezTo>
                      <a:pt x="782428" y="89800"/>
                      <a:pt x="779867" y="87784"/>
                      <a:pt x="777123" y="85951"/>
                    </a:cubicBezTo>
                    <a:cubicBezTo>
                      <a:pt x="773464" y="83386"/>
                      <a:pt x="769622" y="81003"/>
                      <a:pt x="765781" y="78621"/>
                    </a:cubicBezTo>
                    <a:cubicBezTo>
                      <a:pt x="763037" y="76788"/>
                      <a:pt x="760292" y="74956"/>
                      <a:pt x="757548" y="73306"/>
                    </a:cubicBezTo>
                    <a:cubicBezTo>
                      <a:pt x="753524" y="70740"/>
                      <a:pt x="749316" y="68541"/>
                      <a:pt x="745291" y="66159"/>
                    </a:cubicBezTo>
                    <a:cubicBezTo>
                      <a:pt x="742730" y="64693"/>
                      <a:pt x="740169" y="63227"/>
                      <a:pt x="737608" y="61761"/>
                    </a:cubicBezTo>
                    <a:cubicBezTo>
                      <a:pt x="733217" y="59378"/>
                      <a:pt x="728644" y="56995"/>
                      <a:pt x="724254" y="54613"/>
                    </a:cubicBezTo>
                    <a:cubicBezTo>
                      <a:pt x="721875" y="53330"/>
                      <a:pt x="719680" y="52231"/>
                      <a:pt x="717302" y="50948"/>
                    </a:cubicBezTo>
                    <a:cubicBezTo>
                      <a:pt x="712545" y="48565"/>
                      <a:pt x="707606" y="46366"/>
                      <a:pt x="702850" y="44167"/>
                    </a:cubicBezTo>
                    <a:cubicBezTo>
                      <a:pt x="700654" y="43251"/>
                      <a:pt x="698642" y="42151"/>
                      <a:pt x="696447" y="41235"/>
                    </a:cubicBezTo>
                    <a:cubicBezTo>
                      <a:pt x="691325" y="39036"/>
                      <a:pt x="686202" y="36836"/>
                      <a:pt x="680897" y="34821"/>
                    </a:cubicBezTo>
                    <a:cubicBezTo>
                      <a:pt x="678885" y="34087"/>
                      <a:pt x="677055" y="33354"/>
                      <a:pt x="675043" y="32621"/>
                    </a:cubicBezTo>
                    <a:cubicBezTo>
                      <a:pt x="669738" y="30605"/>
                      <a:pt x="664250" y="28590"/>
                      <a:pt x="658761" y="26757"/>
                    </a:cubicBezTo>
                    <a:cubicBezTo>
                      <a:pt x="656932" y="26207"/>
                      <a:pt x="655103" y="25474"/>
                      <a:pt x="653273" y="24924"/>
                    </a:cubicBezTo>
                    <a:cubicBezTo>
                      <a:pt x="647785" y="23092"/>
                      <a:pt x="642114" y="21442"/>
                      <a:pt x="636626" y="19793"/>
                    </a:cubicBezTo>
                    <a:cubicBezTo>
                      <a:pt x="634797" y="19243"/>
                      <a:pt x="632967" y="18693"/>
                      <a:pt x="631138" y="18143"/>
                    </a:cubicBezTo>
                    <a:cubicBezTo>
                      <a:pt x="625467" y="16677"/>
                      <a:pt x="619979" y="15028"/>
                      <a:pt x="614125" y="13745"/>
                    </a:cubicBezTo>
                    <a:cubicBezTo>
                      <a:pt x="612112" y="13195"/>
                      <a:pt x="610283" y="12829"/>
                      <a:pt x="608271" y="12462"/>
                    </a:cubicBezTo>
                    <a:cubicBezTo>
                      <a:pt x="602599" y="11179"/>
                      <a:pt x="597111" y="9896"/>
                      <a:pt x="591440" y="8980"/>
                    </a:cubicBezTo>
                    <a:cubicBezTo>
                      <a:pt x="589245" y="8613"/>
                      <a:pt x="587233" y="8247"/>
                      <a:pt x="585037" y="7881"/>
                    </a:cubicBezTo>
                    <a:cubicBezTo>
                      <a:pt x="579549" y="6964"/>
                      <a:pt x="574061" y="6048"/>
                      <a:pt x="568573" y="5131"/>
                    </a:cubicBezTo>
                    <a:cubicBezTo>
                      <a:pt x="566012" y="4765"/>
                      <a:pt x="563451" y="4398"/>
                      <a:pt x="560889" y="4215"/>
                    </a:cubicBezTo>
                    <a:cubicBezTo>
                      <a:pt x="555767" y="3482"/>
                      <a:pt x="550645" y="2932"/>
                      <a:pt x="545340" y="2383"/>
                    </a:cubicBezTo>
                    <a:cubicBezTo>
                      <a:pt x="542047" y="2016"/>
                      <a:pt x="538571" y="1833"/>
                      <a:pt x="535278" y="1650"/>
                    </a:cubicBezTo>
                    <a:cubicBezTo>
                      <a:pt x="530888" y="1283"/>
                      <a:pt x="526314" y="916"/>
                      <a:pt x="521924" y="733"/>
                    </a:cubicBezTo>
                    <a:cubicBezTo>
                      <a:pt x="515338" y="367"/>
                      <a:pt x="508752" y="367"/>
                      <a:pt x="502166" y="183"/>
                    </a:cubicBezTo>
                    <a:cubicBezTo>
                      <a:pt x="500886" y="183"/>
                      <a:pt x="499605" y="183"/>
                      <a:pt x="498142" y="183"/>
                    </a:cubicBezTo>
                    <a:lnTo>
                      <a:pt x="497776" y="183"/>
                    </a:lnTo>
                    <a:cubicBezTo>
                      <a:pt x="496495" y="183"/>
                      <a:pt x="495215" y="183"/>
                      <a:pt x="493751" y="183"/>
                    </a:cubicBezTo>
                    <a:cubicBezTo>
                      <a:pt x="487165" y="183"/>
                      <a:pt x="480579" y="183"/>
                      <a:pt x="474177" y="733"/>
                    </a:cubicBezTo>
                    <a:cubicBezTo>
                      <a:pt x="474177" y="733"/>
                      <a:pt x="473994" y="733"/>
                      <a:pt x="473811" y="733"/>
                    </a:cubicBezTo>
                    <a:cubicBezTo>
                      <a:pt x="473628" y="733"/>
                      <a:pt x="473262" y="733"/>
                      <a:pt x="473079" y="733"/>
                    </a:cubicBezTo>
                    <a:cubicBezTo>
                      <a:pt x="469969" y="733"/>
                      <a:pt x="467042" y="1100"/>
                      <a:pt x="463932" y="1466"/>
                    </a:cubicBezTo>
                    <a:cubicBezTo>
                      <a:pt x="458993" y="1833"/>
                      <a:pt x="454053" y="2199"/>
                      <a:pt x="449114" y="2566"/>
                    </a:cubicBezTo>
                    <a:cubicBezTo>
                      <a:pt x="445272" y="2932"/>
                      <a:pt x="441614" y="3482"/>
                      <a:pt x="437772" y="3849"/>
                    </a:cubicBezTo>
                    <a:cubicBezTo>
                      <a:pt x="433564" y="4398"/>
                      <a:pt x="429357" y="4765"/>
                      <a:pt x="425332" y="5498"/>
                    </a:cubicBezTo>
                    <a:cubicBezTo>
                      <a:pt x="421490" y="6048"/>
                      <a:pt x="417649" y="6781"/>
                      <a:pt x="413624" y="7514"/>
                    </a:cubicBezTo>
                    <a:cubicBezTo>
                      <a:pt x="409599" y="8247"/>
                      <a:pt x="405575" y="8797"/>
                      <a:pt x="401550" y="9713"/>
                    </a:cubicBezTo>
                    <a:cubicBezTo>
                      <a:pt x="397708" y="10446"/>
                      <a:pt x="394050" y="11363"/>
                      <a:pt x="390391" y="12096"/>
                    </a:cubicBezTo>
                    <a:cubicBezTo>
                      <a:pt x="386183" y="13012"/>
                      <a:pt x="382159" y="13928"/>
                      <a:pt x="377951" y="15028"/>
                    </a:cubicBezTo>
                    <a:cubicBezTo>
                      <a:pt x="374475" y="15944"/>
                      <a:pt x="371182" y="16677"/>
                      <a:pt x="367889" y="17777"/>
                    </a:cubicBezTo>
                    <a:cubicBezTo>
                      <a:pt x="363316" y="19060"/>
                      <a:pt x="358925" y="20342"/>
                      <a:pt x="354352" y="21625"/>
                    </a:cubicBezTo>
                    <a:cubicBezTo>
                      <a:pt x="351425" y="22542"/>
                      <a:pt x="348681" y="23458"/>
                      <a:pt x="345754" y="24374"/>
                    </a:cubicBezTo>
                    <a:cubicBezTo>
                      <a:pt x="340632" y="26024"/>
                      <a:pt x="335692" y="27673"/>
                      <a:pt x="330570" y="29506"/>
                    </a:cubicBezTo>
                    <a:cubicBezTo>
                      <a:pt x="328375" y="30239"/>
                      <a:pt x="326179" y="31155"/>
                      <a:pt x="323984" y="31888"/>
                    </a:cubicBezTo>
                    <a:cubicBezTo>
                      <a:pt x="318130" y="34087"/>
                      <a:pt x="312459" y="36287"/>
                      <a:pt x="306605" y="38669"/>
                    </a:cubicBezTo>
                    <a:cubicBezTo>
                      <a:pt x="305324" y="39219"/>
                      <a:pt x="304044" y="39769"/>
                      <a:pt x="302763" y="40319"/>
                    </a:cubicBezTo>
                    <a:cubicBezTo>
                      <a:pt x="295812" y="43251"/>
                      <a:pt x="289043" y="46366"/>
                      <a:pt x="282274" y="49665"/>
                    </a:cubicBezTo>
                    <a:cubicBezTo>
                      <a:pt x="282274" y="49665"/>
                      <a:pt x="282091" y="49665"/>
                      <a:pt x="281908" y="49665"/>
                    </a:cubicBezTo>
                    <a:cubicBezTo>
                      <a:pt x="231966" y="73856"/>
                      <a:pt x="185866" y="106294"/>
                      <a:pt x="145802" y="146429"/>
                    </a:cubicBezTo>
                    <a:cubicBezTo>
                      <a:pt x="118361" y="173919"/>
                      <a:pt x="95128" y="203791"/>
                      <a:pt x="75371" y="235313"/>
                    </a:cubicBezTo>
                    <a:lnTo>
                      <a:pt x="75371" y="38119"/>
                    </a:lnTo>
                    <a:cubicBezTo>
                      <a:pt x="75371" y="17227"/>
                      <a:pt x="58540" y="367"/>
                      <a:pt x="37685" y="367"/>
                    </a:cubicBezTo>
                    <a:cubicBezTo>
                      <a:pt x="16830" y="367"/>
                      <a:pt x="0" y="17227"/>
                      <a:pt x="0" y="38119"/>
                    </a:cubicBezTo>
                    <a:lnTo>
                      <a:pt x="0" y="498665"/>
                    </a:lnTo>
                    <a:cubicBezTo>
                      <a:pt x="0" y="555477"/>
                      <a:pt x="9696" y="609907"/>
                      <a:pt x="27075" y="660671"/>
                    </a:cubicBezTo>
                    <a:cubicBezTo>
                      <a:pt x="27624" y="662137"/>
                      <a:pt x="27990" y="663420"/>
                      <a:pt x="28538" y="664886"/>
                    </a:cubicBezTo>
                    <a:cubicBezTo>
                      <a:pt x="30368" y="669834"/>
                      <a:pt x="32197" y="674966"/>
                      <a:pt x="34210" y="679914"/>
                    </a:cubicBezTo>
                    <a:cubicBezTo>
                      <a:pt x="35490" y="683030"/>
                      <a:pt x="36588" y="686145"/>
                      <a:pt x="37868" y="689444"/>
                    </a:cubicBezTo>
                    <a:cubicBezTo>
                      <a:pt x="39149" y="692559"/>
                      <a:pt x="40612" y="695675"/>
                      <a:pt x="41893" y="698973"/>
                    </a:cubicBezTo>
                    <a:cubicBezTo>
                      <a:pt x="44088" y="703739"/>
                      <a:pt x="46101" y="708687"/>
                      <a:pt x="48479" y="713452"/>
                    </a:cubicBezTo>
                    <a:cubicBezTo>
                      <a:pt x="49211" y="714734"/>
                      <a:pt x="49759" y="716200"/>
                      <a:pt x="50491" y="717483"/>
                    </a:cubicBezTo>
                    <a:cubicBezTo>
                      <a:pt x="73907" y="765865"/>
                      <a:pt x="105556" y="811132"/>
                      <a:pt x="145619" y="851267"/>
                    </a:cubicBezTo>
                    <a:cubicBezTo>
                      <a:pt x="185866" y="891585"/>
                      <a:pt x="231234" y="923290"/>
                      <a:pt x="279713" y="946931"/>
                    </a:cubicBezTo>
                    <a:cubicBezTo>
                      <a:pt x="280811" y="947481"/>
                      <a:pt x="281725" y="948031"/>
                      <a:pt x="282823" y="948397"/>
                    </a:cubicBezTo>
                    <a:cubicBezTo>
                      <a:pt x="287945" y="950780"/>
                      <a:pt x="293067" y="953163"/>
                      <a:pt x="298373" y="955362"/>
                    </a:cubicBezTo>
                    <a:cubicBezTo>
                      <a:pt x="301117" y="956645"/>
                      <a:pt x="303861" y="957744"/>
                      <a:pt x="306605" y="959027"/>
                    </a:cubicBezTo>
                    <a:cubicBezTo>
                      <a:pt x="310081" y="960493"/>
                      <a:pt x="313740" y="961776"/>
                      <a:pt x="317215" y="963242"/>
                    </a:cubicBezTo>
                    <a:cubicBezTo>
                      <a:pt x="321789" y="965075"/>
                      <a:pt x="326362" y="966724"/>
                      <a:pt x="330936" y="968374"/>
                    </a:cubicBezTo>
                    <a:cubicBezTo>
                      <a:pt x="332765" y="968923"/>
                      <a:pt x="334595" y="969656"/>
                      <a:pt x="336424" y="970206"/>
                    </a:cubicBezTo>
                    <a:cubicBezTo>
                      <a:pt x="342827" y="972405"/>
                      <a:pt x="349047" y="974421"/>
                      <a:pt x="355632" y="976437"/>
                    </a:cubicBezTo>
                    <a:cubicBezTo>
                      <a:pt x="355632" y="976437"/>
                      <a:pt x="355632" y="976437"/>
                      <a:pt x="355632" y="976437"/>
                    </a:cubicBezTo>
                    <a:cubicBezTo>
                      <a:pt x="400452" y="989816"/>
                      <a:pt x="448016" y="997146"/>
                      <a:pt x="497227" y="997146"/>
                    </a:cubicBezTo>
                    <a:cubicBezTo>
                      <a:pt x="497227" y="997146"/>
                      <a:pt x="497227" y="997146"/>
                      <a:pt x="497410" y="997146"/>
                    </a:cubicBezTo>
                    <a:cubicBezTo>
                      <a:pt x="497593" y="997146"/>
                      <a:pt x="497410" y="997146"/>
                      <a:pt x="497593" y="997146"/>
                    </a:cubicBezTo>
                    <a:cubicBezTo>
                      <a:pt x="571866" y="997146"/>
                      <a:pt x="642114" y="980652"/>
                      <a:pt x="705411" y="951330"/>
                    </a:cubicBezTo>
                    <a:cubicBezTo>
                      <a:pt x="705960" y="950963"/>
                      <a:pt x="706691" y="950780"/>
                      <a:pt x="707240" y="950597"/>
                    </a:cubicBezTo>
                    <a:cubicBezTo>
                      <a:pt x="713277" y="947848"/>
                      <a:pt x="719314" y="944732"/>
                      <a:pt x="725168" y="941800"/>
                    </a:cubicBezTo>
                    <a:cubicBezTo>
                      <a:pt x="726815" y="940884"/>
                      <a:pt x="728461" y="940151"/>
                      <a:pt x="730108" y="939234"/>
                    </a:cubicBezTo>
                    <a:cubicBezTo>
                      <a:pt x="735047" y="936668"/>
                      <a:pt x="739986" y="933736"/>
                      <a:pt x="744926" y="930987"/>
                    </a:cubicBezTo>
                    <a:cubicBezTo>
                      <a:pt x="747304" y="929521"/>
                      <a:pt x="749682" y="928238"/>
                      <a:pt x="752060" y="926772"/>
                    </a:cubicBezTo>
                    <a:cubicBezTo>
                      <a:pt x="756268" y="924207"/>
                      <a:pt x="760475" y="921641"/>
                      <a:pt x="764500" y="918892"/>
                    </a:cubicBezTo>
                    <a:cubicBezTo>
                      <a:pt x="767427" y="917059"/>
                      <a:pt x="770171" y="915226"/>
                      <a:pt x="773098" y="913394"/>
                    </a:cubicBezTo>
                    <a:cubicBezTo>
                      <a:pt x="776940" y="910828"/>
                      <a:pt x="780599" y="908079"/>
                      <a:pt x="784440" y="905513"/>
                    </a:cubicBezTo>
                    <a:cubicBezTo>
                      <a:pt x="787367" y="903498"/>
                      <a:pt x="790294" y="901482"/>
                      <a:pt x="793221" y="899283"/>
                    </a:cubicBezTo>
                    <a:cubicBezTo>
                      <a:pt x="797246" y="896350"/>
                      <a:pt x="801088" y="893235"/>
                      <a:pt x="804929" y="890302"/>
                    </a:cubicBezTo>
                    <a:cubicBezTo>
                      <a:pt x="807491" y="888286"/>
                      <a:pt x="809869" y="886454"/>
                      <a:pt x="812430" y="884438"/>
                    </a:cubicBezTo>
                    <a:cubicBezTo>
                      <a:pt x="817552" y="880223"/>
                      <a:pt x="822674" y="875825"/>
                      <a:pt x="827797" y="871243"/>
                    </a:cubicBezTo>
                    <a:cubicBezTo>
                      <a:pt x="828894" y="870327"/>
                      <a:pt x="829809" y="869410"/>
                      <a:pt x="830907" y="868494"/>
                    </a:cubicBezTo>
                    <a:cubicBezTo>
                      <a:pt x="855420" y="846319"/>
                      <a:pt x="877556" y="821761"/>
                      <a:pt x="897313" y="795371"/>
                    </a:cubicBezTo>
                    <a:cubicBezTo>
                      <a:pt x="898045" y="794455"/>
                      <a:pt x="898594" y="793355"/>
                      <a:pt x="899326" y="792439"/>
                    </a:cubicBezTo>
                    <a:cubicBezTo>
                      <a:pt x="903350" y="786941"/>
                      <a:pt x="907375" y="781260"/>
                      <a:pt x="911217" y="775578"/>
                    </a:cubicBezTo>
                    <a:cubicBezTo>
                      <a:pt x="912314" y="773929"/>
                      <a:pt x="913412" y="772280"/>
                      <a:pt x="914510" y="770447"/>
                    </a:cubicBezTo>
                    <a:cubicBezTo>
                      <a:pt x="917802" y="765316"/>
                      <a:pt x="921095" y="760184"/>
                      <a:pt x="924205" y="755053"/>
                    </a:cubicBezTo>
                    <a:cubicBezTo>
                      <a:pt x="925120" y="753403"/>
                      <a:pt x="926218" y="751754"/>
                      <a:pt x="927132" y="749921"/>
                    </a:cubicBezTo>
                    <a:cubicBezTo>
                      <a:pt x="930242" y="744607"/>
                      <a:pt x="933352" y="739292"/>
                      <a:pt x="936279" y="733794"/>
                    </a:cubicBezTo>
                    <a:cubicBezTo>
                      <a:pt x="936828" y="732695"/>
                      <a:pt x="937560" y="731412"/>
                      <a:pt x="938109" y="730312"/>
                    </a:cubicBezTo>
                    <a:cubicBezTo>
                      <a:pt x="941402" y="724264"/>
                      <a:pt x="944511" y="718033"/>
                      <a:pt x="947439" y="711802"/>
                    </a:cubicBezTo>
                    <a:cubicBezTo>
                      <a:pt x="947439" y="711802"/>
                      <a:pt x="947439" y="711436"/>
                      <a:pt x="947621" y="711253"/>
                    </a:cubicBezTo>
                    <a:cubicBezTo>
                      <a:pt x="975611" y="652058"/>
                      <a:pt x="992258" y="586266"/>
                      <a:pt x="994820" y="516991"/>
                    </a:cubicBezTo>
                    <a:cubicBezTo>
                      <a:pt x="994820" y="516808"/>
                      <a:pt x="994820" y="516625"/>
                      <a:pt x="994820" y="516258"/>
                    </a:cubicBezTo>
                    <a:lnTo>
                      <a:pt x="994820" y="514242"/>
                    </a:lnTo>
                    <a:cubicBezTo>
                      <a:pt x="994820" y="509111"/>
                      <a:pt x="995185" y="503796"/>
                      <a:pt x="995185" y="498665"/>
                    </a:cubicBezTo>
                    <a:cubicBezTo>
                      <a:pt x="995185" y="493533"/>
                      <a:pt x="995003" y="488218"/>
                      <a:pt x="994820" y="483087"/>
                    </a:cubicBezTo>
                    <a:lnTo>
                      <a:pt x="994820" y="378443"/>
                    </a:lnTo>
                    <a:cubicBezTo>
                      <a:pt x="994820" y="211671"/>
                      <a:pt x="1130194" y="75872"/>
                      <a:pt x="1296851" y="75872"/>
                    </a:cubicBezTo>
                    <a:cubicBezTo>
                      <a:pt x="1463508" y="75872"/>
                      <a:pt x="1598883" y="211671"/>
                      <a:pt x="1598883" y="378443"/>
                    </a:cubicBezTo>
                    <a:lnTo>
                      <a:pt x="1598883" y="959393"/>
                    </a:lnTo>
                    <a:cubicBezTo>
                      <a:pt x="1598883" y="980286"/>
                      <a:pt x="1615713" y="997146"/>
                      <a:pt x="1636568" y="997146"/>
                    </a:cubicBezTo>
                    <a:cubicBezTo>
                      <a:pt x="1657423" y="997146"/>
                      <a:pt x="1674253" y="980286"/>
                      <a:pt x="1674253" y="959393"/>
                    </a:cubicBezTo>
                    <a:lnTo>
                      <a:pt x="1674253" y="378443"/>
                    </a:lnTo>
                    <a:cubicBezTo>
                      <a:pt x="1674253" y="170070"/>
                      <a:pt x="1505035" y="550"/>
                      <a:pt x="1297034" y="550"/>
                    </a:cubicBezTo>
                    <a:close/>
                    <a:moveTo>
                      <a:pt x="763219" y="826526"/>
                    </a:moveTo>
                    <a:cubicBezTo>
                      <a:pt x="752609" y="835140"/>
                      <a:pt x="741633" y="843203"/>
                      <a:pt x="730291" y="850717"/>
                    </a:cubicBezTo>
                    <a:cubicBezTo>
                      <a:pt x="729559" y="851084"/>
                      <a:pt x="729010" y="851633"/>
                      <a:pt x="728278" y="852000"/>
                    </a:cubicBezTo>
                    <a:cubicBezTo>
                      <a:pt x="717119" y="859331"/>
                      <a:pt x="705594" y="866112"/>
                      <a:pt x="694069" y="872342"/>
                    </a:cubicBezTo>
                    <a:cubicBezTo>
                      <a:pt x="693703" y="872526"/>
                      <a:pt x="693337" y="872709"/>
                      <a:pt x="692971" y="872892"/>
                    </a:cubicBezTo>
                    <a:cubicBezTo>
                      <a:pt x="595099" y="924023"/>
                      <a:pt x="481311" y="934286"/>
                      <a:pt x="377219" y="903498"/>
                    </a:cubicBezTo>
                    <a:cubicBezTo>
                      <a:pt x="377219" y="903498"/>
                      <a:pt x="377036" y="903498"/>
                      <a:pt x="376853" y="903498"/>
                    </a:cubicBezTo>
                    <a:cubicBezTo>
                      <a:pt x="364779" y="899832"/>
                      <a:pt x="352705" y="895617"/>
                      <a:pt x="340814" y="890852"/>
                    </a:cubicBezTo>
                    <a:cubicBezTo>
                      <a:pt x="339351" y="890302"/>
                      <a:pt x="338070" y="889753"/>
                      <a:pt x="336607" y="889203"/>
                    </a:cubicBezTo>
                    <a:cubicBezTo>
                      <a:pt x="325996" y="884804"/>
                      <a:pt x="315752" y="880040"/>
                      <a:pt x="305507" y="874725"/>
                    </a:cubicBezTo>
                    <a:cubicBezTo>
                      <a:pt x="302946" y="873442"/>
                      <a:pt x="300385" y="872159"/>
                      <a:pt x="297824" y="870876"/>
                    </a:cubicBezTo>
                    <a:cubicBezTo>
                      <a:pt x="288677" y="865928"/>
                      <a:pt x="279713" y="860614"/>
                      <a:pt x="270932" y="854932"/>
                    </a:cubicBezTo>
                    <a:cubicBezTo>
                      <a:pt x="267822" y="852916"/>
                      <a:pt x="264529" y="850901"/>
                      <a:pt x="261419" y="848885"/>
                    </a:cubicBezTo>
                    <a:cubicBezTo>
                      <a:pt x="253187" y="843387"/>
                      <a:pt x="245138" y="837156"/>
                      <a:pt x="237088" y="830925"/>
                    </a:cubicBezTo>
                    <a:cubicBezTo>
                      <a:pt x="233247" y="827992"/>
                      <a:pt x="229405" y="824877"/>
                      <a:pt x="225746" y="821761"/>
                    </a:cubicBezTo>
                    <a:cubicBezTo>
                      <a:pt x="218429" y="815530"/>
                      <a:pt x="211294" y="809116"/>
                      <a:pt x="204342" y="802335"/>
                    </a:cubicBezTo>
                    <a:cubicBezTo>
                      <a:pt x="200684" y="798853"/>
                      <a:pt x="197025" y="795188"/>
                      <a:pt x="193549" y="791522"/>
                    </a:cubicBezTo>
                    <a:cubicBezTo>
                      <a:pt x="186780" y="784559"/>
                      <a:pt x="180194" y="777228"/>
                      <a:pt x="174157" y="769897"/>
                    </a:cubicBezTo>
                    <a:cubicBezTo>
                      <a:pt x="171048" y="766232"/>
                      <a:pt x="168121" y="762383"/>
                      <a:pt x="165194" y="758718"/>
                    </a:cubicBezTo>
                    <a:cubicBezTo>
                      <a:pt x="158974" y="750654"/>
                      <a:pt x="152937" y="742591"/>
                      <a:pt x="147265" y="734161"/>
                    </a:cubicBezTo>
                    <a:cubicBezTo>
                      <a:pt x="145253" y="731045"/>
                      <a:pt x="143241" y="727929"/>
                      <a:pt x="141411" y="724814"/>
                    </a:cubicBezTo>
                    <a:cubicBezTo>
                      <a:pt x="135740" y="715834"/>
                      <a:pt x="130252" y="706854"/>
                      <a:pt x="125313" y="697691"/>
                    </a:cubicBezTo>
                    <a:cubicBezTo>
                      <a:pt x="124032" y="695308"/>
                      <a:pt x="122752" y="692743"/>
                      <a:pt x="121654" y="690360"/>
                    </a:cubicBezTo>
                    <a:cubicBezTo>
                      <a:pt x="116349" y="680097"/>
                      <a:pt x="111410" y="669468"/>
                      <a:pt x="107019" y="658839"/>
                    </a:cubicBezTo>
                    <a:cubicBezTo>
                      <a:pt x="106470" y="657556"/>
                      <a:pt x="105921" y="656273"/>
                      <a:pt x="105556" y="654990"/>
                    </a:cubicBezTo>
                    <a:cubicBezTo>
                      <a:pt x="65675" y="554561"/>
                      <a:pt x="65675" y="441669"/>
                      <a:pt x="105556" y="341240"/>
                    </a:cubicBezTo>
                    <a:cubicBezTo>
                      <a:pt x="106104" y="339957"/>
                      <a:pt x="106470" y="338674"/>
                      <a:pt x="107019" y="337391"/>
                    </a:cubicBezTo>
                    <a:cubicBezTo>
                      <a:pt x="109763" y="330611"/>
                      <a:pt x="113239" y="323830"/>
                      <a:pt x="116349" y="317232"/>
                    </a:cubicBezTo>
                    <a:cubicBezTo>
                      <a:pt x="121105" y="307153"/>
                      <a:pt x="126228" y="297440"/>
                      <a:pt x="131533" y="287910"/>
                    </a:cubicBezTo>
                    <a:cubicBezTo>
                      <a:pt x="133179" y="285161"/>
                      <a:pt x="134643" y="282412"/>
                      <a:pt x="136289" y="279846"/>
                    </a:cubicBezTo>
                    <a:cubicBezTo>
                      <a:pt x="141777" y="270683"/>
                      <a:pt x="147814" y="261520"/>
                      <a:pt x="154034" y="252723"/>
                    </a:cubicBezTo>
                    <a:cubicBezTo>
                      <a:pt x="156047" y="249791"/>
                      <a:pt x="158242" y="247042"/>
                      <a:pt x="160254" y="244293"/>
                    </a:cubicBezTo>
                    <a:cubicBezTo>
                      <a:pt x="166657" y="235863"/>
                      <a:pt x="173243" y="227799"/>
                      <a:pt x="180194" y="219735"/>
                    </a:cubicBezTo>
                    <a:cubicBezTo>
                      <a:pt x="182756" y="216986"/>
                      <a:pt x="185134" y="214054"/>
                      <a:pt x="187695" y="211305"/>
                    </a:cubicBezTo>
                    <a:cubicBezTo>
                      <a:pt x="195195" y="203241"/>
                      <a:pt x="202879" y="195361"/>
                      <a:pt x="211111" y="187847"/>
                    </a:cubicBezTo>
                    <a:cubicBezTo>
                      <a:pt x="212940" y="186198"/>
                      <a:pt x="214770" y="184365"/>
                      <a:pt x="216782" y="182715"/>
                    </a:cubicBezTo>
                    <a:cubicBezTo>
                      <a:pt x="224466" y="175935"/>
                      <a:pt x="232332" y="169337"/>
                      <a:pt x="240564" y="163106"/>
                    </a:cubicBezTo>
                    <a:cubicBezTo>
                      <a:pt x="242942" y="161273"/>
                      <a:pt x="245321" y="159441"/>
                      <a:pt x="247699" y="157791"/>
                    </a:cubicBezTo>
                    <a:cubicBezTo>
                      <a:pt x="255565" y="151927"/>
                      <a:pt x="263614" y="146429"/>
                      <a:pt x="271847" y="141298"/>
                    </a:cubicBezTo>
                    <a:cubicBezTo>
                      <a:pt x="274774" y="139465"/>
                      <a:pt x="277701" y="137632"/>
                      <a:pt x="280445" y="135983"/>
                    </a:cubicBezTo>
                    <a:cubicBezTo>
                      <a:pt x="288311" y="131218"/>
                      <a:pt x="296543" y="126636"/>
                      <a:pt x="304776" y="122421"/>
                    </a:cubicBezTo>
                    <a:cubicBezTo>
                      <a:pt x="308251" y="120589"/>
                      <a:pt x="311727" y="118939"/>
                      <a:pt x="315203" y="117290"/>
                    </a:cubicBezTo>
                    <a:cubicBezTo>
                      <a:pt x="323069" y="113441"/>
                      <a:pt x="331119" y="109959"/>
                      <a:pt x="339168" y="106660"/>
                    </a:cubicBezTo>
                    <a:cubicBezTo>
                      <a:pt x="343193" y="105011"/>
                      <a:pt x="347400" y="103362"/>
                      <a:pt x="351425" y="101896"/>
                    </a:cubicBezTo>
                    <a:cubicBezTo>
                      <a:pt x="359108" y="99147"/>
                      <a:pt x="366792" y="96581"/>
                      <a:pt x="374658" y="94015"/>
                    </a:cubicBezTo>
                    <a:cubicBezTo>
                      <a:pt x="379414" y="92549"/>
                      <a:pt x="384171" y="91266"/>
                      <a:pt x="388927" y="89983"/>
                    </a:cubicBezTo>
                    <a:cubicBezTo>
                      <a:pt x="396245" y="87967"/>
                      <a:pt x="403745" y="86318"/>
                      <a:pt x="411246" y="84669"/>
                    </a:cubicBezTo>
                    <a:cubicBezTo>
                      <a:pt x="416734" y="83569"/>
                      <a:pt x="422222" y="82469"/>
                      <a:pt x="427710" y="81553"/>
                    </a:cubicBezTo>
                    <a:cubicBezTo>
                      <a:pt x="434662" y="80453"/>
                      <a:pt x="441614" y="79354"/>
                      <a:pt x="448748" y="78621"/>
                    </a:cubicBezTo>
                    <a:cubicBezTo>
                      <a:pt x="454968" y="77888"/>
                      <a:pt x="461005" y="77338"/>
                      <a:pt x="467225" y="76788"/>
                    </a:cubicBezTo>
                    <a:cubicBezTo>
                      <a:pt x="477104" y="76055"/>
                      <a:pt x="487165" y="75322"/>
                      <a:pt x="497227" y="75322"/>
                    </a:cubicBezTo>
                    <a:cubicBezTo>
                      <a:pt x="509850" y="75322"/>
                      <a:pt x="522289" y="75872"/>
                      <a:pt x="534729" y="76972"/>
                    </a:cubicBezTo>
                    <a:cubicBezTo>
                      <a:pt x="535461" y="76972"/>
                      <a:pt x="536193" y="76972"/>
                      <a:pt x="536925" y="76972"/>
                    </a:cubicBezTo>
                    <a:cubicBezTo>
                      <a:pt x="549181" y="78071"/>
                      <a:pt x="561438" y="79904"/>
                      <a:pt x="573512" y="82103"/>
                    </a:cubicBezTo>
                    <a:cubicBezTo>
                      <a:pt x="574244" y="82103"/>
                      <a:pt x="574976" y="82286"/>
                      <a:pt x="575707" y="82469"/>
                    </a:cubicBezTo>
                    <a:cubicBezTo>
                      <a:pt x="587781" y="84852"/>
                      <a:pt x="599855" y="87601"/>
                      <a:pt x="611746" y="90900"/>
                    </a:cubicBezTo>
                    <a:cubicBezTo>
                      <a:pt x="612295" y="90900"/>
                      <a:pt x="612844" y="91266"/>
                      <a:pt x="613393" y="91449"/>
                    </a:cubicBezTo>
                    <a:cubicBezTo>
                      <a:pt x="625284" y="94932"/>
                      <a:pt x="636992" y="98780"/>
                      <a:pt x="648700" y="103178"/>
                    </a:cubicBezTo>
                    <a:cubicBezTo>
                      <a:pt x="649066" y="103178"/>
                      <a:pt x="649615" y="103545"/>
                      <a:pt x="649981" y="103728"/>
                    </a:cubicBezTo>
                    <a:cubicBezTo>
                      <a:pt x="661689" y="108310"/>
                      <a:pt x="673031" y="113258"/>
                      <a:pt x="684190" y="118756"/>
                    </a:cubicBezTo>
                    <a:cubicBezTo>
                      <a:pt x="684556" y="118756"/>
                      <a:pt x="684739" y="119122"/>
                      <a:pt x="685105" y="119306"/>
                    </a:cubicBezTo>
                    <a:cubicBezTo>
                      <a:pt x="696447" y="124987"/>
                      <a:pt x="707423" y="131035"/>
                      <a:pt x="718399" y="137816"/>
                    </a:cubicBezTo>
                    <a:cubicBezTo>
                      <a:pt x="718399" y="137816"/>
                      <a:pt x="718399" y="137816"/>
                      <a:pt x="718399" y="137816"/>
                    </a:cubicBezTo>
                    <a:cubicBezTo>
                      <a:pt x="740352" y="151377"/>
                      <a:pt x="761207" y="167138"/>
                      <a:pt x="780599" y="184731"/>
                    </a:cubicBezTo>
                    <a:cubicBezTo>
                      <a:pt x="823040" y="223400"/>
                      <a:pt x="856701" y="269400"/>
                      <a:pt x="880483" y="321264"/>
                    </a:cubicBezTo>
                    <a:cubicBezTo>
                      <a:pt x="880483" y="321630"/>
                      <a:pt x="880849" y="321814"/>
                      <a:pt x="881032" y="322180"/>
                    </a:cubicBezTo>
                    <a:cubicBezTo>
                      <a:pt x="903533" y="371295"/>
                      <a:pt x="916888" y="425176"/>
                      <a:pt x="918900" y="482171"/>
                    </a:cubicBezTo>
                    <a:lnTo>
                      <a:pt x="918900" y="497748"/>
                    </a:lnTo>
                    <a:cubicBezTo>
                      <a:pt x="918900" y="610640"/>
                      <a:pt x="874995" y="716934"/>
                      <a:pt x="795234" y="796654"/>
                    </a:cubicBezTo>
                    <a:cubicBezTo>
                      <a:pt x="784989" y="806917"/>
                      <a:pt x="774379" y="816447"/>
                      <a:pt x="763402" y="825427"/>
                    </a:cubicBezTo>
                    <a:cubicBezTo>
                      <a:pt x="763219" y="825610"/>
                      <a:pt x="762854" y="825793"/>
                      <a:pt x="762671" y="8259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291DD01-A875-5084-8609-E544EAE7E2E0}"/>
                  </a:ext>
                </a:extLst>
              </p:cNvPr>
              <p:cNvSpPr/>
              <p:nvPr/>
            </p:nvSpPr>
            <p:spPr>
              <a:xfrm>
                <a:off x="4799149" y="1391564"/>
                <a:ext cx="2594049" cy="2086474"/>
              </a:xfrm>
              <a:custGeom>
                <a:avLst/>
                <a:gdLst>
                  <a:gd name="connsiteX0" fmla="*/ 2557114 w 2594049"/>
                  <a:gd name="connsiteY0" fmla="*/ 1183893 h 2086474"/>
                  <a:gd name="connsiteX1" fmla="*/ 2566627 w 2594049"/>
                  <a:gd name="connsiteY1" fmla="*/ 1181144 h 2086474"/>
                  <a:gd name="connsiteX2" fmla="*/ 2593702 w 2594049"/>
                  <a:gd name="connsiteY2" fmla="*/ 1145041 h 2086474"/>
                  <a:gd name="connsiteX3" fmla="*/ 2593702 w 2594049"/>
                  <a:gd name="connsiteY3" fmla="*/ 377893 h 2086474"/>
                  <a:gd name="connsiteX4" fmla="*/ 2216483 w 2594049"/>
                  <a:gd name="connsiteY4" fmla="*/ 0 h 2086474"/>
                  <a:gd name="connsiteX5" fmla="*/ 1856643 w 2594049"/>
                  <a:gd name="connsiteY5" fmla="*/ 264452 h 2086474"/>
                  <a:gd name="connsiteX6" fmla="*/ 1833958 w 2594049"/>
                  <a:gd name="connsiteY6" fmla="*/ 226149 h 2086474"/>
                  <a:gd name="connsiteX7" fmla="*/ 1832495 w 2594049"/>
                  <a:gd name="connsiteY7" fmla="*/ 223950 h 2086474"/>
                  <a:gd name="connsiteX8" fmla="*/ 1821153 w 2594049"/>
                  <a:gd name="connsiteY8" fmla="*/ 207456 h 2086474"/>
                  <a:gd name="connsiteX9" fmla="*/ 1818043 w 2594049"/>
                  <a:gd name="connsiteY9" fmla="*/ 203058 h 2086474"/>
                  <a:gd name="connsiteX10" fmla="*/ 1806884 w 2594049"/>
                  <a:gd name="connsiteY10" fmla="*/ 188580 h 2086474"/>
                  <a:gd name="connsiteX11" fmla="*/ 1802676 w 2594049"/>
                  <a:gd name="connsiteY11" fmla="*/ 183265 h 2086474"/>
                  <a:gd name="connsiteX12" fmla="*/ 1790236 w 2594049"/>
                  <a:gd name="connsiteY12" fmla="*/ 168787 h 2086474"/>
                  <a:gd name="connsiteX13" fmla="*/ 1786760 w 2594049"/>
                  <a:gd name="connsiteY13" fmla="*/ 164755 h 2086474"/>
                  <a:gd name="connsiteX14" fmla="*/ 1721085 w 2594049"/>
                  <a:gd name="connsiteY14" fmla="*/ 103911 h 2086474"/>
                  <a:gd name="connsiteX15" fmla="*/ 1715963 w 2594049"/>
                  <a:gd name="connsiteY15" fmla="*/ 99880 h 2086474"/>
                  <a:gd name="connsiteX16" fmla="*/ 1704804 w 2594049"/>
                  <a:gd name="connsiteY16" fmla="*/ 91816 h 2086474"/>
                  <a:gd name="connsiteX17" fmla="*/ 1696755 w 2594049"/>
                  <a:gd name="connsiteY17" fmla="*/ 86135 h 2086474"/>
                  <a:gd name="connsiteX18" fmla="*/ 1685412 w 2594049"/>
                  <a:gd name="connsiteY18" fmla="*/ 78804 h 2086474"/>
                  <a:gd name="connsiteX19" fmla="*/ 1677363 w 2594049"/>
                  <a:gd name="connsiteY19" fmla="*/ 73489 h 2086474"/>
                  <a:gd name="connsiteX20" fmla="*/ 1664923 w 2594049"/>
                  <a:gd name="connsiteY20" fmla="*/ 66159 h 2086474"/>
                  <a:gd name="connsiteX21" fmla="*/ 1657240 w 2594049"/>
                  <a:gd name="connsiteY21" fmla="*/ 61760 h 2086474"/>
                  <a:gd name="connsiteX22" fmla="*/ 1643702 w 2594049"/>
                  <a:gd name="connsiteY22" fmla="*/ 54613 h 2086474"/>
                  <a:gd name="connsiteX23" fmla="*/ 1636751 w 2594049"/>
                  <a:gd name="connsiteY23" fmla="*/ 51131 h 2086474"/>
                  <a:gd name="connsiteX24" fmla="*/ 1622116 w 2594049"/>
                  <a:gd name="connsiteY24" fmla="*/ 44350 h 2086474"/>
                  <a:gd name="connsiteX25" fmla="*/ 1615896 w 2594049"/>
                  <a:gd name="connsiteY25" fmla="*/ 41418 h 2086474"/>
                  <a:gd name="connsiteX26" fmla="*/ 1600346 w 2594049"/>
                  <a:gd name="connsiteY26" fmla="*/ 35004 h 2086474"/>
                  <a:gd name="connsiteX27" fmla="*/ 1594492 w 2594049"/>
                  <a:gd name="connsiteY27" fmla="*/ 32804 h 2086474"/>
                  <a:gd name="connsiteX28" fmla="*/ 1578210 w 2594049"/>
                  <a:gd name="connsiteY28" fmla="*/ 26940 h 2086474"/>
                  <a:gd name="connsiteX29" fmla="*/ 1572722 w 2594049"/>
                  <a:gd name="connsiteY29" fmla="*/ 25107 h 2086474"/>
                  <a:gd name="connsiteX30" fmla="*/ 1555892 w 2594049"/>
                  <a:gd name="connsiteY30" fmla="*/ 19976 h 2086474"/>
                  <a:gd name="connsiteX31" fmla="*/ 1550404 w 2594049"/>
                  <a:gd name="connsiteY31" fmla="*/ 18510 h 2086474"/>
                  <a:gd name="connsiteX32" fmla="*/ 1533390 w 2594049"/>
                  <a:gd name="connsiteY32" fmla="*/ 14111 h 2086474"/>
                  <a:gd name="connsiteX33" fmla="*/ 1527536 w 2594049"/>
                  <a:gd name="connsiteY33" fmla="*/ 12829 h 2086474"/>
                  <a:gd name="connsiteX34" fmla="*/ 1510706 w 2594049"/>
                  <a:gd name="connsiteY34" fmla="*/ 9347 h 2086474"/>
                  <a:gd name="connsiteX35" fmla="*/ 1504303 w 2594049"/>
                  <a:gd name="connsiteY35" fmla="*/ 8247 h 2086474"/>
                  <a:gd name="connsiteX36" fmla="*/ 1487839 w 2594049"/>
                  <a:gd name="connsiteY36" fmla="*/ 5498 h 2086474"/>
                  <a:gd name="connsiteX37" fmla="*/ 1480155 w 2594049"/>
                  <a:gd name="connsiteY37" fmla="*/ 4582 h 2086474"/>
                  <a:gd name="connsiteX38" fmla="*/ 1464606 w 2594049"/>
                  <a:gd name="connsiteY38" fmla="*/ 2749 h 2086474"/>
                  <a:gd name="connsiteX39" fmla="*/ 1454544 w 2594049"/>
                  <a:gd name="connsiteY39" fmla="*/ 2016 h 2086474"/>
                  <a:gd name="connsiteX40" fmla="*/ 1441189 w 2594049"/>
                  <a:gd name="connsiteY40" fmla="*/ 1100 h 2086474"/>
                  <a:gd name="connsiteX41" fmla="*/ 1421432 w 2594049"/>
                  <a:gd name="connsiteY41" fmla="*/ 550 h 2086474"/>
                  <a:gd name="connsiteX42" fmla="*/ 1417407 w 2594049"/>
                  <a:gd name="connsiteY42" fmla="*/ 550 h 2086474"/>
                  <a:gd name="connsiteX43" fmla="*/ 1417042 w 2594049"/>
                  <a:gd name="connsiteY43" fmla="*/ 550 h 2086474"/>
                  <a:gd name="connsiteX44" fmla="*/ 1413017 w 2594049"/>
                  <a:gd name="connsiteY44" fmla="*/ 550 h 2086474"/>
                  <a:gd name="connsiteX45" fmla="*/ 1393442 w 2594049"/>
                  <a:gd name="connsiteY45" fmla="*/ 1100 h 2086474"/>
                  <a:gd name="connsiteX46" fmla="*/ 1393260 w 2594049"/>
                  <a:gd name="connsiteY46" fmla="*/ 1100 h 2086474"/>
                  <a:gd name="connsiteX47" fmla="*/ 1392528 w 2594049"/>
                  <a:gd name="connsiteY47" fmla="*/ 1100 h 2086474"/>
                  <a:gd name="connsiteX48" fmla="*/ 1383381 w 2594049"/>
                  <a:gd name="connsiteY48" fmla="*/ 1833 h 2086474"/>
                  <a:gd name="connsiteX49" fmla="*/ 1368380 w 2594049"/>
                  <a:gd name="connsiteY49" fmla="*/ 2932 h 2086474"/>
                  <a:gd name="connsiteX50" fmla="*/ 1357404 w 2594049"/>
                  <a:gd name="connsiteY50" fmla="*/ 4215 h 2086474"/>
                  <a:gd name="connsiteX51" fmla="*/ 1344415 w 2594049"/>
                  <a:gd name="connsiteY51" fmla="*/ 5864 h 2086474"/>
                  <a:gd name="connsiteX52" fmla="*/ 1333256 w 2594049"/>
                  <a:gd name="connsiteY52" fmla="*/ 7697 h 2086474"/>
                  <a:gd name="connsiteX53" fmla="*/ 1320633 w 2594049"/>
                  <a:gd name="connsiteY53" fmla="*/ 9896 h 2086474"/>
                  <a:gd name="connsiteX54" fmla="*/ 1310023 w 2594049"/>
                  <a:gd name="connsiteY54" fmla="*/ 12096 h 2086474"/>
                  <a:gd name="connsiteX55" fmla="*/ 1297034 w 2594049"/>
                  <a:gd name="connsiteY55" fmla="*/ 15028 h 2086474"/>
                  <a:gd name="connsiteX56" fmla="*/ 1287338 w 2594049"/>
                  <a:gd name="connsiteY56" fmla="*/ 17594 h 2086474"/>
                  <a:gd name="connsiteX57" fmla="*/ 1273252 w 2594049"/>
                  <a:gd name="connsiteY57" fmla="*/ 21625 h 2086474"/>
                  <a:gd name="connsiteX58" fmla="*/ 1265203 w 2594049"/>
                  <a:gd name="connsiteY58" fmla="*/ 24191 h 2086474"/>
                  <a:gd name="connsiteX59" fmla="*/ 1249653 w 2594049"/>
                  <a:gd name="connsiteY59" fmla="*/ 29506 h 2086474"/>
                  <a:gd name="connsiteX60" fmla="*/ 1243616 w 2594049"/>
                  <a:gd name="connsiteY60" fmla="*/ 31705 h 2086474"/>
                  <a:gd name="connsiteX61" fmla="*/ 1225688 w 2594049"/>
                  <a:gd name="connsiteY61" fmla="*/ 38852 h 2086474"/>
                  <a:gd name="connsiteX62" fmla="*/ 1222395 w 2594049"/>
                  <a:gd name="connsiteY62" fmla="*/ 40318 h 2086474"/>
                  <a:gd name="connsiteX63" fmla="*/ 1065251 w 2594049"/>
                  <a:gd name="connsiteY63" fmla="*/ 146429 h 2086474"/>
                  <a:gd name="connsiteX64" fmla="*/ 922193 w 2594049"/>
                  <a:gd name="connsiteY64" fmla="*/ 447167 h 2086474"/>
                  <a:gd name="connsiteX65" fmla="*/ 922193 w 2594049"/>
                  <a:gd name="connsiteY65" fmla="*/ 447900 h 2086474"/>
                  <a:gd name="connsiteX66" fmla="*/ 920547 w 2594049"/>
                  <a:gd name="connsiteY66" fmla="*/ 469526 h 2086474"/>
                  <a:gd name="connsiteX67" fmla="*/ 920181 w 2594049"/>
                  <a:gd name="connsiteY67" fmla="*/ 473374 h 2086474"/>
                  <a:gd name="connsiteX68" fmla="*/ 919449 w 2594049"/>
                  <a:gd name="connsiteY68" fmla="*/ 498665 h 2086474"/>
                  <a:gd name="connsiteX69" fmla="*/ 497410 w 2594049"/>
                  <a:gd name="connsiteY69" fmla="*/ 921458 h 2086474"/>
                  <a:gd name="connsiteX70" fmla="*/ 75371 w 2594049"/>
                  <a:gd name="connsiteY70" fmla="*/ 498665 h 2086474"/>
                  <a:gd name="connsiteX71" fmla="*/ 497410 w 2594049"/>
                  <a:gd name="connsiteY71" fmla="*/ 75872 h 2086474"/>
                  <a:gd name="connsiteX72" fmla="*/ 781147 w 2594049"/>
                  <a:gd name="connsiteY72" fmla="*/ 185648 h 2086474"/>
                  <a:gd name="connsiteX73" fmla="*/ 834382 w 2594049"/>
                  <a:gd name="connsiteY73" fmla="*/ 183082 h 2086474"/>
                  <a:gd name="connsiteX74" fmla="*/ 831821 w 2594049"/>
                  <a:gd name="connsiteY74" fmla="*/ 129752 h 2086474"/>
                  <a:gd name="connsiteX75" fmla="*/ 497410 w 2594049"/>
                  <a:gd name="connsiteY75" fmla="*/ 367 h 2086474"/>
                  <a:gd name="connsiteX76" fmla="*/ 0 w 2594049"/>
                  <a:gd name="connsiteY76" fmla="*/ 498665 h 2086474"/>
                  <a:gd name="connsiteX77" fmla="*/ 497410 w 2594049"/>
                  <a:gd name="connsiteY77" fmla="*/ 996963 h 2086474"/>
                  <a:gd name="connsiteX78" fmla="*/ 956951 w 2594049"/>
                  <a:gd name="connsiteY78" fmla="*/ 689077 h 2086474"/>
                  <a:gd name="connsiteX79" fmla="*/ 1065251 w 2594049"/>
                  <a:gd name="connsiteY79" fmla="*/ 850900 h 2086474"/>
                  <a:gd name="connsiteX80" fmla="*/ 1365453 w 2594049"/>
                  <a:gd name="connsiteY80" fmla="*/ 994214 h 2086474"/>
                  <a:gd name="connsiteX81" fmla="*/ 1366368 w 2594049"/>
                  <a:gd name="connsiteY81" fmla="*/ 994214 h 2086474"/>
                  <a:gd name="connsiteX82" fmla="*/ 1387771 w 2594049"/>
                  <a:gd name="connsiteY82" fmla="*/ 995863 h 2086474"/>
                  <a:gd name="connsiteX83" fmla="*/ 1391613 w 2594049"/>
                  <a:gd name="connsiteY83" fmla="*/ 996230 h 2086474"/>
                  <a:gd name="connsiteX84" fmla="*/ 1416859 w 2594049"/>
                  <a:gd name="connsiteY84" fmla="*/ 996963 h 2086474"/>
                  <a:gd name="connsiteX85" fmla="*/ 1417225 w 2594049"/>
                  <a:gd name="connsiteY85" fmla="*/ 996963 h 2086474"/>
                  <a:gd name="connsiteX86" fmla="*/ 1417225 w 2594049"/>
                  <a:gd name="connsiteY86" fmla="*/ 996963 h 2086474"/>
                  <a:gd name="connsiteX87" fmla="*/ 1426737 w 2594049"/>
                  <a:gd name="connsiteY87" fmla="*/ 996780 h 2086474"/>
                  <a:gd name="connsiteX88" fmla="*/ 1442104 w 2594049"/>
                  <a:gd name="connsiteY88" fmla="*/ 996413 h 2086474"/>
                  <a:gd name="connsiteX89" fmla="*/ 1456007 w 2594049"/>
                  <a:gd name="connsiteY89" fmla="*/ 995313 h 2086474"/>
                  <a:gd name="connsiteX90" fmla="*/ 1466984 w 2594049"/>
                  <a:gd name="connsiteY90" fmla="*/ 994397 h 2086474"/>
                  <a:gd name="connsiteX91" fmla="*/ 1479058 w 2594049"/>
                  <a:gd name="connsiteY91" fmla="*/ 992931 h 2086474"/>
                  <a:gd name="connsiteX92" fmla="*/ 1491863 w 2594049"/>
                  <a:gd name="connsiteY92" fmla="*/ 991282 h 2086474"/>
                  <a:gd name="connsiteX93" fmla="*/ 1501010 w 2594049"/>
                  <a:gd name="connsiteY93" fmla="*/ 989632 h 2086474"/>
                  <a:gd name="connsiteX94" fmla="*/ 1516560 w 2594049"/>
                  <a:gd name="connsiteY94" fmla="*/ 986883 h 2086474"/>
                  <a:gd name="connsiteX95" fmla="*/ 1522597 w 2594049"/>
                  <a:gd name="connsiteY95" fmla="*/ 985600 h 2086474"/>
                  <a:gd name="connsiteX96" fmla="*/ 1541074 w 2594049"/>
                  <a:gd name="connsiteY96" fmla="*/ 981385 h 2086474"/>
                  <a:gd name="connsiteX97" fmla="*/ 1543818 w 2594049"/>
                  <a:gd name="connsiteY97" fmla="*/ 980652 h 2086474"/>
                  <a:gd name="connsiteX98" fmla="*/ 1714317 w 2594049"/>
                  <a:gd name="connsiteY98" fmla="*/ 898183 h 2086474"/>
                  <a:gd name="connsiteX99" fmla="*/ 1719622 w 2594049"/>
                  <a:gd name="connsiteY99" fmla="*/ 893968 h 2086474"/>
                  <a:gd name="connsiteX100" fmla="*/ 1732611 w 2594049"/>
                  <a:gd name="connsiteY100" fmla="*/ 883705 h 2086474"/>
                  <a:gd name="connsiteX101" fmla="*/ 1816762 w 2594049"/>
                  <a:gd name="connsiteY101" fmla="*/ 795188 h 2086474"/>
                  <a:gd name="connsiteX102" fmla="*/ 1817677 w 2594049"/>
                  <a:gd name="connsiteY102" fmla="*/ 793905 h 2086474"/>
                  <a:gd name="connsiteX103" fmla="*/ 1830665 w 2594049"/>
                  <a:gd name="connsiteY103" fmla="*/ 775395 h 2086474"/>
                  <a:gd name="connsiteX104" fmla="*/ 1833044 w 2594049"/>
                  <a:gd name="connsiteY104" fmla="*/ 771547 h 2086474"/>
                  <a:gd name="connsiteX105" fmla="*/ 1843654 w 2594049"/>
                  <a:gd name="connsiteY105" fmla="*/ 754869 h 2086474"/>
                  <a:gd name="connsiteX106" fmla="*/ 1846032 w 2594049"/>
                  <a:gd name="connsiteY106" fmla="*/ 750838 h 2086474"/>
                  <a:gd name="connsiteX107" fmla="*/ 1855728 w 2594049"/>
                  <a:gd name="connsiteY107" fmla="*/ 733611 h 2086474"/>
                  <a:gd name="connsiteX108" fmla="*/ 1857192 w 2594049"/>
                  <a:gd name="connsiteY108" fmla="*/ 730862 h 2086474"/>
                  <a:gd name="connsiteX109" fmla="*/ 1914268 w 2594049"/>
                  <a:gd name="connsiteY109" fmla="*/ 518274 h 2086474"/>
                  <a:gd name="connsiteX110" fmla="*/ 1914268 w 2594049"/>
                  <a:gd name="connsiteY110" fmla="*/ 517174 h 2086474"/>
                  <a:gd name="connsiteX111" fmla="*/ 1914268 w 2594049"/>
                  <a:gd name="connsiteY111" fmla="*/ 514059 h 2086474"/>
                  <a:gd name="connsiteX112" fmla="*/ 1914634 w 2594049"/>
                  <a:gd name="connsiteY112" fmla="*/ 498481 h 2086474"/>
                  <a:gd name="connsiteX113" fmla="*/ 1914268 w 2594049"/>
                  <a:gd name="connsiteY113" fmla="*/ 482904 h 2086474"/>
                  <a:gd name="connsiteX114" fmla="*/ 1914268 w 2594049"/>
                  <a:gd name="connsiteY114" fmla="*/ 378259 h 2086474"/>
                  <a:gd name="connsiteX115" fmla="*/ 2216300 w 2594049"/>
                  <a:gd name="connsiteY115" fmla="*/ 75689 h 2086474"/>
                  <a:gd name="connsiteX116" fmla="*/ 2518331 w 2594049"/>
                  <a:gd name="connsiteY116" fmla="*/ 378259 h 2086474"/>
                  <a:gd name="connsiteX117" fmla="*/ 2518331 w 2594049"/>
                  <a:gd name="connsiteY117" fmla="*/ 1117918 h 2086474"/>
                  <a:gd name="connsiteX118" fmla="*/ 2223252 w 2594049"/>
                  <a:gd name="connsiteY118" fmla="*/ 1397580 h 2086474"/>
                  <a:gd name="connsiteX119" fmla="*/ 1763710 w 2594049"/>
                  <a:gd name="connsiteY119" fmla="*/ 1089878 h 2086474"/>
                  <a:gd name="connsiteX120" fmla="*/ 1726025 w 2594049"/>
                  <a:gd name="connsiteY120" fmla="*/ 1127631 h 2086474"/>
                  <a:gd name="connsiteX121" fmla="*/ 1763710 w 2594049"/>
                  <a:gd name="connsiteY121" fmla="*/ 1165383 h 2086474"/>
                  <a:gd name="connsiteX122" fmla="*/ 2185749 w 2594049"/>
                  <a:gd name="connsiteY122" fmla="*/ 1588176 h 2086474"/>
                  <a:gd name="connsiteX123" fmla="*/ 1763710 w 2594049"/>
                  <a:gd name="connsiteY123" fmla="*/ 2010969 h 2086474"/>
                  <a:gd name="connsiteX124" fmla="*/ 1304900 w 2594049"/>
                  <a:gd name="connsiteY124" fmla="*/ 2010969 h 2086474"/>
                  <a:gd name="connsiteX125" fmla="*/ 1304352 w 2594049"/>
                  <a:gd name="connsiteY125" fmla="*/ 2010969 h 2086474"/>
                  <a:gd name="connsiteX126" fmla="*/ 1303803 w 2594049"/>
                  <a:gd name="connsiteY126" fmla="*/ 2010969 h 2086474"/>
                  <a:gd name="connsiteX127" fmla="*/ 881763 w 2594049"/>
                  <a:gd name="connsiteY127" fmla="*/ 1588176 h 2086474"/>
                  <a:gd name="connsiteX128" fmla="*/ 1303803 w 2594049"/>
                  <a:gd name="connsiteY128" fmla="*/ 1165383 h 2086474"/>
                  <a:gd name="connsiteX129" fmla="*/ 1724195 w 2594049"/>
                  <a:gd name="connsiteY129" fmla="*/ 1550424 h 2086474"/>
                  <a:gd name="connsiteX130" fmla="*/ 1303803 w 2594049"/>
                  <a:gd name="connsiteY130" fmla="*/ 1550424 h 2086474"/>
                  <a:gd name="connsiteX131" fmla="*/ 1266117 w 2594049"/>
                  <a:gd name="connsiteY131" fmla="*/ 1588176 h 2086474"/>
                  <a:gd name="connsiteX132" fmla="*/ 1303803 w 2594049"/>
                  <a:gd name="connsiteY132" fmla="*/ 1625929 h 2086474"/>
                  <a:gd name="connsiteX133" fmla="*/ 1763527 w 2594049"/>
                  <a:gd name="connsiteY133" fmla="*/ 1625929 h 2086474"/>
                  <a:gd name="connsiteX134" fmla="*/ 1801213 w 2594049"/>
                  <a:gd name="connsiteY134" fmla="*/ 1588176 h 2086474"/>
                  <a:gd name="connsiteX135" fmla="*/ 1303803 w 2594049"/>
                  <a:gd name="connsiteY135" fmla="*/ 1089878 h 2086474"/>
                  <a:gd name="connsiteX136" fmla="*/ 806393 w 2594049"/>
                  <a:gd name="connsiteY136" fmla="*/ 1588176 h 2086474"/>
                  <a:gd name="connsiteX137" fmla="*/ 806393 w 2594049"/>
                  <a:gd name="connsiteY137" fmla="*/ 1956906 h 2086474"/>
                  <a:gd name="connsiteX138" fmla="*/ 780416 w 2594049"/>
                  <a:gd name="connsiteY138" fmla="*/ 1982930 h 2086474"/>
                  <a:gd name="connsiteX139" fmla="*/ 754438 w 2594049"/>
                  <a:gd name="connsiteY139" fmla="*/ 1956906 h 2086474"/>
                  <a:gd name="connsiteX140" fmla="*/ 754438 w 2594049"/>
                  <a:gd name="connsiteY140" fmla="*/ 1467771 h 2086474"/>
                  <a:gd name="connsiteX141" fmla="*/ 377219 w 2594049"/>
                  <a:gd name="connsiteY141" fmla="*/ 1089878 h 2086474"/>
                  <a:gd name="connsiteX142" fmla="*/ 0 w 2594049"/>
                  <a:gd name="connsiteY142" fmla="*/ 1467771 h 2086474"/>
                  <a:gd name="connsiteX143" fmla="*/ 0 w 2594049"/>
                  <a:gd name="connsiteY143" fmla="*/ 1905042 h 2086474"/>
                  <a:gd name="connsiteX144" fmla="*/ 37685 w 2594049"/>
                  <a:gd name="connsiteY144" fmla="*/ 1942795 h 2086474"/>
                  <a:gd name="connsiteX145" fmla="*/ 75371 w 2594049"/>
                  <a:gd name="connsiteY145" fmla="*/ 1905042 h 2086474"/>
                  <a:gd name="connsiteX146" fmla="*/ 75371 w 2594049"/>
                  <a:gd name="connsiteY146" fmla="*/ 1467771 h 2086474"/>
                  <a:gd name="connsiteX147" fmla="*/ 377402 w 2594049"/>
                  <a:gd name="connsiteY147" fmla="*/ 1165200 h 2086474"/>
                  <a:gd name="connsiteX148" fmla="*/ 679434 w 2594049"/>
                  <a:gd name="connsiteY148" fmla="*/ 1467771 h 2086474"/>
                  <a:gd name="connsiteX149" fmla="*/ 679434 w 2594049"/>
                  <a:gd name="connsiteY149" fmla="*/ 1956906 h 2086474"/>
                  <a:gd name="connsiteX150" fmla="*/ 780782 w 2594049"/>
                  <a:gd name="connsiteY150" fmla="*/ 2058435 h 2086474"/>
                  <a:gd name="connsiteX151" fmla="*/ 882129 w 2594049"/>
                  <a:gd name="connsiteY151" fmla="*/ 1956906 h 2086474"/>
                  <a:gd name="connsiteX152" fmla="*/ 882129 w 2594049"/>
                  <a:gd name="connsiteY152" fmla="*/ 1851345 h 2086474"/>
                  <a:gd name="connsiteX153" fmla="*/ 1304169 w 2594049"/>
                  <a:gd name="connsiteY153" fmla="*/ 2086474 h 2086474"/>
                  <a:gd name="connsiteX154" fmla="*/ 1304717 w 2594049"/>
                  <a:gd name="connsiteY154" fmla="*/ 2086474 h 2086474"/>
                  <a:gd name="connsiteX155" fmla="*/ 1305266 w 2594049"/>
                  <a:gd name="connsiteY155" fmla="*/ 2086474 h 2086474"/>
                  <a:gd name="connsiteX156" fmla="*/ 1764076 w 2594049"/>
                  <a:gd name="connsiteY156" fmla="*/ 2086474 h 2086474"/>
                  <a:gd name="connsiteX157" fmla="*/ 2220142 w 2594049"/>
                  <a:gd name="connsiteY157" fmla="*/ 1787019 h 2086474"/>
                  <a:gd name="connsiteX158" fmla="*/ 2545955 w 2594049"/>
                  <a:gd name="connsiteY158" fmla="*/ 2085008 h 2086474"/>
                  <a:gd name="connsiteX159" fmla="*/ 2556383 w 2594049"/>
                  <a:gd name="connsiteY159" fmla="*/ 2086474 h 2086474"/>
                  <a:gd name="connsiteX160" fmla="*/ 2592604 w 2594049"/>
                  <a:gd name="connsiteY160" fmla="*/ 2059168 h 2086474"/>
                  <a:gd name="connsiteX161" fmla="*/ 2566810 w 2594049"/>
                  <a:gd name="connsiteY161" fmla="*/ 2012435 h 2086474"/>
                  <a:gd name="connsiteX162" fmla="*/ 2262034 w 2594049"/>
                  <a:gd name="connsiteY162" fmla="*/ 1626295 h 2086474"/>
                  <a:gd name="connsiteX163" fmla="*/ 2261486 w 2594049"/>
                  <a:gd name="connsiteY163" fmla="*/ 1587993 h 2086474"/>
                  <a:gd name="connsiteX164" fmla="*/ 2557480 w 2594049"/>
                  <a:gd name="connsiteY164" fmla="*/ 1184260 h 2086474"/>
                  <a:gd name="connsiteX165" fmla="*/ 1684132 w 2594049"/>
                  <a:gd name="connsiteY165" fmla="*/ 825427 h 2086474"/>
                  <a:gd name="connsiteX166" fmla="*/ 1652118 w 2594049"/>
                  <a:gd name="connsiteY166" fmla="*/ 849251 h 2086474"/>
                  <a:gd name="connsiteX167" fmla="*/ 1648459 w 2594049"/>
                  <a:gd name="connsiteY167" fmla="*/ 851633 h 2086474"/>
                  <a:gd name="connsiteX168" fmla="*/ 1617359 w 2594049"/>
                  <a:gd name="connsiteY168" fmla="*/ 870326 h 2086474"/>
                  <a:gd name="connsiteX169" fmla="*/ 1611871 w 2594049"/>
                  <a:gd name="connsiteY169" fmla="*/ 873259 h 2086474"/>
                  <a:gd name="connsiteX170" fmla="*/ 1580406 w 2594049"/>
                  <a:gd name="connsiteY170" fmla="*/ 888103 h 2086474"/>
                  <a:gd name="connsiteX171" fmla="*/ 1574552 w 2594049"/>
                  <a:gd name="connsiteY171" fmla="*/ 890486 h 2086474"/>
                  <a:gd name="connsiteX172" fmla="*/ 1541440 w 2594049"/>
                  <a:gd name="connsiteY172" fmla="*/ 902398 h 2086474"/>
                  <a:gd name="connsiteX173" fmla="*/ 1536683 w 2594049"/>
                  <a:gd name="connsiteY173" fmla="*/ 903681 h 2086474"/>
                  <a:gd name="connsiteX174" fmla="*/ 1500644 w 2594049"/>
                  <a:gd name="connsiteY174" fmla="*/ 912661 h 2086474"/>
                  <a:gd name="connsiteX175" fmla="*/ 1497900 w 2594049"/>
                  <a:gd name="connsiteY175" fmla="*/ 913210 h 2086474"/>
                  <a:gd name="connsiteX176" fmla="*/ 1459117 w 2594049"/>
                  <a:gd name="connsiteY176" fmla="*/ 918892 h 2086474"/>
                  <a:gd name="connsiteX177" fmla="*/ 1458020 w 2594049"/>
                  <a:gd name="connsiteY177" fmla="*/ 918892 h 2086474"/>
                  <a:gd name="connsiteX178" fmla="*/ 1416859 w 2594049"/>
                  <a:gd name="connsiteY178" fmla="*/ 920908 h 2086474"/>
                  <a:gd name="connsiteX179" fmla="*/ 1376795 w 2594049"/>
                  <a:gd name="connsiteY179" fmla="*/ 918892 h 2086474"/>
                  <a:gd name="connsiteX180" fmla="*/ 1374234 w 2594049"/>
                  <a:gd name="connsiteY180" fmla="*/ 918708 h 2086474"/>
                  <a:gd name="connsiteX181" fmla="*/ 1338012 w 2594049"/>
                  <a:gd name="connsiteY181" fmla="*/ 913394 h 2086474"/>
                  <a:gd name="connsiteX182" fmla="*/ 1331975 w 2594049"/>
                  <a:gd name="connsiteY182" fmla="*/ 912294 h 2086474"/>
                  <a:gd name="connsiteX183" fmla="*/ 1300144 w 2594049"/>
                  <a:gd name="connsiteY183" fmla="*/ 904414 h 2086474"/>
                  <a:gd name="connsiteX184" fmla="*/ 1288802 w 2594049"/>
                  <a:gd name="connsiteY184" fmla="*/ 901115 h 2086474"/>
                  <a:gd name="connsiteX185" fmla="*/ 1263190 w 2594049"/>
                  <a:gd name="connsiteY185" fmla="*/ 891952 h 2086474"/>
                  <a:gd name="connsiteX186" fmla="*/ 1247275 w 2594049"/>
                  <a:gd name="connsiteY186" fmla="*/ 885354 h 2086474"/>
                  <a:gd name="connsiteX187" fmla="*/ 1226786 w 2594049"/>
                  <a:gd name="connsiteY187" fmla="*/ 875641 h 2086474"/>
                  <a:gd name="connsiteX188" fmla="*/ 1209223 w 2594049"/>
                  <a:gd name="connsiteY188" fmla="*/ 866295 h 2086474"/>
                  <a:gd name="connsiteX189" fmla="*/ 1191113 w 2594049"/>
                  <a:gd name="connsiteY189" fmla="*/ 855482 h 2086474"/>
                  <a:gd name="connsiteX190" fmla="*/ 1174831 w 2594049"/>
                  <a:gd name="connsiteY190" fmla="*/ 844669 h 2086474"/>
                  <a:gd name="connsiteX191" fmla="*/ 1156354 w 2594049"/>
                  <a:gd name="connsiteY191" fmla="*/ 830924 h 2086474"/>
                  <a:gd name="connsiteX192" fmla="*/ 1143000 w 2594049"/>
                  <a:gd name="connsiteY192" fmla="*/ 819929 h 2086474"/>
                  <a:gd name="connsiteX193" fmla="*/ 1123791 w 2594049"/>
                  <a:gd name="connsiteY193" fmla="*/ 802518 h 2086474"/>
                  <a:gd name="connsiteX194" fmla="*/ 1112632 w 2594049"/>
                  <a:gd name="connsiteY194" fmla="*/ 791339 h 2086474"/>
                  <a:gd name="connsiteX195" fmla="*/ 1095253 w 2594049"/>
                  <a:gd name="connsiteY195" fmla="*/ 772096 h 2086474"/>
                  <a:gd name="connsiteX196" fmla="*/ 1084276 w 2594049"/>
                  <a:gd name="connsiteY196" fmla="*/ 758535 h 2086474"/>
                  <a:gd name="connsiteX197" fmla="*/ 1070739 w 2594049"/>
                  <a:gd name="connsiteY197" fmla="*/ 740391 h 2086474"/>
                  <a:gd name="connsiteX198" fmla="*/ 1059763 w 2594049"/>
                  <a:gd name="connsiteY198" fmla="*/ 723898 h 2086474"/>
                  <a:gd name="connsiteX199" fmla="*/ 1049152 w 2594049"/>
                  <a:gd name="connsiteY199" fmla="*/ 706121 h 2086474"/>
                  <a:gd name="connsiteX200" fmla="*/ 1039639 w 2594049"/>
                  <a:gd name="connsiteY200" fmla="*/ 688344 h 2086474"/>
                  <a:gd name="connsiteX201" fmla="*/ 1030127 w 2594049"/>
                  <a:gd name="connsiteY201" fmla="*/ 668185 h 2086474"/>
                  <a:gd name="connsiteX202" fmla="*/ 1023358 w 2594049"/>
                  <a:gd name="connsiteY202" fmla="*/ 651874 h 2086474"/>
                  <a:gd name="connsiteX203" fmla="*/ 1014211 w 2594049"/>
                  <a:gd name="connsiteY203" fmla="*/ 626401 h 2086474"/>
                  <a:gd name="connsiteX204" fmla="*/ 1010735 w 2594049"/>
                  <a:gd name="connsiteY204" fmla="*/ 614855 h 2086474"/>
                  <a:gd name="connsiteX205" fmla="*/ 1002869 w 2594049"/>
                  <a:gd name="connsiteY205" fmla="*/ 583150 h 2086474"/>
                  <a:gd name="connsiteX206" fmla="*/ 1001771 w 2594049"/>
                  <a:gd name="connsiteY206" fmla="*/ 577102 h 2086474"/>
                  <a:gd name="connsiteX207" fmla="*/ 996466 w 2594049"/>
                  <a:gd name="connsiteY207" fmla="*/ 540999 h 2086474"/>
                  <a:gd name="connsiteX208" fmla="*/ 996283 w 2594049"/>
                  <a:gd name="connsiteY208" fmla="*/ 538433 h 2086474"/>
                  <a:gd name="connsiteX209" fmla="*/ 994271 w 2594049"/>
                  <a:gd name="connsiteY209" fmla="*/ 498298 h 2086474"/>
                  <a:gd name="connsiteX210" fmla="*/ 996283 w 2594049"/>
                  <a:gd name="connsiteY210" fmla="*/ 458163 h 2086474"/>
                  <a:gd name="connsiteX211" fmla="*/ 996466 w 2594049"/>
                  <a:gd name="connsiteY211" fmla="*/ 455597 h 2086474"/>
                  <a:gd name="connsiteX212" fmla="*/ 1001771 w 2594049"/>
                  <a:gd name="connsiteY212" fmla="*/ 419311 h 2086474"/>
                  <a:gd name="connsiteX213" fmla="*/ 1002869 w 2594049"/>
                  <a:gd name="connsiteY213" fmla="*/ 413263 h 2086474"/>
                  <a:gd name="connsiteX214" fmla="*/ 1010735 w 2594049"/>
                  <a:gd name="connsiteY214" fmla="*/ 381558 h 2086474"/>
                  <a:gd name="connsiteX215" fmla="*/ 1014028 w 2594049"/>
                  <a:gd name="connsiteY215" fmla="*/ 370196 h 2086474"/>
                  <a:gd name="connsiteX216" fmla="*/ 1023175 w 2594049"/>
                  <a:gd name="connsiteY216" fmla="*/ 344539 h 2086474"/>
                  <a:gd name="connsiteX217" fmla="*/ 1029761 w 2594049"/>
                  <a:gd name="connsiteY217" fmla="*/ 328595 h 2086474"/>
                  <a:gd name="connsiteX218" fmla="*/ 1033054 w 2594049"/>
                  <a:gd name="connsiteY218" fmla="*/ 321630 h 2086474"/>
                  <a:gd name="connsiteX219" fmla="*/ 1051896 w 2594049"/>
                  <a:gd name="connsiteY219" fmla="*/ 285344 h 2086474"/>
                  <a:gd name="connsiteX220" fmla="*/ 1053726 w 2594049"/>
                  <a:gd name="connsiteY220" fmla="*/ 282228 h 2086474"/>
                  <a:gd name="connsiteX221" fmla="*/ 1074032 w 2594049"/>
                  <a:gd name="connsiteY221" fmla="*/ 251257 h 2086474"/>
                  <a:gd name="connsiteX222" fmla="*/ 1078422 w 2594049"/>
                  <a:gd name="connsiteY222" fmla="*/ 245209 h 2086474"/>
                  <a:gd name="connsiteX223" fmla="*/ 1099643 w 2594049"/>
                  <a:gd name="connsiteY223" fmla="*/ 219002 h 2086474"/>
                  <a:gd name="connsiteX224" fmla="*/ 1106046 w 2594049"/>
                  <a:gd name="connsiteY224" fmla="*/ 211855 h 2086474"/>
                  <a:gd name="connsiteX225" fmla="*/ 1129828 w 2594049"/>
                  <a:gd name="connsiteY225" fmla="*/ 187847 h 2086474"/>
                  <a:gd name="connsiteX226" fmla="*/ 1135499 w 2594049"/>
                  <a:gd name="connsiteY226" fmla="*/ 182715 h 2086474"/>
                  <a:gd name="connsiteX227" fmla="*/ 1159281 w 2594049"/>
                  <a:gd name="connsiteY227" fmla="*/ 163106 h 2086474"/>
                  <a:gd name="connsiteX228" fmla="*/ 1166416 w 2594049"/>
                  <a:gd name="connsiteY228" fmla="*/ 157791 h 2086474"/>
                  <a:gd name="connsiteX229" fmla="*/ 1190564 w 2594049"/>
                  <a:gd name="connsiteY229" fmla="*/ 141298 h 2086474"/>
                  <a:gd name="connsiteX230" fmla="*/ 1199345 w 2594049"/>
                  <a:gd name="connsiteY230" fmla="*/ 135983 h 2086474"/>
                  <a:gd name="connsiteX231" fmla="*/ 1223676 w 2594049"/>
                  <a:gd name="connsiteY231" fmla="*/ 122421 h 2086474"/>
                  <a:gd name="connsiteX232" fmla="*/ 1234103 w 2594049"/>
                  <a:gd name="connsiteY232" fmla="*/ 117290 h 2086474"/>
                  <a:gd name="connsiteX233" fmla="*/ 1258068 w 2594049"/>
                  <a:gd name="connsiteY233" fmla="*/ 106660 h 2086474"/>
                  <a:gd name="connsiteX234" fmla="*/ 1270325 w 2594049"/>
                  <a:gd name="connsiteY234" fmla="*/ 101895 h 2086474"/>
                  <a:gd name="connsiteX235" fmla="*/ 1293558 w 2594049"/>
                  <a:gd name="connsiteY235" fmla="*/ 94015 h 2086474"/>
                  <a:gd name="connsiteX236" fmla="*/ 1308010 w 2594049"/>
                  <a:gd name="connsiteY236" fmla="*/ 89800 h 2086474"/>
                  <a:gd name="connsiteX237" fmla="*/ 1330329 w 2594049"/>
                  <a:gd name="connsiteY237" fmla="*/ 84485 h 2086474"/>
                  <a:gd name="connsiteX238" fmla="*/ 1346793 w 2594049"/>
                  <a:gd name="connsiteY238" fmla="*/ 81370 h 2086474"/>
                  <a:gd name="connsiteX239" fmla="*/ 1367831 w 2594049"/>
                  <a:gd name="connsiteY239" fmla="*/ 78438 h 2086474"/>
                  <a:gd name="connsiteX240" fmla="*/ 1386491 w 2594049"/>
                  <a:gd name="connsiteY240" fmla="*/ 76605 h 2086474"/>
                  <a:gd name="connsiteX241" fmla="*/ 1416493 w 2594049"/>
                  <a:gd name="connsiteY241" fmla="*/ 75139 h 2086474"/>
                  <a:gd name="connsiteX242" fmla="*/ 1453995 w 2594049"/>
                  <a:gd name="connsiteY242" fmla="*/ 76788 h 2086474"/>
                  <a:gd name="connsiteX243" fmla="*/ 1456190 w 2594049"/>
                  <a:gd name="connsiteY243" fmla="*/ 76788 h 2086474"/>
                  <a:gd name="connsiteX244" fmla="*/ 1492778 w 2594049"/>
                  <a:gd name="connsiteY244" fmla="*/ 81920 h 2086474"/>
                  <a:gd name="connsiteX245" fmla="*/ 1494790 w 2594049"/>
                  <a:gd name="connsiteY245" fmla="*/ 82286 h 2086474"/>
                  <a:gd name="connsiteX246" fmla="*/ 1530829 w 2594049"/>
                  <a:gd name="connsiteY246" fmla="*/ 90716 h 2086474"/>
                  <a:gd name="connsiteX247" fmla="*/ 1532476 w 2594049"/>
                  <a:gd name="connsiteY247" fmla="*/ 91266 h 2086474"/>
                  <a:gd name="connsiteX248" fmla="*/ 1567783 w 2594049"/>
                  <a:gd name="connsiteY248" fmla="*/ 103178 h 2086474"/>
                  <a:gd name="connsiteX249" fmla="*/ 1569063 w 2594049"/>
                  <a:gd name="connsiteY249" fmla="*/ 103728 h 2086474"/>
                  <a:gd name="connsiteX250" fmla="*/ 1603456 w 2594049"/>
                  <a:gd name="connsiteY250" fmla="*/ 118939 h 2086474"/>
                  <a:gd name="connsiteX251" fmla="*/ 1604371 w 2594049"/>
                  <a:gd name="connsiteY251" fmla="*/ 119306 h 2086474"/>
                  <a:gd name="connsiteX252" fmla="*/ 1637665 w 2594049"/>
                  <a:gd name="connsiteY252" fmla="*/ 137815 h 2086474"/>
                  <a:gd name="connsiteX253" fmla="*/ 1637665 w 2594049"/>
                  <a:gd name="connsiteY253" fmla="*/ 137815 h 2086474"/>
                  <a:gd name="connsiteX254" fmla="*/ 1700047 w 2594049"/>
                  <a:gd name="connsiteY254" fmla="*/ 184915 h 2086474"/>
                  <a:gd name="connsiteX255" fmla="*/ 1799932 w 2594049"/>
                  <a:gd name="connsiteY255" fmla="*/ 321447 h 2086474"/>
                  <a:gd name="connsiteX256" fmla="*/ 1800481 w 2594049"/>
                  <a:gd name="connsiteY256" fmla="*/ 322364 h 2086474"/>
                  <a:gd name="connsiteX257" fmla="*/ 1838349 w 2594049"/>
                  <a:gd name="connsiteY257" fmla="*/ 482354 h 2086474"/>
                  <a:gd name="connsiteX258" fmla="*/ 1838349 w 2594049"/>
                  <a:gd name="connsiteY258" fmla="*/ 497932 h 2086474"/>
                  <a:gd name="connsiteX259" fmla="*/ 1714682 w 2594049"/>
                  <a:gd name="connsiteY259" fmla="*/ 796837 h 2086474"/>
                  <a:gd name="connsiteX260" fmla="*/ 1683766 w 2594049"/>
                  <a:gd name="connsiteY260" fmla="*/ 825060 h 2086474"/>
                  <a:gd name="connsiteX261" fmla="*/ 1683400 w 2594049"/>
                  <a:gd name="connsiteY261" fmla="*/ 825243 h 208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2594049" h="2086474">
                    <a:moveTo>
                      <a:pt x="2557114" y="1183893"/>
                    </a:moveTo>
                    <a:lnTo>
                      <a:pt x="2566627" y="1181144"/>
                    </a:lnTo>
                    <a:cubicBezTo>
                      <a:pt x="2582726" y="1176379"/>
                      <a:pt x="2593702" y="1161718"/>
                      <a:pt x="2593702" y="1145041"/>
                    </a:cubicBezTo>
                    <a:lnTo>
                      <a:pt x="2593702" y="377893"/>
                    </a:lnTo>
                    <a:cubicBezTo>
                      <a:pt x="2593702" y="169520"/>
                      <a:pt x="2424484" y="0"/>
                      <a:pt x="2216483" y="0"/>
                    </a:cubicBezTo>
                    <a:cubicBezTo>
                      <a:pt x="2047814" y="0"/>
                      <a:pt x="1904756" y="111425"/>
                      <a:pt x="1856643" y="264452"/>
                    </a:cubicBezTo>
                    <a:cubicBezTo>
                      <a:pt x="1849691" y="251257"/>
                      <a:pt x="1842008" y="238428"/>
                      <a:pt x="1833958" y="226149"/>
                    </a:cubicBezTo>
                    <a:cubicBezTo>
                      <a:pt x="1833410" y="225416"/>
                      <a:pt x="1833044" y="224683"/>
                      <a:pt x="1832495" y="223950"/>
                    </a:cubicBezTo>
                    <a:cubicBezTo>
                      <a:pt x="1828836" y="218452"/>
                      <a:pt x="1824994" y="212954"/>
                      <a:pt x="1821153" y="207456"/>
                    </a:cubicBezTo>
                    <a:cubicBezTo>
                      <a:pt x="1820055" y="205990"/>
                      <a:pt x="1819140" y="204524"/>
                      <a:pt x="1818043" y="203058"/>
                    </a:cubicBezTo>
                    <a:cubicBezTo>
                      <a:pt x="1814384" y="198110"/>
                      <a:pt x="1810725" y="193345"/>
                      <a:pt x="1806884" y="188580"/>
                    </a:cubicBezTo>
                    <a:cubicBezTo>
                      <a:pt x="1805420" y="186931"/>
                      <a:pt x="1804139" y="185098"/>
                      <a:pt x="1802676" y="183265"/>
                    </a:cubicBezTo>
                    <a:cubicBezTo>
                      <a:pt x="1798651" y="178317"/>
                      <a:pt x="1794444" y="173552"/>
                      <a:pt x="1790236" y="168787"/>
                    </a:cubicBezTo>
                    <a:cubicBezTo>
                      <a:pt x="1788955" y="167504"/>
                      <a:pt x="1787858" y="166038"/>
                      <a:pt x="1786760" y="164755"/>
                    </a:cubicBezTo>
                    <a:cubicBezTo>
                      <a:pt x="1766820" y="142580"/>
                      <a:pt x="1744684" y="122238"/>
                      <a:pt x="1721085" y="103911"/>
                    </a:cubicBezTo>
                    <a:cubicBezTo>
                      <a:pt x="1719439" y="102629"/>
                      <a:pt x="1717610" y="101162"/>
                      <a:pt x="1715963" y="99880"/>
                    </a:cubicBezTo>
                    <a:cubicBezTo>
                      <a:pt x="1712304" y="97131"/>
                      <a:pt x="1708645" y="94565"/>
                      <a:pt x="1704804" y="91816"/>
                    </a:cubicBezTo>
                    <a:cubicBezTo>
                      <a:pt x="1702060" y="89983"/>
                      <a:pt x="1699499" y="87967"/>
                      <a:pt x="1696755" y="86135"/>
                    </a:cubicBezTo>
                    <a:cubicBezTo>
                      <a:pt x="1693096" y="83569"/>
                      <a:pt x="1689254" y="81186"/>
                      <a:pt x="1685412" y="78804"/>
                    </a:cubicBezTo>
                    <a:cubicBezTo>
                      <a:pt x="1682668" y="77155"/>
                      <a:pt x="1680107" y="75322"/>
                      <a:pt x="1677363" y="73489"/>
                    </a:cubicBezTo>
                    <a:cubicBezTo>
                      <a:pt x="1673338" y="70924"/>
                      <a:pt x="1669131" y="68541"/>
                      <a:pt x="1664923" y="66159"/>
                    </a:cubicBezTo>
                    <a:cubicBezTo>
                      <a:pt x="1662362" y="64693"/>
                      <a:pt x="1659801" y="63227"/>
                      <a:pt x="1657240" y="61760"/>
                    </a:cubicBezTo>
                    <a:cubicBezTo>
                      <a:pt x="1652849" y="59378"/>
                      <a:pt x="1648276" y="56995"/>
                      <a:pt x="1643702" y="54613"/>
                    </a:cubicBezTo>
                    <a:cubicBezTo>
                      <a:pt x="1641324" y="53513"/>
                      <a:pt x="1639129" y="52231"/>
                      <a:pt x="1636751" y="51131"/>
                    </a:cubicBezTo>
                    <a:cubicBezTo>
                      <a:pt x="1631994" y="48749"/>
                      <a:pt x="1627055" y="46549"/>
                      <a:pt x="1622116" y="44350"/>
                    </a:cubicBezTo>
                    <a:cubicBezTo>
                      <a:pt x="1620103" y="43434"/>
                      <a:pt x="1617908" y="42334"/>
                      <a:pt x="1615896" y="41418"/>
                    </a:cubicBezTo>
                    <a:cubicBezTo>
                      <a:pt x="1610774" y="39219"/>
                      <a:pt x="1605651" y="37020"/>
                      <a:pt x="1600346" y="35004"/>
                    </a:cubicBezTo>
                    <a:cubicBezTo>
                      <a:pt x="1598334" y="34271"/>
                      <a:pt x="1596504" y="33538"/>
                      <a:pt x="1594492" y="32804"/>
                    </a:cubicBezTo>
                    <a:cubicBezTo>
                      <a:pt x="1589187" y="30789"/>
                      <a:pt x="1583698" y="28773"/>
                      <a:pt x="1578210" y="26940"/>
                    </a:cubicBezTo>
                    <a:cubicBezTo>
                      <a:pt x="1576381" y="26390"/>
                      <a:pt x="1574552" y="25657"/>
                      <a:pt x="1572722" y="25107"/>
                    </a:cubicBezTo>
                    <a:cubicBezTo>
                      <a:pt x="1567234" y="23275"/>
                      <a:pt x="1561563" y="21625"/>
                      <a:pt x="1555892" y="19976"/>
                    </a:cubicBezTo>
                    <a:cubicBezTo>
                      <a:pt x="1554062" y="19426"/>
                      <a:pt x="1552233" y="18876"/>
                      <a:pt x="1550404" y="18510"/>
                    </a:cubicBezTo>
                    <a:cubicBezTo>
                      <a:pt x="1544733" y="16860"/>
                      <a:pt x="1539062" y="15394"/>
                      <a:pt x="1533390" y="14111"/>
                    </a:cubicBezTo>
                    <a:cubicBezTo>
                      <a:pt x="1531378" y="13562"/>
                      <a:pt x="1529549" y="13195"/>
                      <a:pt x="1527536" y="12829"/>
                    </a:cubicBezTo>
                    <a:cubicBezTo>
                      <a:pt x="1521865" y="11546"/>
                      <a:pt x="1516377" y="10263"/>
                      <a:pt x="1510706" y="9347"/>
                    </a:cubicBezTo>
                    <a:cubicBezTo>
                      <a:pt x="1508511" y="8980"/>
                      <a:pt x="1506498" y="8613"/>
                      <a:pt x="1504303" y="8247"/>
                    </a:cubicBezTo>
                    <a:cubicBezTo>
                      <a:pt x="1498815" y="7331"/>
                      <a:pt x="1493327" y="6414"/>
                      <a:pt x="1487839" y="5498"/>
                    </a:cubicBezTo>
                    <a:cubicBezTo>
                      <a:pt x="1485278" y="5131"/>
                      <a:pt x="1482717" y="4765"/>
                      <a:pt x="1480155" y="4582"/>
                    </a:cubicBezTo>
                    <a:cubicBezTo>
                      <a:pt x="1475033" y="3849"/>
                      <a:pt x="1469911" y="3299"/>
                      <a:pt x="1464606" y="2749"/>
                    </a:cubicBezTo>
                    <a:cubicBezTo>
                      <a:pt x="1461313" y="2382"/>
                      <a:pt x="1457837" y="2199"/>
                      <a:pt x="1454544" y="2016"/>
                    </a:cubicBezTo>
                    <a:cubicBezTo>
                      <a:pt x="1450153" y="1649"/>
                      <a:pt x="1445580" y="1283"/>
                      <a:pt x="1441189" y="1100"/>
                    </a:cubicBezTo>
                    <a:cubicBezTo>
                      <a:pt x="1434604" y="733"/>
                      <a:pt x="1428018" y="733"/>
                      <a:pt x="1421432" y="550"/>
                    </a:cubicBezTo>
                    <a:cubicBezTo>
                      <a:pt x="1420152" y="550"/>
                      <a:pt x="1418871" y="550"/>
                      <a:pt x="1417407" y="550"/>
                    </a:cubicBezTo>
                    <a:lnTo>
                      <a:pt x="1417042" y="550"/>
                    </a:lnTo>
                    <a:cubicBezTo>
                      <a:pt x="1415761" y="550"/>
                      <a:pt x="1414480" y="550"/>
                      <a:pt x="1413017" y="550"/>
                    </a:cubicBezTo>
                    <a:cubicBezTo>
                      <a:pt x="1406431" y="550"/>
                      <a:pt x="1399845" y="550"/>
                      <a:pt x="1393442" y="1100"/>
                    </a:cubicBezTo>
                    <a:cubicBezTo>
                      <a:pt x="1393442" y="1100"/>
                      <a:pt x="1393442" y="1100"/>
                      <a:pt x="1393260" y="1100"/>
                    </a:cubicBezTo>
                    <a:cubicBezTo>
                      <a:pt x="1393077" y="1100"/>
                      <a:pt x="1392711" y="1100"/>
                      <a:pt x="1392528" y="1100"/>
                    </a:cubicBezTo>
                    <a:cubicBezTo>
                      <a:pt x="1389418" y="1100"/>
                      <a:pt x="1386491" y="1466"/>
                      <a:pt x="1383381" y="1833"/>
                    </a:cubicBezTo>
                    <a:cubicBezTo>
                      <a:pt x="1378442" y="2199"/>
                      <a:pt x="1373319" y="2566"/>
                      <a:pt x="1368380" y="2932"/>
                    </a:cubicBezTo>
                    <a:cubicBezTo>
                      <a:pt x="1364721" y="3299"/>
                      <a:pt x="1361062" y="3849"/>
                      <a:pt x="1357404" y="4215"/>
                    </a:cubicBezTo>
                    <a:cubicBezTo>
                      <a:pt x="1353013" y="4765"/>
                      <a:pt x="1348805" y="5315"/>
                      <a:pt x="1344415" y="5864"/>
                    </a:cubicBezTo>
                    <a:cubicBezTo>
                      <a:pt x="1340756" y="6414"/>
                      <a:pt x="1336915" y="7147"/>
                      <a:pt x="1333256" y="7697"/>
                    </a:cubicBezTo>
                    <a:cubicBezTo>
                      <a:pt x="1329048" y="8430"/>
                      <a:pt x="1324841" y="9163"/>
                      <a:pt x="1320633" y="9896"/>
                    </a:cubicBezTo>
                    <a:cubicBezTo>
                      <a:pt x="1316974" y="10629"/>
                      <a:pt x="1313498" y="11362"/>
                      <a:pt x="1310023" y="12096"/>
                    </a:cubicBezTo>
                    <a:cubicBezTo>
                      <a:pt x="1305632" y="13012"/>
                      <a:pt x="1301424" y="14111"/>
                      <a:pt x="1297034" y="15028"/>
                    </a:cubicBezTo>
                    <a:cubicBezTo>
                      <a:pt x="1293741" y="15761"/>
                      <a:pt x="1290631" y="16677"/>
                      <a:pt x="1287338" y="17594"/>
                    </a:cubicBezTo>
                    <a:cubicBezTo>
                      <a:pt x="1282582" y="18876"/>
                      <a:pt x="1278008" y="20159"/>
                      <a:pt x="1273252" y="21625"/>
                    </a:cubicBezTo>
                    <a:cubicBezTo>
                      <a:pt x="1270508" y="22358"/>
                      <a:pt x="1267764" y="23275"/>
                      <a:pt x="1265203" y="24191"/>
                    </a:cubicBezTo>
                    <a:cubicBezTo>
                      <a:pt x="1259897" y="25840"/>
                      <a:pt x="1254775" y="27673"/>
                      <a:pt x="1249653" y="29506"/>
                    </a:cubicBezTo>
                    <a:cubicBezTo>
                      <a:pt x="1247641" y="30239"/>
                      <a:pt x="1245628" y="30972"/>
                      <a:pt x="1243616" y="31705"/>
                    </a:cubicBezTo>
                    <a:cubicBezTo>
                      <a:pt x="1237579" y="33904"/>
                      <a:pt x="1231725" y="36287"/>
                      <a:pt x="1225688" y="38852"/>
                    </a:cubicBezTo>
                    <a:cubicBezTo>
                      <a:pt x="1224590" y="39402"/>
                      <a:pt x="1223493" y="39769"/>
                      <a:pt x="1222395" y="40318"/>
                    </a:cubicBezTo>
                    <a:cubicBezTo>
                      <a:pt x="1164221" y="65059"/>
                      <a:pt x="1110803" y="100796"/>
                      <a:pt x="1065251" y="146429"/>
                    </a:cubicBezTo>
                    <a:cubicBezTo>
                      <a:pt x="983477" y="228165"/>
                      <a:pt x="933901" y="333543"/>
                      <a:pt x="922193" y="447167"/>
                    </a:cubicBezTo>
                    <a:cubicBezTo>
                      <a:pt x="922193" y="447350"/>
                      <a:pt x="922193" y="447717"/>
                      <a:pt x="922193" y="447900"/>
                    </a:cubicBezTo>
                    <a:cubicBezTo>
                      <a:pt x="921461" y="455048"/>
                      <a:pt x="920912" y="462195"/>
                      <a:pt x="920547" y="469526"/>
                    </a:cubicBezTo>
                    <a:cubicBezTo>
                      <a:pt x="920547" y="470808"/>
                      <a:pt x="920364" y="472091"/>
                      <a:pt x="920181" y="473374"/>
                    </a:cubicBezTo>
                    <a:cubicBezTo>
                      <a:pt x="919815" y="481804"/>
                      <a:pt x="919449" y="490234"/>
                      <a:pt x="919449" y="498665"/>
                    </a:cubicBezTo>
                    <a:cubicBezTo>
                      <a:pt x="919449" y="731778"/>
                      <a:pt x="730107" y="921458"/>
                      <a:pt x="497410" y="921458"/>
                    </a:cubicBezTo>
                    <a:cubicBezTo>
                      <a:pt x="264712" y="921458"/>
                      <a:pt x="75371" y="731778"/>
                      <a:pt x="75371" y="498665"/>
                    </a:cubicBezTo>
                    <a:cubicBezTo>
                      <a:pt x="75371" y="265551"/>
                      <a:pt x="264712" y="75872"/>
                      <a:pt x="497410" y="75872"/>
                    </a:cubicBezTo>
                    <a:cubicBezTo>
                      <a:pt x="602599" y="75872"/>
                      <a:pt x="703398" y="114907"/>
                      <a:pt x="781147" y="185648"/>
                    </a:cubicBezTo>
                    <a:cubicBezTo>
                      <a:pt x="796514" y="199576"/>
                      <a:pt x="820296" y="198476"/>
                      <a:pt x="834382" y="183082"/>
                    </a:cubicBezTo>
                    <a:cubicBezTo>
                      <a:pt x="848286" y="167688"/>
                      <a:pt x="847188" y="143863"/>
                      <a:pt x="831821" y="129752"/>
                    </a:cubicBezTo>
                    <a:cubicBezTo>
                      <a:pt x="740169" y="46366"/>
                      <a:pt x="621442" y="367"/>
                      <a:pt x="497410" y="367"/>
                    </a:cubicBezTo>
                    <a:cubicBezTo>
                      <a:pt x="223185" y="367"/>
                      <a:pt x="0" y="223950"/>
                      <a:pt x="0" y="498665"/>
                    </a:cubicBezTo>
                    <a:cubicBezTo>
                      <a:pt x="0" y="773379"/>
                      <a:pt x="223185" y="996963"/>
                      <a:pt x="497410" y="996963"/>
                    </a:cubicBezTo>
                    <a:cubicBezTo>
                      <a:pt x="704313" y="996963"/>
                      <a:pt x="882129" y="869593"/>
                      <a:pt x="956951" y="689077"/>
                    </a:cubicBezTo>
                    <a:cubicBezTo>
                      <a:pt x="981648" y="748822"/>
                      <a:pt x="1018053" y="803801"/>
                      <a:pt x="1065251" y="850900"/>
                    </a:cubicBezTo>
                    <a:cubicBezTo>
                      <a:pt x="1146841" y="932637"/>
                      <a:pt x="1252031" y="982485"/>
                      <a:pt x="1365453" y="994214"/>
                    </a:cubicBezTo>
                    <a:cubicBezTo>
                      <a:pt x="1365819" y="994214"/>
                      <a:pt x="1366002" y="994214"/>
                      <a:pt x="1366368" y="994214"/>
                    </a:cubicBezTo>
                    <a:cubicBezTo>
                      <a:pt x="1373502" y="994947"/>
                      <a:pt x="1380637" y="995497"/>
                      <a:pt x="1387771" y="995863"/>
                    </a:cubicBezTo>
                    <a:cubicBezTo>
                      <a:pt x="1389052" y="995863"/>
                      <a:pt x="1390333" y="996046"/>
                      <a:pt x="1391613" y="996230"/>
                    </a:cubicBezTo>
                    <a:cubicBezTo>
                      <a:pt x="1400028" y="996596"/>
                      <a:pt x="1408443" y="996963"/>
                      <a:pt x="1416859" y="996963"/>
                    </a:cubicBezTo>
                    <a:cubicBezTo>
                      <a:pt x="1416859" y="996963"/>
                      <a:pt x="1417042" y="996963"/>
                      <a:pt x="1417225" y="996963"/>
                    </a:cubicBezTo>
                    <a:cubicBezTo>
                      <a:pt x="1417225" y="996963"/>
                      <a:pt x="1417225" y="996963"/>
                      <a:pt x="1417225" y="996963"/>
                    </a:cubicBezTo>
                    <a:cubicBezTo>
                      <a:pt x="1420334" y="996963"/>
                      <a:pt x="1423444" y="996780"/>
                      <a:pt x="1426737" y="996780"/>
                    </a:cubicBezTo>
                    <a:cubicBezTo>
                      <a:pt x="1431860" y="996780"/>
                      <a:pt x="1436982" y="996780"/>
                      <a:pt x="1442104" y="996413"/>
                    </a:cubicBezTo>
                    <a:cubicBezTo>
                      <a:pt x="1446861" y="996230"/>
                      <a:pt x="1451434" y="995680"/>
                      <a:pt x="1456007" y="995313"/>
                    </a:cubicBezTo>
                    <a:cubicBezTo>
                      <a:pt x="1459666" y="994947"/>
                      <a:pt x="1463325" y="994764"/>
                      <a:pt x="1466984" y="994397"/>
                    </a:cubicBezTo>
                    <a:cubicBezTo>
                      <a:pt x="1471008" y="994031"/>
                      <a:pt x="1475033" y="993481"/>
                      <a:pt x="1479058" y="992931"/>
                    </a:cubicBezTo>
                    <a:cubicBezTo>
                      <a:pt x="1483265" y="992381"/>
                      <a:pt x="1487656" y="992015"/>
                      <a:pt x="1491863" y="991282"/>
                    </a:cubicBezTo>
                    <a:cubicBezTo>
                      <a:pt x="1494973" y="990732"/>
                      <a:pt x="1497900" y="990182"/>
                      <a:pt x="1501010" y="989632"/>
                    </a:cubicBezTo>
                    <a:cubicBezTo>
                      <a:pt x="1506133" y="988716"/>
                      <a:pt x="1511438" y="987983"/>
                      <a:pt x="1516560" y="986883"/>
                    </a:cubicBezTo>
                    <a:cubicBezTo>
                      <a:pt x="1518572" y="986517"/>
                      <a:pt x="1520585" y="985967"/>
                      <a:pt x="1522597" y="985600"/>
                    </a:cubicBezTo>
                    <a:cubicBezTo>
                      <a:pt x="1528817" y="984317"/>
                      <a:pt x="1534854" y="982851"/>
                      <a:pt x="1541074" y="981385"/>
                    </a:cubicBezTo>
                    <a:cubicBezTo>
                      <a:pt x="1541989" y="981202"/>
                      <a:pt x="1542903" y="980835"/>
                      <a:pt x="1543818" y="980652"/>
                    </a:cubicBezTo>
                    <a:cubicBezTo>
                      <a:pt x="1605285" y="964525"/>
                      <a:pt x="1663094" y="936669"/>
                      <a:pt x="1714317" y="898183"/>
                    </a:cubicBezTo>
                    <a:cubicBezTo>
                      <a:pt x="1716146" y="896900"/>
                      <a:pt x="1717792" y="895434"/>
                      <a:pt x="1719622" y="893968"/>
                    </a:cubicBezTo>
                    <a:cubicBezTo>
                      <a:pt x="1724012" y="890669"/>
                      <a:pt x="1728403" y="887187"/>
                      <a:pt x="1732611" y="883705"/>
                    </a:cubicBezTo>
                    <a:cubicBezTo>
                      <a:pt x="1764076" y="857681"/>
                      <a:pt x="1792431" y="827992"/>
                      <a:pt x="1816762" y="795188"/>
                    </a:cubicBezTo>
                    <a:cubicBezTo>
                      <a:pt x="1817128" y="794821"/>
                      <a:pt x="1817311" y="794455"/>
                      <a:pt x="1817677" y="793905"/>
                    </a:cubicBezTo>
                    <a:cubicBezTo>
                      <a:pt x="1822068" y="787857"/>
                      <a:pt x="1826458" y="781626"/>
                      <a:pt x="1830665" y="775395"/>
                    </a:cubicBezTo>
                    <a:cubicBezTo>
                      <a:pt x="1831580" y="774112"/>
                      <a:pt x="1832312" y="772829"/>
                      <a:pt x="1833044" y="771547"/>
                    </a:cubicBezTo>
                    <a:cubicBezTo>
                      <a:pt x="1836702" y="766049"/>
                      <a:pt x="1840178" y="760551"/>
                      <a:pt x="1843654" y="754869"/>
                    </a:cubicBezTo>
                    <a:cubicBezTo>
                      <a:pt x="1844386" y="753587"/>
                      <a:pt x="1845118" y="752120"/>
                      <a:pt x="1846032" y="750838"/>
                    </a:cubicBezTo>
                    <a:cubicBezTo>
                      <a:pt x="1849325" y="745156"/>
                      <a:pt x="1852618" y="739475"/>
                      <a:pt x="1855728" y="733611"/>
                    </a:cubicBezTo>
                    <a:cubicBezTo>
                      <a:pt x="1856277" y="732694"/>
                      <a:pt x="1856643" y="731778"/>
                      <a:pt x="1857192" y="730862"/>
                    </a:cubicBezTo>
                    <a:cubicBezTo>
                      <a:pt x="1891035" y="666902"/>
                      <a:pt x="1911158" y="594879"/>
                      <a:pt x="1914268" y="518274"/>
                    </a:cubicBezTo>
                    <a:cubicBezTo>
                      <a:pt x="1914268" y="517907"/>
                      <a:pt x="1914268" y="517541"/>
                      <a:pt x="1914268" y="517174"/>
                    </a:cubicBezTo>
                    <a:lnTo>
                      <a:pt x="1914268" y="514059"/>
                    </a:lnTo>
                    <a:cubicBezTo>
                      <a:pt x="1914268" y="508927"/>
                      <a:pt x="1914634" y="503613"/>
                      <a:pt x="1914634" y="498481"/>
                    </a:cubicBezTo>
                    <a:cubicBezTo>
                      <a:pt x="1914634" y="493350"/>
                      <a:pt x="1914451" y="488035"/>
                      <a:pt x="1914268" y="482904"/>
                    </a:cubicBezTo>
                    <a:lnTo>
                      <a:pt x="1914268" y="378259"/>
                    </a:lnTo>
                    <a:cubicBezTo>
                      <a:pt x="1914268" y="211488"/>
                      <a:pt x="2049643" y="75689"/>
                      <a:pt x="2216300" y="75689"/>
                    </a:cubicBezTo>
                    <a:cubicBezTo>
                      <a:pt x="2382957" y="75689"/>
                      <a:pt x="2518331" y="211488"/>
                      <a:pt x="2518331" y="378259"/>
                    </a:cubicBezTo>
                    <a:lnTo>
                      <a:pt x="2518331" y="1117918"/>
                    </a:lnTo>
                    <a:cubicBezTo>
                      <a:pt x="2381493" y="1165933"/>
                      <a:pt x="2276121" y="1268745"/>
                      <a:pt x="2223252" y="1397580"/>
                    </a:cubicBezTo>
                    <a:cubicBezTo>
                      <a:pt x="2148430" y="1217064"/>
                      <a:pt x="1970613" y="1089878"/>
                      <a:pt x="1763710" y="1089878"/>
                    </a:cubicBezTo>
                    <a:cubicBezTo>
                      <a:pt x="1742855" y="1089878"/>
                      <a:pt x="1726025" y="1106739"/>
                      <a:pt x="1726025" y="1127631"/>
                    </a:cubicBezTo>
                    <a:cubicBezTo>
                      <a:pt x="1726025" y="1148523"/>
                      <a:pt x="1742855" y="1165383"/>
                      <a:pt x="1763710" y="1165383"/>
                    </a:cubicBezTo>
                    <a:cubicBezTo>
                      <a:pt x="1996408" y="1165383"/>
                      <a:pt x="2185749" y="1355063"/>
                      <a:pt x="2185749" y="1588176"/>
                    </a:cubicBezTo>
                    <a:cubicBezTo>
                      <a:pt x="2185749" y="1821290"/>
                      <a:pt x="1996408" y="2010969"/>
                      <a:pt x="1763710" y="2010969"/>
                    </a:cubicBezTo>
                    <a:lnTo>
                      <a:pt x="1304900" y="2010969"/>
                    </a:lnTo>
                    <a:cubicBezTo>
                      <a:pt x="1304900" y="2010969"/>
                      <a:pt x="1304534" y="2010969"/>
                      <a:pt x="1304352" y="2010969"/>
                    </a:cubicBezTo>
                    <a:cubicBezTo>
                      <a:pt x="1304352" y="2010969"/>
                      <a:pt x="1303986" y="2010969"/>
                      <a:pt x="1303803" y="2010969"/>
                    </a:cubicBezTo>
                    <a:cubicBezTo>
                      <a:pt x="1071105" y="2010969"/>
                      <a:pt x="881763" y="1821290"/>
                      <a:pt x="881763" y="1588176"/>
                    </a:cubicBezTo>
                    <a:cubicBezTo>
                      <a:pt x="881763" y="1355063"/>
                      <a:pt x="1071105" y="1165383"/>
                      <a:pt x="1303803" y="1165383"/>
                    </a:cubicBezTo>
                    <a:cubicBezTo>
                      <a:pt x="1523878" y="1165383"/>
                      <a:pt x="1705170" y="1334904"/>
                      <a:pt x="1724195" y="1550424"/>
                    </a:cubicBezTo>
                    <a:lnTo>
                      <a:pt x="1303803" y="1550424"/>
                    </a:lnTo>
                    <a:cubicBezTo>
                      <a:pt x="1282948" y="1550424"/>
                      <a:pt x="1266117" y="1567284"/>
                      <a:pt x="1266117" y="1588176"/>
                    </a:cubicBezTo>
                    <a:cubicBezTo>
                      <a:pt x="1266117" y="1609069"/>
                      <a:pt x="1282948" y="1625929"/>
                      <a:pt x="1303803" y="1625929"/>
                    </a:cubicBezTo>
                    <a:lnTo>
                      <a:pt x="1763527" y="1625929"/>
                    </a:lnTo>
                    <a:cubicBezTo>
                      <a:pt x="1784382" y="1625929"/>
                      <a:pt x="1801213" y="1609069"/>
                      <a:pt x="1801213" y="1588176"/>
                    </a:cubicBezTo>
                    <a:cubicBezTo>
                      <a:pt x="1801213" y="1313462"/>
                      <a:pt x="1578028" y="1089878"/>
                      <a:pt x="1303803" y="1089878"/>
                    </a:cubicBezTo>
                    <a:cubicBezTo>
                      <a:pt x="1029578" y="1089878"/>
                      <a:pt x="806393" y="1313462"/>
                      <a:pt x="806393" y="1588176"/>
                    </a:cubicBezTo>
                    <a:lnTo>
                      <a:pt x="806393" y="1956906"/>
                    </a:lnTo>
                    <a:cubicBezTo>
                      <a:pt x="806393" y="1971200"/>
                      <a:pt x="794685" y="1982930"/>
                      <a:pt x="780416" y="1982930"/>
                    </a:cubicBezTo>
                    <a:cubicBezTo>
                      <a:pt x="766146" y="1982930"/>
                      <a:pt x="754438" y="1971200"/>
                      <a:pt x="754438" y="1956906"/>
                    </a:cubicBezTo>
                    <a:lnTo>
                      <a:pt x="754438" y="1467771"/>
                    </a:lnTo>
                    <a:cubicBezTo>
                      <a:pt x="754438" y="1259398"/>
                      <a:pt x="585220" y="1089878"/>
                      <a:pt x="377219" y="1089878"/>
                    </a:cubicBezTo>
                    <a:cubicBezTo>
                      <a:pt x="169218" y="1089878"/>
                      <a:pt x="0" y="1259398"/>
                      <a:pt x="0" y="1467771"/>
                    </a:cubicBezTo>
                    <a:lnTo>
                      <a:pt x="0" y="1905042"/>
                    </a:lnTo>
                    <a:cubicBezTo>
                      <a:pt x="0" y="1925934"/>
                      <a:pt x="16830" y="1942795"/>
                      <a:pt x="37685" y="1942795"/>
                    </a:cubicBezTo>
                    <a:cubicBezTo>
                      <a:pt x="58540" y="1942795"/>
                      <a:pt x="75371" y="1925934"/>
                      <a:pt x="75371" y="1905042"/>
                    </a:cubicBezTo>
                    <a:lnTo>
                      <a:pt x="75371" y="1467771"/>
                    </a:lnTo>
                    <a:cubicBezTo>
                      <a:pt x="75371" y="1301000"/>
                      <a:pt x="210745" y="1165200"/>
                      <a:pt x="377402" y="1165200"/>
                    </a:cubicBezTo>
                    <a:cubicBezTo>
                      <a:pt x="544059" y="1165200"/>
                      <a:pt x="679434" y="1301000"/>
                      <a:pt x="679434" y="1467771"/>
                    </a:cubicBezTo>
                    <a:lnTo>
                      <a:pt x="679434" y="1956906"/>
                    </a:lnTo>
                    <a:cubicBezTo>
                      <a:pt x="679434" y="2012802"/>
                      <a:pt x="724802" y="2058435"/>
                      <a:pt x="780782" y="2058435"/>
                    </a:cubicBezTo>
                    <a:cubicBezTo>
                      <a:pt x="836761" y="2058435"/>
                      <a:pt x="882129" y="2012985"/>
                      <a:pt x="882129" y="1956906"/>
                    </a:cubicBezTo>
                    <a:lnTo>
                      <a:pt x="882129" y="1851345"/>
                    </a:lnTo>
                    <a:cubicBezTo>
                      <a:pt x="970123" y="1992459"/>
                      <a:pt x="1126352" y="2086474"/>
                      <a:pt x="1304169" y="2086474"/>
                    </a:cubicBezTo>
                    <a:cubicBezTo>
                      <a:pt x="1304169" y="2086474"/>
                      <a:pt x="1304534" y="2086474"/>
                      <a:pt x="1304717" y="2086474"/>
                    </a:cubicBezTo>
                    <a:cubicBezTo>
                      <a:pt x="1304717" y="2086474"/>
                      <a:pt x="1305083" y="2086474"/>
                      <a:pt x="1305266" y="2086474"/>
                    </a:cubicBezTo>
                    <a:lnTo>
                      <a:pt x="1764076" y="2086474"/>
                    </a:lnTo>
                    <a:cubicBezTo>
                      <a:pt x="1967869" y="2086474"/>
                      <a:pt x="2143308" y="1962954"/>
                      <a:pt x="2220142" y="1787019"/>
                    </a:cubicBezTo>
                    <a:cubicBezTo>
                      <a:pt x="2275389" y="1929050"/>
                      <a:pt x="2393933" y="2041208"/>
                      <a:pt x="2545955" y="2085008"/>
                    </a:cubicBezTo>
                    <a:cubicBezTo>
                      <a:pt x="2549431" y="2086108"/>
                      <a:pt x="2552907" y="2086474"/>
                      <a:pt x="2556383" y="2086474"/>
                    </a:cubicBezTo>
                    <a:cubicBezTo>
                      <a:pt x="2572664" y="2086474"/>
                      <a:pt x="2587848" y="2075662"/>
                      <a:pt x="2592604" y="2059168"/>
                    </a:cubicBezTo>
                    <a:cubicBezTo>
                      <a:pt x="2598275" y="2039192"/>
                      <a:pt x="2586750" y="2018300"/>
                      <a:pt x="2566810" y="2012435"/>
                    </a:cubicBezTo>
                    <a:cubicBezTo>
                      <a:pt x="2393018" y="1962404"/>
                      <a:pt x="2270633" y="1807178"/>
                      <a:pt x="2262034" y="1626295"/>
                    </a:cubicBezTo>
                    <a:cubicBezTo>
                      <a:pt x="2261669" y="1619331"/>
                      <a:pt x="2261486" y="1595140"/>
                      <a:pt x="2261486" y="1587993"/>
                    </a:cubicBezTo>
                    <a:cubicBezTo>
                      <a:pt x="2261486" y="1401796"/>
                      <a:pt x="2380579" y="1239423"/>
                      <a:pt x="2557480" y="1184260"/>
                    </a:cubicBezTo>
                    <a:close/>
                    <a:moveTo>
                      <a:pt x="1684132" y="825427"/>
                    </a:moveTo>
                    <a:cubicBezTo>
                      <a:pt x="1673704" y="833857"/>
                      <a:pt x="1663094" y="841920"/>
                      <a:pt x="1652118" y="849251"/>
                    </a:cubicBezTo>
                    <a:cubicBezTo>
                      <a:pt x="1651020" y="849984"/>
                      <a:pt x="1649739" y="850717"/>
                      <a:pt x="1648459" y="851633"/>
                    </a:cubicBezTo>
                    <a:cubicBezTo>
                      <a:pt x="1638397" y="858231"/>
                      <a:pt x="1627970" y="864462"/>
                      <a:pt x="1617359" y="870326"/>
                    </a:cubicBezTo>
                    <a:cubicBezTo>
                      <a:pt x="1615530" y="871243"/>
                      <a:pt x="1613701" y="872159"/>
                      <a:pt x="1611871" y="873259"/>
                    </a:cubicBezTo>
                    <a:cubicBezTo>
                      <a:pt x="1601627" y="878573"/>
                      <a:pt x="1591199" y="883705"/>
                      <a:pt x="1580406" y="888103"/>
                    </a:cubicBezTo>
                    <a:cubicBezTo>
                      <a:pt x="1578393" y="888836"/>
                      <a:pt x="1576564" y="889569"/>
                      <a:pt x="1574552" y="890486"/>
                    </a:cubicBezTo>
                    <a:cubicBezTo>
                      <a:pt x="1563575" y="894884"/>
                      <a:pt x="1552599" y="898916"/>
                      <a:pt x="1541440" y="902398"/>
                    </a:cubicBezTo>
                    <a:cubicBezTo>
                      <a:pt x="1539976" y="902948"/>
                      <a:pt x="1538330" y="903314"/>
                      <a:pt x="1536683" y="903681"/>
                    </a:cubicBezTo>
                    <a:cubicBezTo>
                      <a:pt x="1524792" y="907163"/>
                      <a:pt x="1512901" y="910278"/>
                      <a:pt x="1500644" y="912661"/>
                    </a:cubicBezTo>
                    <a:cubicBezTo>
                      <a:pt x="1499730" y="912844"/>
                      <a:pt x="1498815" y="913027"/>
                      <a:pt x="1497900" y="913210"/>
                    </a:cubicBezTo>
                    <a:cubicBezTo>
                      <a:pt x="1485095" y="915776"/>
                      <a:pt x="1472106" y="917609"/>
                      <a:pt x="1459117" y="918892"/>
                    </a:cubicBezTo>
                    <a:cubicBezTo>
                      <a:pt x="1458752" y="918892"/>
                      <a:pt x="1458386" y="918892"/>
                      <a:pt x="1458020" y="918892"/>
                    </a:cubicBezTo>
                    <a:cubicBezTo>
                      <a:pt x="1444482" y="920175"/>
                      <a:pt x="1430762" y="920908"/>
                      <a:pt x="1416859" y="920908"/>
                    </a:cubicBezTo>
                    <a:cubicBezTo>
                      <a:pt x="1402955" y="920908"/>
                      <a:pt x="1389967" y="920175"/>
                      <a:pt x="1376795" y="918892"/>
                    </a:cubicBezTo>
                    <a:cubicBezTo>
                      <a:pt x="1375880" y="918892"/>
                      <a:pt x="1375149" y="918892"/>
                      <a:pt x="1374234" y="918708"/>
                    </a:cubicBezTo>
                    <a:cubicBezTo>
                      <a:pt x="1361977" y="917426"/>
                      <a:pt x="1349903" y="915593"/>
                      <a:pt x="1338012" y="913394"/>
                    </a:cubicBezTo>
                    <a:cubicBezTo>
                      <a:pt x="1336000" y="913027"/>
                      <a:pt x="1333987" y="912661"/>
                      <a:pt x="1331975" y="912294"/>
                    </a:cubicBezTo>
                    <a:cubicBezTo>
                      <a:pt x="1321182" y="910095"/>
                      <a:pt x="1310754" y="907346"/>
                      <a:pt x="1300144" y="904414"/>
                    </a:cubicBezTo>
                    <a:cubicBezTo>
                      <a:pt x="1296302" y="903314"/>
                      <a:pt x="1292643" y="902215"/>
                      <a:pt x="1288802" y="901115"/>
                    </a:cubicBezTo>
                    <a:cubicBezTo>
                      <a:pt x="1280204" y="898366"/>
                      <a:pt x="1271606" y="895251"/>
                      <a:pt x="1263190" y="891952"/>
                    </a:cubicBezTo>
                    <a:cubicBezTo>
                      <a:pt x="1257885" y="889936"/>
                      <a:pt x="1252580" y="887737"/>
                      <a:pt x="1247275" y="885354"/>
                    </a:cubicBezTo>
                    <a:cubicBezTo>
                      <a:pt x="1240323" y="882239"/>
                      <a:pt x="1233554" y="879123"/>
                      <a:pt x="1226786" y="875641"/>
                    </a:cubicBezTo>
                    <a:cubicBezTo>
                      <a:pt x="1220931" y="872709"/>
                      <a:pt x="1215077" y="869593"/>
                      <a:pt x="1209223" y="866295"/>
                    </a:cubicBezTo>
                    <a:cubicBezTo>
                      <a:pt x="1203004" y="862813"/>
                      <a:pt x="1196967" y="859147"/>
                      <a:pt x="1191113" y="855482"/>
                    </a:cubicBezTo>
                    <a:cubicBezTo>
                      <a:pt x="1185624" y="852000"/>
                      <a:pt x="1180136" y="848335"/>
                      <a:pt x="1174831" y="844669"/>
                    </a:cubicBezTo>
                    <a:cubicBezTo>
                      <a:pt x="1168611" y="840271"/>
                      <a:pt x="1162391" y="835689"/>
                      <a:pt x="1156354" y="830924"/>
                    </a:cubicBezTo>
                    <a:cubicBezTo>
                      <a:pt x="1151781" y="827442"/>
                      <a:pt x="1147390" y="823777"/>
                      <a:pt x="1143000" y="819929"/>
                    </a:cubicBezTo>
                    <a:cubicBezTo>
                      <a:pt x="1136414" y="814431"/>
                      <a:pt x="1130011" y="808566"/>
                      <a:pt x="1123791" y="802518"/>
                    </a:cubicBezTo>
                    <a:cubicBezTo>
                      <a:pt x="1119950" y="798853"/>
                      <a:pt x="1116291" y="795188"/>
                      <a:pt x="1112632" y="791339"/>
                    </a:cubicBezTo>
                    <a:cubicBezTo>
                      <a:pt x="1106595" y="785108"/>
                      <a:pt x="1100924" y="778694"/>
                      <a:pt x="1095253" y="772096"/>
                    </a:cubicBezTo>
                    <a:cubicBezTo>
                      <a:pt x="1091411" y="767698"/>
                      <a:pt x="1087752" y="763116"/>
                      <a:pt x="1084276" y="758535"/>
                    </a:cubicBezTo>
                    <a:cubicBezTo>
                      <a:pt x="1079520" y="752487"/>
                      <a:pt x="1075130" y="746439"/>
                      <a:pt x="1070739" y="740391"/>
                    </a:cubicBezTo>
                    <a:cubicBezTo>
                      <a:pt x="1066897" y="735077"/>
                      <a:pt x="1063239" y="729396"/>
                      <a:pt x="1059763" y="723898"/>
                    </a:cubicBezTo>
                    <a:cubicBezTo>
                      <a:pt x="1056104" y="718033"/>
                      <a:pt x="1052445" y="712169"/>
                      <a:pt x="1049152" y="706121"/>
                    </a:cubicBezTo>
                    <a:cubicBezTo>
                      <a:pt x="1045859" y="700256"/>
                      <a:pt x="1042566" y="694392"/>
                      <a:pt x="1039639" y="688344"/>
                    </a:cubicBezTo>
                    <a:cubicBezTo>
                      <a:pt x="1036347" y="681747"/>
                      <a:pt x="1033054" y="674966"/>
                      <a:pt x="1030127" y="668185"/>
                    </a:cubicBezTo>
                    <a:cubicBezTo>
                      <a:pt x="1027748" y="662870"/>
                      <a:pt x="1025553" y="657372"/>
                      <a:pt x="1023358" y="651874"/>
                    </a:cubicBezTo>
                    <a:cubicBezTo>
                      <a:pt x="1020065" y="643444"/>
                      <a:pt x="1016955" y="635014"/>
                      <a:pt x="1014211" y="626401"/>
                    </a:cubicBezTo>
                    <a:cubicBezTo>
                      <a:pt x="1012930" y="622552"/>
                      <a:pt x="1011833" y="618703"/>
                      <a:pt x="1010735" y="614855"/>
                    </a:cubicBezTo>
                    <a:cubicBezTo>
                      <a:pt x="1007808" y="604409"/>
                      <a:pt x="1005064" y="593963"/>
                      <a:pt x="1002869" y="583150"/>
                    </a:cubicBezTo>
                    <a:cubicBezTo>
                      <a:pt x="1002503" y="581134"/>
                      <a:pt x="1002137" y="579118"/>
                      <a:pt x="1001771" y="577102"/>
                    </a:cubicBezTo>
                    <a:cubicBezTo>
                      <a:pt x="999576" y="565190"/>
                      <a:pt x="997564" y="553094"/>
                      <a:pt x="996466" y="540999"/>
                    </a:cubicBezTo>
                    <a:cubicBezTo>
                      <a:pt x="996466" y="540083"/>
                      <a:pt x="996466" y="539166"/>
                      <a:pt x="996283" y="538433"/>
                    </a:cubicBezTo>
                    <a:cubicBezTo>
                      <a:pt x="995002" y="525238"/>
                      <a:pt x="994271" y="511860"/>
                      <a:pt x="994271" y="498298"/>
                    </a:cubicBezTo>
                    <a:cubicBezTo>
                      <a:pt x="994271" y="484736"/>
                      <a:pt x="995002" y="471358"/>
                      <a:pt x="996283" y="458163"/>
                    </a:cubicBezTo>
                    <a:cubicBezTo>
                      <a:pt x="996283" y="457247"/>
                      <a:pt x="996283" y="456330"/>
                      <a:pt x="996466" y="455597"/>
                    </a:cubicBezTo>
                    <a:cubicBezTo>
                      <a:pt x="997747" y="443319"/>
                      <a:pt x="999576" y="431406"/>
                      <a:pt x="1001771" y="419311"/>
                    </a:cubicBezTo>
                    <a:cubicBezTo>
                      <a:pt x="1002137" y="417295"/>
                      <a:pt x="1002503" y="415279"/>
                      <a:pt x="1002869" y="413263"/>
                    </a:cubicBezTo>
                    <a:cubicBezTo>
                      <a:pt x="1005064" y="402634"/>
                      <a:pt x="1007808" y="392004"/>
                      <a:pt x="1010735" y="381558"/>
                    </a:cubicBezTo>
                    <a:cubicBezTo>
                      <a:pt x="1011833" y="377710"/>
                      <a:pt x="1012930" y="373861"/>
                      <a:pt x="1014028" y="370196"/>
                    </a:cubicBezTo>
                    <a:cubicBezTo>
                      <a:pt x="1016772" y="361582"/>
                      <a:pt x="1019882" y="352969"/>
                      <a:pt x="1023175" y="344539"/>
                    </a:cubicBezTo>
                    <a:cubicBezTo>
                      <a:pt x="1025370" y="339224"/>
                      <a:pt x="1027383" y="333726"/>
                      <a:pt x="1029761" y="328595"/>
                    </a:cubicBezTo>
                    <a:cubicBezTo>
                      <a:pt x="1030858" y="326212"/>
                      <a:pt x="1031956" y="324013"/>
                      <a:pt x="1033054" y="321630"/>
                    </a:cubicBezTo>
                    <a:cubicBezTo>
                      <a:pt x="1038725" y="309168"/>
                      <a:pt x="1045128" y="297073"/>
                      <a:pt x="1051896" y="285344"/>
                    </a:cubicBezTo>
                    <a:cubicBezTo>
                      <a:pt x="1052445" y="284244"/>
                      <a:pt x="1053177" y="283328"/>
                      <a:pt x="1053726" y="282228"/>
                    </a:cubicBezTo>
                    <a:cubicBezTo>
                      <a:pt x="1059946" y="271599"/>
                      <a:pt x="1066897" y="261336"/>
                      <a:pt x="1074032" y="251257"/>
                    </a:cubicBezTo>
                    <a:cubicBezTo>
                      <a:pt x="1075495" y="249241"/>
                      <a:pt x="1076959" y="247225"/>
                      <a:pt x="1078422" y="245209"/>
                    </a:cubicBezTo>
                    <a:cubicBezTo>
                      <a:pt x="1085191" y="236229"/>
                      <a:pt x="1092326" y="227432"/>
                      <a:pt x="1099643" y="219002"/>
                    </a:cubicBezTo>
                    <a:cubicBezTo>
                      <a:pt x="1101839" y="216619"/>
                      <a:pt x="1103851" y="214237"/>
                      <a:pt x="1106046" y="211855"/>
                    </a:cubicBezTo>
                    <a:cubicBezTo>
                      <a:pt x="1113730" y="203608"/>
                      <a:pt x="1121596" y="195544"/>
                      <a:pt x="1129828" y="187847"/>
                    </a:cubicBezTo>
                    <a:cubicBezTo>
                      <a:pt x="1131658" y="186197"/>
                      <a:pt x="1133487" y="184365"/>
                      <a:pt x="1135499" y="182715"/>
                    </a:cubicBezTo>
                    <a:cubicBezTo>
                      <a:pt x="1143183" y="175935"/>
                      <a:pt x="1151049" y="169337"/>
                      <a:pt x="1159281" y="163106"/>
                    </a:cubicBezTo>
                    <a:cubicBezTo>
                      <a:pt x="1161659" y="161273"/>
                      <a:pt x="1164038" y="159441"/>
                      <a:pt x="1166416" y="157791"/>
                    </a:cubicBezTo>
                    <a:cubicBezTo>
                      <a:pt x="1174282" y="151927"/>
                      <a:pt x="1182331" y="146429"/>
                      <a:pt x="1190564" y="141298"/>
                    </a:cubicBezTo>
                    <a:cubicBezTo>
                      <a:pt x="1193491" y="139465"/>
                      <a:pt x="1196418" y="137632"/>
                      <a:pt x="1199345" y="135983"/>
                    </a:cubicBezTo>
                    <a:cubicBezTo>
                      <a:pt x="1207211" y="131218"/>
                      <a:pt x="1215443" y="126820"/>
                      <a:pt x="1223676" y="122421"/>
                    </a:cubicBezTo>
                    <a:cubicBezTo>
                      <a:pt x="1227151" y="120589"/>
                      <a:pt x="1230627" y="118939"/>
                      <a:pt x="1234103" y="117290"/>
                    </a:cubicBezTo>
                    <a:cubicBezTo>
                      <a:pt x="1241969" y="113441"/>
                      <a:pt x="1250019" y="109959"/>
                      <a:pt x="1258068" y="106660"/>
                    </a:cubicBezTo>
                    <a:cubicBezTo>
                      <a:pt x="1262093" y="105011"/>
                      <a:pt x="1266300" y="103362"/>
                      <a:pt x="1270325" y="101895"/>
                    </a:cubicBezTo>
                    <a:cubicBezTo>
                      <a:pt x="1278008" y="99146"/>
                      <a:pt x="1285692" y="96581"/>
                      <a:pt x="1293558" y="94015"/>
                    </a:cubicBezTo>
                    <a:cubicBezTo>
                      <a:pt x="1298315" y="92549"/>
                      <a:pt x="1303071" y="91083"/>
                      <a:pt x="1308010" y="89800"/>
                    </a:cubicBezTo>
                    <a:cubicBezTo>
                      <a:pt x="1315328" y="87784"/>
                      <a:pt x="1322828" y="86135"/>
                      <a:pt x="1330329" y="84485"/>
                    </a:cubicBezTo>
                    <a:cubicBezTo>
                      <a:pt x="1335817" y="83386"/>
                      <a:pt x="1341305" y="82286"/>
                      <a:pt x="1346793" y="81370"/>
                    </a:cubicBezTo>
                    <a:cubicBezTo>
                      <a:pt x="1353745" y="80270"/>
                      <a:pt x="1360696" y="79171"/>
                      <a:pt x="1367831" y="78438"/>
                    </a:cubicBezTo>
                    <a:cubicBezTo>
                      <a:pt x="1374051" y="77704"/>
                      <a:pt x="1380271" y="77155"/>
                      <a:pt x="1386491" y="76605"/>
                    </a:cubicBezTo>
                    <a:cubicBezTo>
                      <a:pt x="1396370" y="75872"/>
                      <a:pt x="1406431" y="75139"/>
                      <a:pt x="1416493" y="75139"/>
                    </a:cubicBezTo>
                    <a:cubicBezTo>
                      <a:pt x="1429116" y="75139"/>
                      <a:pt x="1441555" y="75689"/>
                      <a:pt x="1453995" y="76788"/>
                    </a:cubicBezTo>
                    <a:cubicBezTo>
                      <a:pt x="1454727" y="76788"/>
                      <a:pt x="1455459" y="76788"/>
                      <a:pt x="1456190" y="76788"/>
                    </a:cubicBezTo>
                    <a:cubicBezTo>
                      <a:pt x="1468447" y="77888"/>
                      <a:pt x="1480704" y="79720"/>
                      <a:pt x="1492778" y="81920"/>
                    </a:cubicBezTo>
                    <a:cubicBezTo>
                      <a:pt x="1493510" y="81920"/>
                      <a:pt x="1494059" y="82103"/>
                      <a:pt x="1494790" y="82286"/>
                    </a:cubicBezTo>
                    <a:cubicBezTo>
                      <a:pt x="1506864" y="84669"/>
                      <a:pt x="1518938" y="87418"/>
                      <a:pt x="1530829" y="90716"/>
                    </a:cubicBezTo>
                    <a:cubicBezTo>
                      <a:pt x="1531378" y="90716"/>
                      <a:pt x="1531927" y="91083"/>
                      <a:pt x="1532476" y="91266"/>
                    </a:cubicBezTo>
                    <a:cubicBezTo>
                      <a:pt x="1544367" y="94748"/>
                      <a:pt x="1556258" y="98597"/>
                      <a:pt x="1567783" y="103178"/>
                    </a:cubicBezTo>
                    <a:cubicBezTo>
                      <a:pt x="1568149" y="103178"/>
                      <a:pt x="1568698" y="103545"/>
                      <a:pt x="1569063" y="103728"/>
                    </a:cubicBezTo>
                    <a:cubicBezTo>
                      <a:pt x="1580772" y="108310"/>
                      <a:pt x="1592114" y="113258"/>
                      <a:pt x="1603456" y="118939"/>
                    </a:cubicBezTo>
                    <a:cubicBezTo>
                      <a:pt x="1603822" y="118939"/>
                      <a:pt x="1604005" y="119306"/>
                      <a:pt x="1604371" y="119306"/>
                    </a:cubicBezTo>
                    <a:cubicBezTo>
                      <a:pt x="1615713" y="124987"/>
                      <a:pt x="1626872" y="131218"/>
                      <a:pt x="1637665" y="137815"/>
                    </a:cubicBezTo>
                    <a:cubicBezTo>
                      <a:pt x="1637665" y="137815"/>
                      <a:pt x="1637665" y="137815"/>
                      <a:pt x="1637665" y="137815"/>
                    </a:cubicBezTo>
                    <a:cubicBezTo>
                      <a:pt x="1659618" y="151377"/>
                      <a:pt x="1680473" y="167138"/>
                      <a:pt x="1700047" y="184915"/>
                    </a:cubicBezTo>
                    <a:cubicBezTo>
                      <a:pt x="1742489" y="223584"/>
                      <a:pt x="1776150" y="269583"/>
                      <a:pt x="1799932" y="321447"/>
                    </a:cubicBezTo>
                    <a:cubicBezTo>
                      <a:pt x="1799932" y="321814"/>
                      <a:pt x="1800298" y="321997"/>
                      <a:pt x="1800481" y="322364"/>
                    </a:cubicBezTo>
                    <a:cubicBezTo>
                      <a:pt x="1822982" y="371479"/>
                      <a:pt x="1836154" y="425359"/>
                      <a:pt x="1838349" y="482354"/>
                    </a:cubicBezTo>
                    <a:lnTo>
                      <a:pt x="1838349" y="497932"/>
                    </a:lnTo>
                    <a:cubicBezTo>
                      <a:pt x="1838349" y="610823"/>
                      <a:pt x="1794444" y="717117"/>
                      <a:pt x="1714682" y="796837"/>
                    </a:cubicBezTo>
                    <a:cubicBezTo>
                      <a:pt x="1704804" y="806733"/>
                      <a:pt x="1694376" y="816263"/>
                      <a:pt x="1683766" y="825060"/>
                    </a:cubicBezTo>
                    <a:cubicBezTo>
                      <a:pt x="1683766" y="825060"/>
                      <a:pt x="1683583" y="825060"/>
                      <a:pt x="1683400" y="8252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FED89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21CB5F92-028C-64E1-5FC8-60C912F336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8336280" y="1"/>
            <a:ext cx="3855720" cy="4738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5525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19276186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AAACF398-9624-E3D5-5693-5A930292AD6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7942" y="688376"/>
            <a:ext cx="4116116" cy="458163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956ED7-B372-6CD7-7FFC-831FBB3F6FA1}"/>
              </a:ext>
            </a:extLst>
          </p:cNvPr>
          <p:cNvGrpSpPr/>
          <p:nvPr userDrawn="1"/>
        </p:nvGrpSpPr>
        <p:grpSpPr>
          <a:xfrm>
            <a:off x="0" y="2119277"/>
            <a:ext cx="3856012" cy="4738354"/>
            <a:chOff x="0" y="2119277"/>
            <a:chExt cx="3856012" cy="4738354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0C87AE5-2B54-01EE-6892-73460FEDB475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6C33B01-6B1E-FA57-A1A9-A4ECBE7DAC0B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93C1B5A-7C14-D808-1046-BB1C09D885E0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A402CE-C61E-7E84-834F-A2CFE15DD981}"/>
              </a:ext>
            </a:extLst>
          </p:cNvPr>
          <p:cNvGrpSpPr/>
          <p:nvPr userDrawn="1"/>
        </p:nvGrpSpPr>
        <p:grpSpPr>
          <a:xfrm rot="10800000">
            <a:off x="8343989" y="0"/>
            <a:ext cx="3856012" cy="4738354"/>
            <a:chOff x="0" y="2119277"/>
            <a:chExt cx="3856012" cy="4738354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375787C-DB0D-A9A5-86A7-756CE7049024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FD02DB2-9E80-4A15-14B6-16BFB97C37AC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91902EB-0D7C-1CE6-858F-CD908C003446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</p:spTree>
    <p:extLst>
      <p:ext uri="{BB962C8B-B14F-4D97-AF65-F5344CB8AC3E}">
        <p14:creationId xmlns:p14="http://schemas.microsoft.com/office/powerpoint/2010/main" val="359659542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1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14C9642-D545-80EF-31B5-C9F42A24BA5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6" name="Title Placeholder 12">
            <a:extLst>
              <a:ext uri="{FF2B5EF4-FFF2-40B4-BE49-F238E27FC236}">
                <a16:creationId xmlns:a16="http://schemas.microsoft.com/office/drawing/2014/main" id="{010E89FF-89E7-D9DB-5BAA-F86D2B3EB1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9655968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2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A3FDB7CF-A801-EA04-6131-DFDBACC4A13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18022ACE-874E-26E2-C9F8-E15C286D77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343846881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3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21B32E25-301D-C57F-A381-0E2774E2D2C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13A4D5E2-A95B-4F98-72AB-9A5814D375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6448408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1 presenter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A03DADC-E7BB-A511-4041-794E072A3E9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013633" y="3517900"/>
            <a:ext cx="6877741" cy="8905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5784906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2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56C95E59-D5E5-9EFC-5769-1A41110A67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620712F-43E8-BEC0-798E-D9CB202459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26661278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3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D5DCED46-5E61-49AF-0642-2556241DE20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548B9292-3457-94FF-EE25-28258FAC81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64317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1 present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6">
            <a:extLst>
              <a:ext uri="{FF2B5EF4-FFF2-40B4-BE49-F238E27FC236}">
                <a16:creationId xmlns:a16="http://schemas.microsoft.com/office/drawing/2014/main" id="{9552D259-26AD-F867-BCB0-470786318DF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22D46284-020C-D24F-E6F3-80C73E2D4132}"/>
              </a:ext>
            </a:extLst>
          </p:cNvPr>
          <p:cNvGrpSpPr/>
          <p:nvPr/>
        </p:nvGrpSpPr>
        <p:grpSpPr>
          <a:xfrm>
            <a:off x="7353931" y="1103396"/>
            <a:ext cx="2216917" cy="681668"/>
            <a:chOff x="7353931" y="1103396"/>
            <a:chExt cx="2216917" cy="681668"/>
          </a:xfrm>
        </p:grpSpPr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8A4C25C9-499B-28CD-70D3-B040AFF1AED3}"/>
                </a:ext>
              </a:extLst>
            </p:cNvPr>
            <p:cNvGrpSpPr/>
            <p:nvPr/>
          </p:nvGrpSpPr>
          <p:grpSpPr>
            <a:xfrm>
              <a:off x="7353931" y="1103396"/>
              <a:ext cx="2216917" cy="525984"/>
              <a:chOff x="7353931" y="1103396"/>
              <a:chExt cx="2216917" cy="525984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922725D6-F19A-6D72-5FF7-F6BDD79763DD}"/>
                  </a:ext>
                </a:extLst>
              </p:cNvPr>
              <p:cNvGrpSpPr/>
              <p:nvPr/>
            </p:nvGrpSpPr>
            <p:grpSpPr>
              <a:xfrm>
                <a:off x="8014161" y="1178711"/>
                <a:ext cx="1556686" cy="294984"/>
                <a:chOff x="8014161" y="1178711"/>
                <a:chExt cx="1556686" cy="294984"/>
              </a:xfrm>
              <a:solidFill>
                <a:schemeClr val="bg1"/>
              </a:solidFill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AD51269-4CD4-4511-8567-A4E113033250}"/>
                    </a:ext>
                  </a:extLst>
                </p:cNvPr>
                <p:cNvSpPr/>
                <p:nvPr/>
              </p:nvSpPr>
              <p:spPr>
                <a:xfrm>
                  <a:off x="8014161" y="1191874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26595ECC-5108-D6C3-6CFB-84E659069841}"/>
                    </a:ext>
                  </a:extLst>
                </p:cNvPr>
                <p:cNvSpPr/>
                <p:nvPr/>
              </p:nvSpPr>
              <p:spPr>
                <a:xfrm>
                  <a:off x="8207542" y="1187542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FB3721F-E756-D631-5003-2ECF5C9E2DAA}"/>
                    </a:ext>
                  </a:extLst>
                </p:cNvPr>
                <p:cNvSpPr/>
                <p:nvPr/>
              </p:nvSpPr>
              <p:spPr>
                <a:xfrm>
                  <a:off x="8530396" y="1191874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4D8C967-BD76-DA8A-1209-B0FA7CBC1658}"/>
                    </a:ext>
                  </a:extLst>
                </p:cNvPr>
                <p:cNvSpPr/>
                <p:nvPr/>
              </p:nvSpPr>
              <p:spPr>
                <a:xfrm>
                  <a:off x="8761466" y="1265190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C1DAE119-4AAA-D838-16CA-487C78A439F3}"/>
                    </a:ext>
                  </a:extLst>
                </p:cNvPr>
                <p:cNvSpPr/>
                <p:nvPr/>
              </p:nvSpPr>
              <p:spPr>
                <a:xfrm>
                  <a:off x="8976019" y="1212036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5AAB2D27-E9D1-29BC-4C84-FCEDF81CF3AC}"/>
                    </a:ext>
                  </a:extLst>
                </p:cNvPr>
                <p:cNvSpPr/>
                <p:nvPr/>
              </p:nvSpPr>
              <p:spPr>
                <a:xfrm>
                  <a:off x="9137419" y="1265023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9107600-69D1-C252-6BCC-B85C1C23BFBC}"/>
                    </a:ext>
                  </a:extLst>
                </p:cNvPr>
                <p:cNvSpPr/>
                <p:nvPr/>
              </p:nvSpPr>
              <p:spPr>
                <a:xfrm>
                  <a:off x="9359731" y="1178711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09110EDF-9A4A-2634-8707-1BF593DE04DC}"/>
                    </a:ext>
                  </a:extLst>
                </p:cNvPr>
                <p:cNvSpPr/>
                <p:nvPr/>
              </p:nvSpPr>
              <p:spPr>
                <a:xfrm>
                  <a:off x="9473797" y="1192263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B72376C4-BC7A-3B70-D497-04439028D6A1}"/>
                  </a:ext>
                </a:extLst>
              </p:cNvPr>
              <p:cNvGrpSpPr/>
              <p:nvPr/>
            </p:nvGrpSpPr>
            <p:grpSpPr>
              <a:xfrm>
                <a:off x="7353931" y="1103396"/>
                <a:ext cx="524770" cy="525984"/>
                <a:chOff x="7353931" y="1103396"/>
                <a:chExt cx="524770" cy="525984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98C0698C-8CAB-F1D6-EC39-FE51E7D6955D}"/>
                    </a:ext>
                  </a:extLst>
                </p:cNvPr>
                <p:cNvSpPr/>
                <p:nvPr/>
              </p:nvSpPr>
              <p:spPr>
                <a:xfrm>
                  <a:off x="7353931" y="1142442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30010858-79AB-7849-0C18-2F95AB5A8A23}"/>
                    </a:ext>
                  </a:extLst>
                </p:cNvPr>
                <p:cNvSpPr/>
                <p:nvPr/>
              </p:nvSpPr>
              <p:spPr>
                <a:xfrm>
                  <a:off x="7473462" y="1103396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82C91CB9-539D-21C6-FF4F-CA1B9AA19BDA}"/>
                </a:ext>
              </a:extLst>
            </p:cNvPr>
            <p:cNvGrpSpPr/>
            <p:nvPr/>
          </p:nvGrpSpPr>
          <p:grpSpPr>
            <a:xfrm>
              <a:off x="8014272" y="1583391"/>
              <a:ext cx="1526867" cy="201673"/>
              <a:chOff x="8014272" y="1583391"/>
              <a:chExt cx="1526867" cy="201673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66B5FF7D-AB02-27EA-4E9E-077FF9E29642}"/>
                  </a:ext>
                </a:extLst>
              </p:cNvPr>
              <p:cNvGrpSpPr/>
              <p:nvPr/>
            </p:nvGrpSpPr>
            <p:grpSpPr>
              <a:xfrm>
                <a:off x="8014272" y="1629213"/>
                <a:ext cx="1526867" cy="135578"/>
                <a:chOff x="8014272" y="1629213"/>
                <a:chExt cx="1526867" cy="135578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27CA7B85-EE3F-C191-1258-11AFB3D74BBC}"/>
                    </a:ext>
                  </a:extLst>
                </p:cNvPr>
                <p:cNvSpPr/>
                <p:nvPr/>
              </p:nvSpPr>
              <p:spPr>
                <a:xfrm>
                  <a:off x="8814121" y="1629380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EEDA622-AAF6-135B-8532-A95446455A1D}"/>
                    </a:ext>
                  </a:extLst>
                </p:cNvPr>
                <p:cNvSpPr/>
                <p:nvPr/>
              </p:nvSpPr>
              <p:spPr>
                <a:xfrm>
                  <a:off x="8908067" y="1629269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D9A7DF8-AF80-AB8D-1F6E-7014297035A2}"/>
                    </a:ext>
                  </a:extLst>
                </p:cNvPr>
                <p:cNvSpPr/>
                <p:nvPr/>
              </p:nvSpPr>
              <p:spPr>
                <a:xfrm>
                  <a:off x="9014983" y="1629269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00A9D2DF-C511-E0B4-6390-7E225CB1DCE5}"/>
                    </a:ext>
                  </a:extLst>
                </p:cNvPr>
                <p:cNvSpPr/>
                <p:nvPr/>
              </p:nvSpPr>
              <p:spPr>
                <a:xfrm>
                  <a:off x="9172669" y="1629269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C4493BB-3D87-D132-91F0-C4FD99677A9D}"/>
                    </a:ext>
                  </a:extLst>
                </p:cNvPr>
                <p:cNvSpPr/>
                <p:nvPr/>
              </p:nvSpPr>
              <p:spPr>
                <a:xfrm>
                  <a:off x="9270939" y="1629213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C1DBBFF-E525-A39D-467F-ACEBAF22D6B9}"/>
                    </a:ext>
                  </a:extLst>
                </p:cNvPr>
                <p:cNvSpPr/>
                <p:nvPr/>
              </p:nvSpPr>
              <p:spPr>
                <a:xfrm>
                  <a:off x="9371371" y="1629269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4" name="Graphic 1">
                  <a:extLst>
                    <a:ext uri="{FF2B5EF4-FFF2-40B4-BE49-F238E27FC236}">
                      <a16:creationId xmlns:a16="http://schemas.microsoft.com/office/drawing/2014/main" id="{7BFD306C-A409-6A46-8F90-6AA1193D9839}"/>
                    </a:ext>
                  </a:extLst>
                </p:cNvPr>
                <p:cNvGrpSpPr/>
                <p:nvPr/>
              </p:nvGrpSpPr>
              <p:grpSpPr>
                <a:xfrm>
                  <a:off x="8014272" y="1629213"/>
                  <a:ext cx="175200" cy="98809"/>
                  <a:chOff x="8014272" y="1629213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DA9133E4-2A54-B481-20A3-C0681D4A3169}"/>
                      </a:ext>
                    </a:extLst>
                  </p:cNvPr>
                  <p:cNvSpPr/>
                  <p:nvPr/>
                </p:nvSpPr>
                <p:spPr>
                  <a:xfrm>
                    <a:off x="8014272" y="1629213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46166779-B54C-542E-2C26-00DAB5775773}"/>
                      </a:ext>
                    </a:extLst>
                  </p:cNvPr>
                  <p:cNvSpPr/>
                  <p:nvPr/>
                </p:nvSpPr>
                <p:spPr>
                  <a:xfrm>
                    <a:off x="8114759" y="1629269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61586804-196A-DABE-A51F-68BDFE8C4CB8}"/>
                    </a:ext>
                  </a:extLst>
                </p:cNvPr>
                <p:cNvSpPr/>
                <p:nvPr/>
              </p:nvSpPr>
              <p:spPr>
                <a:xfrm>
                  <a:off x="9460107" y="1631046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467E32A6-CC7A-CB2D-597B-110C10B2F712}"/>
                  </a:ext>
                </a:extLst>
              </p:cNvPr>
              <p:cNvGrpSpPr/>
              <p:nvPr/>
            </p:nvGrpSpPr>
            <p:grpSpPr>
              <a:xfrm>
                <a:off x="8262857" y="1583391"/>
                <a:ext cx="481981" cy="201673"/>
                <a:chOff x="8262857" y="1583391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32703FAD-2852-FEC7-AD94-24FA4A68B997}"/>
                    </a:ext>
                  </a:extLst>
                </p:cNvPr>
                <p:cNvGrpSpPr/>
                <p:nvPr/>
              </p:nvGrpSpPr>
              <p:grpSpPr>
                <a:xfrm>
                  <a:off x="8262857" y="1583391"/>
                  <a:ext cx="481981" cy="201673"/>
                  <a:chOff x="8262857" y="1583391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0" name="Freeform 49">
                    <a:extLst>
                      <a:ext uri="{FF2B5EF4-FFF2-40B4-BE49-F238E27FC236}">
                        <a16:creationId xmlns:a16="http://schemas.microsoft.com/office/drawing/2014/main" id="{6232CA50-6D62-5CA5-2264-43566478495D}"/>
                      </a:ext>
                    </a:extLst>
                  </p:cNvPr>
                  <p:cNvSpPr/>
                  <p:nvPr/>
                </p:nvSpPr>
                <p:spPr>
                  <a:xfrm>
                    <a:off x="8262857" y="1621715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E1AFE8D0-A38E-510C-C8F9-62C80319AF2D}"/>
                      </a:ext>
                    </a:extLst>
                  </p:cNvPr>
                  <p:cNvSpPr/>
                  <p:nvPr/>
                </p:nvSpPr>
                <p:spPr>
                  <a:xfrm>
                    <a:off x="8375260" y="1621715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F36DF7E0-CAF8-1F71-D454-AC4F63183B25}"/>
                      </a:ext>
                    </a:extLst>
                  </p:cNvPr>
                  <p:cNvSpPr/>
                  <p:nvPr/>
                </p:nvSpPr>
                <p:spPr>
                  <a:xfrm>
                    <a:off x="8477132" y="1583391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17179AE0-1901-1EA3-0A7E-262039F2EE74}"/>
                      </a:ext>
                    </a:extLst>
                  </p:cNvPr>
                  <p:cNvSpPr/>
                  <p:nvPr/>
                </p:nvSpPr>
                <p:spPr>
                  <a:xfrm>
                    <a:off x="8663187" y="1621715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60CD1BC-6F13-5A44-79E2-3B67943E736B}"/>
                      </a:ext>
                    </a:extLst>
                  </p:cNvPr>
                  <p:cNvSpPr/>
                  <p:nvPr/>
                </p:nvSpPr>
                <p:spPr>
                  <a:xfrm>
                    <a:off x="8555172" y="1621826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CA76E66-FA15-AB24-66B8-A55CB845988A}"/>
                    </a:ext>
                  </a:extLst>
                </p:cNvPr>
                <p:cNvSpPr/>
                <p:nvPr/>
              </p:nvSpPr>
              <p:spPr>
                <a:xfrm>
                  <a:off x="8580889" y="1583724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803468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2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C65FEDF3-96B1-6283-AFD7-10B637E65B9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2276" t="4461" b="8052"/>
          <a:stretch/>
        </p:blipFill>
        <p:spPr>
          <a:xfrm>
            <a:off x="0" y="-1"/>
            <a:ext cx="5013650" cy="6858001"/>
          </a:xfrm>
          <a:prstGeom prst="rect">
            <a:avLst/>
          </a:prstGeom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E7CA7CE2-4175-634F-465B-823D4878F2EF}"/>
              </a:ext>
            </a:extLst>
          </p:cNvPr>
          <p:cNvGrpSpPr/>
          <p:nvPr/>
        </p:nvGrpSpPr>
        <p:grpSpPr>
          <a:xfrm>
            <a:off x="6586147" y="1057586"/>
            <a:ext cx="2736445" cy="841416"/>
            <a:chOff x="6586147" y="1057586"/>
            <a:chExt cx="2736445" cy="841416"/>
          </a:xfrm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58164A04-DADC-47A7-AB8C-D34D8D2E0FBD}"/>
                </a:ext>
              </a:extLst>
            </p:cNvPr>
            <p:cNvGrpSpPr/>
            <p:nvPr/>
          </p:nvGrpSpPr>
          <p:grpSpPr>
            <a:xfrm>
              <a:off x="6586147" y="1057586"/>
              <a:ext cx="2736445" cy="649246"/>
              <a:chOff x="6586147" y="1057586"/>
              <a:chExt cx="2736445" cy="649246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D6D60-7D94-DE24-7E32-34562764C9FD}"/>
                  </a:ext>
                </a:extLst>
              </p:cNvPr>
              <p:cNvGrpSpPr/>
              <p:nvPr/>
            </p:nvGrpSpPr>
            <p:grpSpPr>
              <a:xfrm>
                <a:off x="7401102" y="1150551"/>
                <a:ext cx="1921490" cy="364112"/>
                <a:chOff x="7401102" y="1150551"/>
                <a:chExt cx="1921490" cy="364112"/>
              </a:xfrm>
              <a:solidFill>
                <a:schemeClr val="bg1"/>
              </a:solidFill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5823A6C-10C2-8D97-6BE3-222FD950F092}"/>
                    </a:ext>
                  </a:extLst>
                </p:cNvPr>
                <p:cNvSpPr/>
                <p:nvPr/>
              </p:nvSpPr>
              <p:spPr>
                <a:xfrm>
                  <a:off x="7401102" y="1166799"/>
                  <a:ext cx="212427" cy="342105"/>
                </a:xfrm>
                <a:custGeom>
                  <a:avLst/>
                  <a:gdLst>
                    <a:gd name="connsiteX0" fmla="*/ 0 w 212427"/>
                    <a:gd name="connsiteY0" fmla="*/ 0 h 342105"/>
                    <a:gd name="connsiteX1" fmla="*/ 84013 w 212427"/>
                    <a:gd name="connsiteY1" fmla="*/ 0 h 342105"/>
                    <a:gd name="connsiteX2" fmla="*/ 84013 w 212427"/>
                    <a:gd name="connsiteY2" fmla="*/ 267446 h 342105"/>
                    <a:gd name="connsiteX3" fmla="*/ 212427 w 212427"/>
                    <a:gd name="connsiteY3" fmla="*/ 267446 h 342105"/>
                    <a:gd name="connsiteX4" fmla="*/ 212427 w 212427"/>
                    <a:gd name="connsiteY4" fmla="*/ 342106 h 342105"/>
                    <a:gd name="connsiteX5" fmla="*/ 0 w 212427"/>
                    <a:gd name="connsiteY5" fmla="*/ 342106 h 342105"/>
                    <a:gd name="connsiteX6" fmla="*/ 0 w 212427"/>
                    <a:gd name="connsiteY6" fmla="*/ 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27" h="342105">
                      <a:moveTo>
                        <a:pt x="0" y="0"/>
                      </a:moveTo>
                      <a:lnTo>
                        <a:pt x="84013" y="0"/>
                      </a:lnTo>
                      <a:lnTo>
                        <a:pt x="84013" y="267446"/>
                      </a:lnTo>
                      <a:lnTo>
                        <a:pt x="212427" y="267446"/>
                      </a:lnTo>
                      <a:lnTo>
                        <a:pt x="212427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EDC06A4-01CC-195F-6A6F-304470948024}"/>
                    </a:ext>
                  </a:extLst>
                </p:cNvPr>
                <p:cNvSpPr/>
                <p:nvPr/>
              </p:nvSpPr>
              <p:spPr>
                <a:xfrm>
                  <a:off x="7639800" y="1161452"/>
                  <a:ext cx="238219" cy="353075"/>
                </a:xfrm>
                <a:custGeom>
                  <a:avLst/>
                  <a:gdLst>
                    <a:gd name="connsiteX0" fmla="*/ 217695 w 238219"/>
                    <a:gd name="connsiteY0" fmla="*/ 23036 h 353075"/>
                    <a:gd name="connsiteX1" fmla="*/ 217695 w 238219"/>
                    <a:gd name="connsiteY1" fmla="*/ 103386 h 353075"/>
                    <a:gd name="connsiteX2" fmla="*/ 129372 w 238219"/>
                    <a:gd name="connsiteY2" fmla="*/ 74660 h 353075"/>
                    <a:gd name="connsiteX3" fmla="*/ 84492 w 238219"/>
                    <a:gd name="connsiteY3" fmla="*/ 100986 h 353075"/>
                    <a:gd name="connsiteX4" fmla="*/ 133682 w 238219"/>
                    <a:gd name="connsiteY4" fmla="*/ 137322 h 353075"/>
                    <a:gd name="connsiteX5" fmla="*/ 238219 w 238219"/>
                    <a:gd name="connsiteY5" fmla="*/ 244479 h 353075"/>
                    <a:gd name="connsiteX6" fmla="*/ 106932 w 238219"/>
                    <a:gd name="connsiteY6" fmla="*/ 353075 h 353075"/>
                    <a:gd name="connsiteX7" fmla="*/ 1437 w 238219"/>
                    <a:gd name="connsiteY7" fmla="*/ 323869 h 353075"/>
                    <a:gd name="connsiteX8" fmla="*/ 1437 w 238219"/>
                    <a:gd name="connsiteY8" fmla="*/ 238240 h 353075"/>
                    <a:gd name="connsiteX9" fmla="*/ 100706 w 238219"/>
                    <a:gd name="connsiteY9" fmla="*/ 277935 h 353075"/>
                    <a:gd name="connsiteX10" fmla="*/ 149896 w 238219"/>
                    <a:gd name="connsiteY10" fmla="*/ 246810 h 353075"/>
                    <a:gd name="connsiteX11" fmla="*/ 92633 w 238219"/>
                    <a:gd name="connsiteY11" fmla="*/ 204235 h 353075"/>
                    <a:gd name="connsiteX12" fmla="*/ 0 w 238219"/>
                    <a:gd name="connsiteY12" fmla="*/ 103797 h 353075"/>
                    <a:gd name="connsiteX13" fmla="*/ 126499 w 238219"/>
                    <a:gd name="connsiteY13" fmla="*/ 0 h 353075"/>
                    <a:gd name="connsiteX14" fmla="*/ 217695 w 238219"/>
                    <a:gd name="connsiteY14" fmla="*/ 22967 h 35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219" h="353075">
                      <a:moveTo>
                        <a:pt x="217695" y="23036"/>
                      </a:moveTo>
                      <a:lnTo>
                        <a:pt x="217695" y="103386"/>
                      </a:lnTo>
                      <a:cubicBezTo>
                        <a:pt x="195255" y="86178"/>
                        <a:pt x="160911" y="74660"/>
                        <a:pt x="129372" y="74660"/>
                      </a:cubicBezTo>
                      <a:cubicBezTo>
                        <a:pt x="101664" y="74660"/>
                        <a:pt x="84492" y="83778"/>
                        <a:pt x="84492" y="100986"/>
                      </a:cubicBezTo>
                      <a:cubicBezTo>
                        <a:pt x="84492" y="118194"/>
                        <a:pt x="101185" y="125393"/>
                        <a:pt x="133682" y="137322"/>
                      </a:cubicBezTo>
                      <a:cubicBezTo>
                        <a:pt x="180956" y="155490"/>
                        <a:pt x="238219" y="176538"/>
                        <a:pt x="238219" y="244479"/>
                      </a:cubicBezTo>
                      <a:cubicBezTo>
                        <a:pt x="238219" y="308101"/>
                        <a:pt x="189508" y="353075"/>
                        <a:pt x="106932" y="353075"/>
                      </a:cubicBezTo>
                      <a:cubicBezTo>
                        <a:pt x="64925" y="353075"/>
                        <a:pt x="25792" y="340666"/>
                        <a:pt x="1437" y="323869"/>
                      </a:cubicBezTo>
                      <a:lnTo>
                        <a:pt x="1437" y="238240"/>
                      </a:lnTo>
                      <a:cubicBezTo>
                        <a:pt x="26271" y="260727"/>
                        <a:pt x="63010" y="277935"/>
                        <a:pt x="100706" y="277935"/>
                      </a:cubicBezTo>
                      <a:cubicBezTo>
                        <a:pt x="131766" y="277935"/>
                        <a:pt x="149896" y="265526"/>
                        <a:pt x="149896" y="246810"/>
                      </a:cubicBezTo>
                      <a:cubicBezTo>
                        <a:pt x="149896" y="226242"/>
                        <a:pt x="126499" y="217604"/>
                        <a:pt x="92633" y="204235"/>
                      </a:cubicBezTo>
                      <a:cubicBezTo>
                        <a:pt x="53500" y="189427"/>
                        <a:pt x="0" y="166459"/>
                        <a:pt x="0" y="103797"/>
                      </a:cubicBezTo>
                      <a:cubicBezTo>
                        <a:pt x="0" y="44494"/>
                        <a:pt x="46796" y="0"/>
                        <a:pt x="126499" y="0"/>
                      </a:cubicBezTo>
                      <a:cubicBezTo>
                        <a:pt x="161322" y="0"/>
                        <a:pt x="193818" y="8638"/>
                        <a:pt x="217695" y="229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AB595B3-3209-A8B0-668D-5696BCD9E8CD}"/>
                    </a:ext>
                  </a:extLst>
                </p:cNvPr>
                <p:cNvSpPr/>
                <p:nvPr/>
              </p:nvSpPr>
              <p:spPr>
                <a:xfrm>
                  <a:off x="8038315" y="1166799"/>
                  <a:ext cx="282688" cy="342105"/>
                </a:xfrm>
                <a:custGeom>
                  <a:avLst/>
                  <a:gdLst>
                    <a:gd name="connsiteX0" fmla="*/ 137 w 282688"/>
                    <a:gd name="connsiteY0" fmla="*/ 0 h 342105"/>
                    <a:gd name="connsiteX1" fmla="*/ 141413 w 282688"/>
                    <a:gd name="connsiteY1" fmla="*/ 0 h 342105"/>
                    <a:gd name="connsiteX2" fmla="*/ 262165 w 282688"/>
                    <a:gd name="connsiteY2" fmla="*/ 112436 h 342105"/>
                    <a:gd name="connsiteX3" fmla="*/ 194366 w 282688"/>
                    <a:gd name="connsiteY3" fmla="*/ 207663 h 342105"/>
                    <a:gd name="connsiteX4" fmla="*/ 282689 w 282688"/>
                    <a:gd name="connsiteY4" fmla="*/ 342106 h 342105"/>
                    <a:gd name="connsiteX5" fmla="*/ 188619 w 282688"/>
                    <a:gd name="connsiteY5" fmla="*/ 342106 h 342105"/>
                    <a:gd name="connsiteX6" fmla="*/ 115073 w 282688"/>
                    <a:gd name="connsiteY6" fmla="*/ 224391 h 342105"/>
                    <a:gd name="connsiteX7" fmla="*/ 84013 w 282688"/>
                    <a:gd name="connsiteY7" fmla="*/ 224391 h 342105"/>
                    <a:gd name="connsiteX8" fmla="*/ 84013 w 282688"/>
                    <a:gd name="connsiteY8" fmla="*/ 342106 h 342105"/>
                    <a:gd name="connsiteX9" fmla="*/ 0 w 282688"/>
                    <a:gd name="connsiteY9" fmla="*/ 342106 h 342105"/>
                    <a:gd name="connsiteX10" fmla="*/ 0 w 282688"/>
                    <a:gd name="connsiteY10" fmla="*/ 0 h 342105"/>
                    <a:gd name="connsiteX11" fmla="*/ 132382 w 282688"/>
                    <a:gd name="connsiteY11" fmla="*/ 155010 h 342105"/>
                    <a:gd name="connsiteX12" fmla="*/ 175825 w 282688"/>
                    <a:gd name="connsiteY12" fmla="*/ 112915 h 342105"/>
                    <a:gd name="connsiteX13" fmla="*/ 132382 w 282688"/>
                    <a:gd name="connsiteY13" fmla="*/ 71301 h 342105"/>
                    <a:gd name="connsiteX14" fmla="*/ 84150 w 282688"/>
                    <a:gd name="connsiteY14" fmla="*/ 71301 h 342105"/>
                    <a:gd name="connsiteX15" fmla="*/ 84150 w 282688"/>
                    <a:gd name="connsiteY15" fmla="*/ 155010 h 342105"/>
                    <a:gd name="connsiteX16" fmla="*/ 132382 w 282688"/>
                    <a:gd name="connsiteY16" fmla="*/ 15501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688" h="342105">
                      <a:moveTo>
                        <a:pt x="137" y="0"/>
                      </a:moveTo>
                      <a:lnTo>
                        <a:pt x="141413" y="0"/>
                      </a:lnTo>
                      <a:cubicBezTo>
                        <a:pt x="214001" y="0"/>
                        <a:pt x="262165" y="47374"/>
                        <a:pt x="262165" y="112436"/>
                      </a:cubicBezTo>
                      <a:cubicBezTo>
                        <a:pt x="262165" y="154050"/>
                        <a:pt x="235414" y="192306"/>
                        <a:pt x="194366" y="207663"/>
                      </a:cubicBezTo>
                      <a:lnTo>
                        <a:pt x="282689" y="342106"/>
                      </a:lnTo>
                      <a:lnTo>
                        <a:pt x="188619" y="342106"/>
                      </a:lnTo>
                      <a:lnTo>
                        <a:pt x="115073" y="224391"/>
                      </a:lnTo>
                      <a:lnTo>
                        <a:pt x="84013" y="224391"/>
                      </a:lnTo>
                      <a:lnTo>
                        <a:pt x="84013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  <a:moveTo>
                        <a:pt x="132382" y="155010"/>
                      </a:moveTo>
                      <a:cubicBezTo>
                        <a:pt x="158653" y="155010"/>
                        <a:pt x="175825" y="136842"/>
                        <a:pt x="175825" y="112915"/>
                      </a:cubicBezTo>
                      <a:cubicBezTo>
                        <a:pt x="175825" y="88989"/>
                        <a:pt x="158653" y="71301"/>
                        <a:pt x="132382" y="71301"/>
                      </a:cubicBezTo>
                      <a:lnTo>
                        <a:pt x="84150" y="71301"/>
                      </a:lnTo>
                      <a:lnTo>
                        <a:pt x="84150" y="155010"/>
                      </a:lnTo>
                      <a:lnTo>
                        <a:pt x="132382" y="1550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3CDCD88-8D33-4E31-A53E-7A1AC63E347F}"/>
                    </a:ext>
                  </a:extLst>
                </p:cNvPr>
                <p:cNvSpPr/>
                <p:nvPr/>
              </p:nvSpPr>
              <p:spPr>
                <a:xfrm>
                  <a:off x="8323535" y="1257296"/>
                  <a:ext cx="242529" cy="257367"/>
                </a:xfrm>
                <a:custGeom>
                  <a:avLst/>
                  <a:gdLst>
                    <a:gd name="connsiteX0" fmla="*/ 242461 w 242529"/>
                    <a:gd name="connsiteY0" fmla="*/ 118126 h 257367"/>
                    <a:gd name="connsiteX1" fmla="*/ 240067 w 242529"/>
                    <a:gd name="connsiteY1" fmla="*/ 146372 h 257367"/>
                    <a:gd name="connsiteX2" fmla="*/ 84902 w 242529"/>
                    <a:gd name="connsiteY2" fmla="*/ 146372 h 257367"/>
                    <a:gd name="connsiteX3" fmla="*/ 150786 w 242529"/>
                    <a:gd name="connsiteY3" fmla="*/ 188467 h 257367"/>
                    <a:gd name="connsiteX4" fmla="*/ 224810 w 242529"/>
                    <a:gd name="connsiteY4" fmla="*/ 168379 h 257367"/>
                    <a:gd name="connsiteX5" fmla="*/ 224810 w 242529"/>
                    <a:gd name="connsiteY5" fmla="*/ 241119 h 257367"/>
                    <a:gd name="connsiteX6" fmla="*/ 140318 w 242529"/>
                    <a:gd name="connsiteY6" fmla="*/ 257368 h 257367"/>
                    <a:gd name="connsiteX7" fmla="*/ 0 w 242529"/>
                    <a:gd name="connsiteY7" fmla="*/ 128684 h 257367"/>
                    <a:gd name="connsiteX8" fmla="*/ 125541 w 242529"/>
                    <a:gd name="connsiteY8" fmla="*/ 0 h 257367"/>
                    <a:gd name="connsiteX9" fmla="*/ 242530 w 242529"/>
                    <a:gd name="connsiteY9" fmla="*/ 118194 h 257367"/>
                    <a:gd name="connsiteX10" fmla="*/ 83945 w 242529"/>
                    <a:gd name="connsiteY10" fmla="*/ 101878 h 257367"/>
                    <a:gd name="connsiteX11" fmla="*/ 165563 w 242529"/>
                    <a:gd name="connsiteY11" fmla="*/ 101878 h 257367"/>
                    <a:gd name="connsiteX12" fmla="*/ 124994 w 242529"/>
                    <a:gd name="connsiteY12" fmla="*/ 66022 h 257367"/>
                    <a:gd name="connsiteX13" fmla="*/ 83945 w 242529"/>
                    <a:gd name="connsiteY13" fmla="*/ 101878 h 2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529" h="257367">
                      <a:moveTo>
                        <a:pt x="242461" y="118126"/>
                      </a:moveTo>
                      <a:cubicBezTo>
                        <a:pt x="242461" y="127244"/>
                        <a:pt x="241503" y="140133"/>
                        <a:pt x="240067" y="146372"/>
                      </a:cubicBezTo>
                      <a:lnTo>
                        <a:pt x="84902" y="146372"/>
                      </a:lnTo>
                      <a:cubicBezTo>
                        <a:pt x="89692" y="177017"/>
                        <a:pt x="118768" y="188467"/>
                        <a:pt x="150786" y="188467"/>
                      </a:cubicBezTo>
                      <a:cubicBezTo>
                        <a:pt x="180409" y="188467"/>
                        <a:pt x="210922" y="178389"/>
                        <a:pt x="224810" y="168379"/>
                      </a:cubicBezTo>
                      <a:lnTo>
                        <a:pt x="224810" y="241119"/>
                      </a:lnTo>
                      <a:cubicBezTo>
                        <a:pt x="203807" y="252089"/>
                        <a:pt x="170831" y="257368"/>
                        <a:pt x="140318" y="257368"/>
                      </a:cubicBezTo>
                      <a:cubicBezTo>
                        <a:pt x="60136" y="257368"/>
                        <a:pt x="0" y="212394"/>
                        <a:pt x="0" y="128684"/>
                      </a:cubicBezTo>
                      <a:cubicBezTo>
                        <a:pt x="0" y="55944"/>
                        <a:pt x="53021" y="0"/>
                        <a:pt x="125541" y="0"/>
                      </a:cubicBezTo>
                      <a:cubicBezTo>
                        <a:pt x="198060" y="0"/>
                        <a:pt x="242530" y="54024"/>
                        <a:pt x="242530" y="118194"/>
                      </a:cubicBezTo>
                      <a:close/>
                      <a:moveTo>
                        <a:pt x="83945" y="101878"/>
                      </a:moveTo>
                      <a:lnTo>
                        <a:pt x="165563" y="101878"/>
                      </a:lnTo>
                      <a:cubicBezTo>
                        <a:pt x="163169" y="80830"/>
                        <a:pt x="148870" y="66022"/>
                        <a:pt x="124994" y="66022"/>
                      </a:cubicBezTo>
                      <a:cubicBezTo>
                        <a:pt x="101117" y="66022"/>
                        <a:pt x="87297" y="80830"/>
                        <a:pt x="83945" y="1018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E17322FF-622E-85FB-0595-962FE9AC6329}"/>
                    </a:ext>
                  </a:extLst>
                </p:cNvPr>
                <p:cNvSpPr/>
                <p:nvPr/>
              </p:nvSpPr>
              <p:spPr>
                <a:xfrm>
                  <a:off x="8588368" y="1191686"/>
                  <a:ext cx="173841" cy="322909"/>
                </a:xfrm>
                <a:custGeom>
                  <a:avLst/>
                  <a:gdLst>
                    <a:gd name="connsiteX0" fmla="*/ 173841 w 173841"/>
                    <a:gd name="connsiteY0" fmla="*/ 311940 h 322909"/>
                    <a:gd name="connsiteX1" fmla="*/ 119862 w 173841"/>
                    <a:gd name="connsiteY1" fmla="*/ 322909 h 322909"/>
                    <a:gd name="connsiteX2" fmla="*/ 31060 w 173841"/>
                    <a:gd name="connsiteY2" fmla="*/ 233441 h 322909"/>
                    <a:gd name="connsiteX3" fmla="*/ 31060 w 173841"/>
                    <a:gd name="connsiteY3" fmla="*/ 135403 h 322909"/>
                    <a:gd name="connsiteX4" fmla="*/ 0 w 173841"/>
                    <a:gd name="connsiteY4" fmla="*/ 135403 h 322909"/>
                    <a:gd name="connsiteX5" fmla="*/ 0 w 173841"/>
                    <a:gd name="connsiteY5" fmla="*/ 71301 h 322909"/>
                    <a:gd name="connsiteX6" fmla="*/ 33386 w 173841"/>
                    <a:gd name="connsiteY6" fmla="*/ 71301 h 322909"/>
                    <a:gd name="connsiteX7" fmla="*/ 33386 w 173841"/>
                    <a:gd name="connsiteY7" fmla="*/ 17688 h 322909"/>
                    <a:gd name="connsiteX8" fmla="*/ 114047 w 173841"/>
                    <a:gd name="connsiteY8" fmla="*/ 0 h 322909"/>
                    <a:gd name="connsiteX9" fmla="*/ 114047 w 173841"/>
                    <a:gd name="connsiteY9" fmla="*/ 71301 h 322909"/>
                    <a:gd name="connsiteX10" fmla="*/ 167958 w 173841"/>
                    <a:gd name="connsiteY10" fmla="*/ 71301 h 322909"/>
                    <a:gd name="connsiteX11" fmla="*/ 167958 w 173841"/>
                    <a:gd name="connsiteY11" fmla="*/ 135403 h 322909"/>
                    <a:gd name="connsiteX12" fmla="*/ 114047 w 173841"/>
                    <a:gd name="connsiteY12" fmla="*/ 135403 h 322909"/>
                    <a:gd name="connsiteX13" fmla="*/ 114047 w 173841"/>
                    <a:gd name="connsiteY13" fmla="*/ 220072 h 322909"/>
                    <a:gd name="connsiteX14" fmla="*/ 145586 w 173841"/>
                    <a:gd name="connsiteY14" fmla="*/ 250238 h 322909"/>
                    <a:gd name="connsiteX15" fmla="*/ 173773 w 173841"/>
                    <a:gd name="connsiteY15" fmla="*/ 242079 h 322909"/>
                    <a:gd name="connsiteX16" fmla="*/ 173773 w 173841"/>
                    <a:gd name="connsiteY16" fmla="*/ 311940 h 32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841" h="322909">
                      <a:moveTo>
                        <a:pt x="173841" y="311940"/>
                      </a:moveTo>
                      <a:cubicBezTo>
                        <a:pt x="162827" y="317699"/>
                        <a:pt x="144218" y="322909"/>
                        <a:pt x="119862" y="322909"/>
                      </a:cubicBezTo>
                      <a:cubicBezTo>
                        <a:pt x="65883" y="322909"/>
                        <a:pt x="31060" y="290824"/>
                        <a:pt x="31060" y="233441"/>
                      </a:cubicBezTo>
                      <a:lnTo>
                        <a:pt x="31060" y="135403"/>
                      </a:lnTo>
                      <a:lnTo>
                        <a:pt x="0" y="135403"/>
                      </a:lnTo>
                      <a:lnTo>
                        <a:pt x="0" y="71301"/>
                      </a:lnTo>
                      <a:lnTo>
                        <a:pt x="33386" y="71301"/>
                      </a:lnTo>
                      <a:lnTo>
                        <a:pt x="33386" y="17688"/>
                      </a:lnTo>
                      <a:lnTo>
                        <a:pt x="114047" y="0"/>
                      </a:lnTo>
                      <a:lnTo>
                        <a:pt x="114047" y="71301"/>
                      </a:lnTo>
                      <a:lnTo>
                        <a:pt x="167958" y="71301"/>
                      </a:lnTo>
                      <a:lnTo>
                        <a:pt x="167958" y="135403"/>
                      </a:lnTo>
                      <a:lnTo>
                        <a:pt x="114047" y="135403"/>
                      </a:lnTo>
                      <a:lnTo>
                        <a:pt x="114047" y="220072"/>
                      </a:lnTo>
                      <a:cubicBezTo>
                        <a:pt x="114047" y="241599"/>
                        <a:pt x="127388" y="250238"/>
                        <a:pt x="145586" y="250238"/>
                      </a:cubicBezTo>
                      <a:cubicBezTo>
                        <a:pt x="154685" y="250238"/>
                        <a:pt x="165632" y="247358"/>
                        <a:pt x="173773" y="242079"/>
                      </a:cubicBezTo>
                      <a:lnTo>
                        <a:pt x="173773" y="3119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E50830D-88B4-C0BF-2760-59FC254E96D1}"/>
                    </a:ext>
                  </a:extLst>
                </p:cNvPr>
                <p:cNvSpPr/>
                <p:nvPr/>
              </p:nvSpPr>
              <p:spPr>
                <a:xfrm>
                  <a:off x="8787591" y="1257091"/>
                  <a:ext cx="223852" cy="257436"/>
                </a:xfrm>
                <a:custGeom>
                  <a:avLst/>
                  <a:gdLst>
                    <a:gd name="connsiteX0" fmla="*/ 106863 w 223852"/>
                    <a:gd name="connsiteY0" fmla="*/ 137 h 257436"/>
                    <a:gd name="connsiteX1" fmla="*/ 223852 w 223852"/>
                    <a:gd name="connsiteY1" fmla="*/ 100575 h 257436"/>
                    <a:gd name="connsiteX2" fmla="*/ 223852 w 223852"/>
                    <a:gd name="connsiteY2" fmla="*/ 251746 h 257436"/>
                    <a:gd name="connsiteX3" fmla="*/ 146544 w 223852"/>
                    <a:gd name="connsiteY3" fmla="*/ 251746 h 257436"/>
                    <a:gd name="connsiteX4" fmla="*/ 146544 w 223852"/>
                    <a:gd name="connsiteY4" fmla="*/ 222540 h 257436"/>
                    <a:gd name="connsiteX5" fmla="*/ 79703 w 223852"/>
                    <a:gd name="connsiteY5" fmla="*/ 257436 h 257436"/>
                    <a:gd name="connsiteX6" fmla="*/ 0 w 223852"/>
                    <a:gd name="connsiteY6" fmla="*/ 188535 h 257436"/>
                    <a:gd name="connsiteX7" fmla="*/ 84492 w 223852"/>
                    <a:gd name="connsiteY7" fmla="*/ 112024 h 257436"/>
                    <a:gd name="connsiteX8" fmla="*/ 143671 w 223852"/>
                    <a:gd name="connsiteY8" fmla="*/ 103866 h 257436"/>
                    <a:gd name="connsiteX9" fmla="*/ 143671 w 223852"/>
                    <a:gd name="connsiteY9" fmla="*/ 100026 h 257436"/>
                    <a:gd name="connsiteX10" fmla="*/ 99748 w 223852"/>
                    <a:gd name="connsiteY10" fmla="*/ 70821 h 257436"/>
                    <a:gd name="connsiteX11" fmla="*/ 18130 w 223852"/>
                    <a:gd name="connsiteY11" fmla="*/ 96667 h 257436"/>
                    <a:gd name="connsiteX12" fmla="*/ 18130 w 223852"/>
                    <a:gd name="connsiteY12" fmla="*/ 22007 h 257436"/>
                    <a:gd name="connsiteX13" fmla="*/ 106932 w 223852"/>
                    <a:gd name="connsiteY13" fmla="*/ 0 h 257436"/>
                    <a:gd name="connsiteX14" fmla="*/ 144081 w 223852"/>
                    <a:gd name="connsiteY14" fmla="*/ 154188 h 257436"/>
                    <a:gd name="connsiteX15" fmla="*/ 144081 w 223852"/>
                    <a:gd name="connsiteY15" fmla="*/ 149388 h 257436"/>
                    <a:gd name="connsiteX16" fmla="*/ 105427 w 223852"/>
                    <a:gd name="connsiteY16" fmla="*/ 154667 h 257436"/>
                    <a:gd name="connsiteX17" fmla="*/ 76761 w 223852"/>
                    <a:gd name="connsiteY17" fmla="*/ 177634 h 257436"/>
                    <a:gd name="connsiteX18" fmla="*/ 101596 w 223852"/>
                    <a:gd name="connsiteY18" fmla="*/ 197722 h 257436"/>
                    <a:gd name="connsiteX19" fmla="*/ 144081 w 223852"/>
                    <a:gd name="connsiteY19" fmla="*/ 154188 h 257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3852" h="257436">
                      <a:moveTo>
                        <a:pt x="106863" y="137"/>
                      </a:moveTo>
                      <a:cubicBezTo>
                        <a:pt x="169394" y="137"/>
                        <a:pt x="223852" y="30783"/>
                        <a:pt x="223852" y="100575"/>
                      </a:cubicBezTo>
                      <a:lnTo>
                        <a:pt x="223852" y="251746"/>
                      </a:lnTo>
                      <a:lnTo>
                        <a:pt x="146544" y="251746"/>
                      </a:lnTo>
                      <a:lnTo>
                        <a:pt x="146544" y="222540"/>
                      </a:lnTo>
                      <a:cubicBezTo>
                        <a:pt x="134161" y="242148"/>
                        <a:pt x="110284" y="257436"/>
                        <a:pt x="79703" y="257436"/>
                      </a:cubicBezTo>
                      <a:cubicBezTo>
                        <a:pt x="33386" y="257436"/>
                        <a:pt x="0" y="228230"/>
                        <a:pt x="0" y="188535"/>
                      </a:cubicBezTo>
                      <a:cubicBezTo>
                        <a:pt x="0" y="148840"/>
                        <a:pt x="30581" y="120114"/>
                        <a:pt x="84492" y="112024"/>
                      </a:cubicBezTo>
                      <a:lnTo>
                        <a:pt x="143671" y="103866"/>
                      </a:lnTo>
                      <a:lnTo>
                        <a:pt x="143671" y="100026"/>
                      </a:lnTo>
                      <a:cubicBezTo>
                        <a:pt x="143671" y="81379"/>
                        <a:pt x="126019" y="70821"/>
                        <a:pt x="99748" y="70821"/>
                      </a:cubicBezTo>
                      <a:cubicBezTo>
                        <a:pt x="66772" y="70821"/>
                        <a:pt x="36260" y="83710"/>
                        <a:pt x="18130" y="96667"/>
                      </a:cubicBezTo>
                      <a:lnTo>
                        <a:pt x="18130" y="22007"/>
                      </a:lnTo>
                      <a:cubicBezTo>
                        <a:pt x="40570" y="8638"/>
                        <a:pt x="73956" y="0"/>
                        <a:pt x="106932" y="0"/>
                      </a:cubicBezTo>
                      <a:close/>
                      <a:moveTo>
                        <a:pt x="144081" y="154188"/>
                      </a:moveTo>
                      <a:lnTo>
                        <a:pt x="144081" y="149388"/>
                      </a:lnTo>
                      <a:lnTo>
                        <a:pt x="105427" y="154667"/>
                      </a:lnTo>
                      <a:cubicBezTo>
                        <a:pt x="87297" y="157067"/>
                        <a:pt x="76761" y="165157"/>
                        <a:pt x="76761" y="177634"/>
                      </a:cubicBezTo>
                      <a:cubicBezTo>
                        <a:pt x="76761" y="190112"/>
                        <a:pt x="86339" y="197722"/>
                        <a:pt x="101596" y="197722"/>
                      </a:cubicBezTo>
                      <a:cubicBezTo>
                        <a:pt x="123078" y="197722"/>
                        <a:pt x="144081" y="180034"/>
                        <a:pt x="144081" y="1541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BBFE8CB6-3BF2-E376-0973-F8B943E6C5F3}"/>
                    </a:ext>
                  </a:extLst>
                </p:cNvPr>
                <p:cNvSpPr/>
                <p:nvPr/>
              </p:nvSpPr>
              <p:spPr>
                <a:xfrm>
                  <a:off x="9062001" y="1150551"/>
                  <a:ext cx="89281" cy="358354"/>
                </a:xfrm>
                <a:custGeom>
                  <a:avLst/>
                  <a:gdLst>
                    <a:gd name="connsiteX0" fmla="*/ 89281 w 89281"/>
                    <a:gd name="connsiteY0" fmla="*/ 43534 h 358354"/>
                    <a:gd name="connsiteX1" fmla="*/ 44401 w 89281"/>
                    <a:gd name="connsiteY1" fmla="*/ 86589 h 358354"/>
                    <a:gd name="connsiteX2" fmla="*/ 0 w 89281"/>
                    <a:gd name="connsiteY2" fmla="*/ 43534 h 358354"/>
                    <a:gd name="connsiteX3" fmla="*/ 44401 w 89281"/>
                    <a:gd name="connsiteY3" fmla="*/ 0 h 358354"/>
                    <a:gd name="connsiteX4" fmla="*/ 89281 w 89281"/>
                    <a:gd name="connsiteY4" fmla="*/ 43534 h 358354"/>
                    <a:gd name="connsiteX5" fmla="*/ 2874 w 89281"/>
                    <a:gd name="connsiteY5" fmla="*/ 112436 h 358354"/>
                    <a:gd name="connsiteX6" fmla="*/ 85929 w 89281"/>
                    <a:gd name="connsiteY6" fmla="*/ 112436 h 358354"/>
                    <a:gd name="connsiteX7" fmla="*/ 85929 w 89281"/>
                    <a:gd name="connsiteY7" fmla="*/ 358354 h 358354"/>
                    <a:gd name="connsiteX8" fmla="*/ 2874 w 89281"/>
                    <a:gd name="connsiteY8" fmla="*/ 358354 h 358354"/>
                    <a:gd name="connsiteX9" fmla="*/ 2874 w 89281"/>
                    <a:gd name="connsiteY9" fmla="*/ 112436 h 35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281" h="358354">
                      <a:moveTo>
                        <a:pt x="89281" y="43534"/>
                      </a:moveTo>
                      <a:cubicBezTo>
                        <a:pt x="89281" y="68421"/>
                        <a:pt x="70193" y="86589"/>
                        <a:pt x="44401" y="86589"/>
                      </a:cubicBezTo>
                      <a:cubicBezTo>
                        <a:pt x="18609" y="86589"/>
                        <a:pt x="0" y="68421"/>
                        <a:pt x="0" y="43534"/>
                      </a:cubicBezTo>
                      <a:cubicBezTo>
                        <a:pt x="0" y="18648"/>
                        <a:pt x="19088" y="0"/>
                        <a:pt x="44401" y="0"/>
                      </a:cubicBezTo>
                      <a:cubicBezTo>
                        <a:pt x="69714" y="0"/>
                        <a:pt x="89281" y="18648"/>
                        <a:pt x="89281" y="43534"/>
                      </a:cubicBezTo>
                      <a:close/>
                      <a:moveTo>
                        <a:pt x="2874" y="112436"/>
                      </a:moveTo>
                      <a:lnTo>
                        <a:pt x="85929" y="112436"/>
                      </a:lnTo>
                      <a:lnTo>
                        <a:pt x="85929" y="358354"/>
                      </a:lnTo>
                      <a:lnTo>
                        <a:pt x="2874" y="358354"/>
                      </a:lnTo>
                      <a:lnTo>
                        <a:pt x="2874" y="1124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FE9D0666-6F7B-4A78-D664-C0AB8DACC475}"/>
                    </a:ext>
                  </a:extLst>
                </p:cNvPr>
                <p:cNvSpPr/>
                <p:nvPr/>
              </p:nvSpPr>
              <p:spPr>
                <a:xfrm>
                  <a:off x="9202799" y="1167279"/>
                  <a:ext cx="119793" cy="347316"/>
                </a:xfrm>
                <a:custGeom>
                  <a:avLst/>
                  <a:gdLst>
                    <a:gd name="connsiteX0" fmla="*/ 0 w 119793"/>
                    <a:gd name="connsiteY0" fmla="*/ 0 h 347316"/>
                    <a:gd name="connsiteX1" fmla="*/ 83055 w 119793"/>
                    <a:gd name="connsiteY1" fmla="*/ 0 h 347316"/>
                    <a:gd name="connsiteX2" fmla="*/ 83055 w 119793"/>
                    <a:gd name="connsiteY2" fmla="*/ 252569 h 347316"/>
                    <a:gd name="connsiteX3" fmla="*/ 103580 w 119793"/>
                    <a:gd name="connsiteY3" fmla="*/ 276016 h 347316"/>
                    <a:gd name="connsiteX4" fmla="*/ 119794 w 119793"/>
                    <a:gd name="connsiteY4" fmla="*/ 273136 h 347316"/>
                    <a:gd name="connsiteX5" fmla="*/ 119794 w 119793"/>
                    <a:gd name="connsiteY5" fmla="*/ 341077 h 347316"/>
                    <a:gd name="connsiteX6" fmla="*/ 81619 w 119793"/>
                    <a:gd name="connsiteY6" fmla="*/ 347316 h 347316"/>
                    <a:gd name="connsiteX7" fmla="*/ 0 w 119793"/>
                    <a:gd name="connsiteY7" fmla="*/ 267926 h 347316"/>
                    <a:gd name="connsiteX8" fmla="*/ 0 w 119793"/>
                    <a:gd name="connsiteY8" fmla="*/ 0 h 347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793" h="347316">
                      <a:moveTo>
                        <a:pt x="0" y="0"/>
                      </a:moveTo>
                      <a:lnTo>
                        <a:pt x="83055" y="0"/>
                      </a:lnTo>
                      <a:lnTo>
                        <a:pt x="83055" y="252569"/>
                      </a:lnTo>
                      <a:cubicBezTo>
                        <a:pt x="83055" y="267857"/>
                        <a:pt x="88323" y="276016"/>
                        <a:pt x="103580" y="276016"/>
                      </a:cubicBezTo>
                      <a:cubicBezTo>
                        <a:pt x="109326" y="276016"/>
                        <a:pt x="115005" y="275056"/>
                        <a:pt x="119794" y="273136"/>
                      </a:cubicBezTo>
                      <a:lnTo>
                        <a:pt x="119794" y="341077"/>
                      </a:lnTo>
                      <a:cubicBezTo>
                        <a:pt x="110695" y="344917"/>
                        <a:pt x="97354" y="347316"/>
                        <a:pt x="81619" y="347316"/>
                      </a:cubicBezTo>
                      <a:cubicBezTo>
                        <a:pt x="31949" y="347316"/>
                        <a:pt x="0" y="320990"/>
                        <a:pt x="0" y="2679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B822C52E-D9D8-9364-D5B6-CF90832BE13D}"/>
                  </a:ext>
                </a:extLst>
              </p:cNvPr>
              <p:cNvGrpSpPr/>
              <p:nvPr/>
            </p:nvGrpSpPr>
            <p:grpSpPr>
              <a:xfrm>
                <a:off x="6586147" y="1057586"/>
                <a:ext cx="647748" cy="649246"/>
                <a:chOff x="6586147" y="1057586"/>
                <a:chExt cx="647748" cy="649246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FDCE8F2E-7C44-4926-539C-2D713F7BCD8F}"/>
                    </a:ext>
                  </a:extLst>
                </p:cNvPr>
                <p:cNvSpPr/>
                <p:nvPr/>
              </p:nvSpPr>
              <p:spPr>
                <a:xfrm>
                  <a:off x="6586147" y="1105783"/>
                  <a:ext cx="647748" cy="601050"/>
                </a:xfrm>
                <a:custGeom>
                  <a:avLst/>
                  <a:gdLst>
                    <a:gd name="connsiteX0" fmla="*/ 426907 w 647748"/>
                    <a:gd name="connsiteY0" fmla="*/ 132180 h 601050"/>
                    <a:gd name="connsiteX1" fmla="*/ 357466 w 647748"/>
                    <a:gd name="connsiteY1" fmla="*/ 188467 h 601050"/>
                    <a:gd name="connsiteX2" fmla="*/ 427180 w 647748"/>
                    <a:gd name="connsiteY2" fmla="*/ 232070 h 601050"/>
                    <a:gd name="connsiteX3" fmla="*/ 514956 w 647748"/>
                    <a:gd name="connsiteY3" fmla="*/ 255105 h 601050"/>
                    <a:gd name="connsiteX4" fmla="*/ 557168 w 647748"/>
                    <a:gd name="connsiteY4" fmla="*/ 339501 h 601050"/>
                    <a:gd name="connsiteX5" fmla="*/ 467956 w 647748"/>
                    <a:gd name="connsiteY5" fmla="*/ 454816 h 601050"/>
                    <a:gd name="connsiteX6" fmla="*/ 331605 w 647748"/>
                    <a:gd name="connsiteY6" fmla="*/ 469761 h 601050"/>
                    <a:gd name="connsiteX7" fmla="*/ 313818 w 647748"/>
                    <a:gd name="connsiteY7" fmla="*/ 469281 h 601050"/>
                    <a:gd name="connsiteX8" fmla="*/ 231720 w 647748"/>
                    <a:gd name="connsiteY8" fmla="*/ 460026 h 601050"/>
                    <a:gd name="connsiteX9" fmla="*/ 128346 w 647748"/>
                    <a:gd name="connsiteY9" fmla="*/ 404631 h 601050"/>
                    <a:gd name="connsiteX10" fmla="*/ 85176 w 647748"/>
                    <a:gd name="connsiteY10" fmla="*/ 232755 h 601050"/>
                    <a:gd name="connsiteX11" fmla="*/ 87023 w 647748"/>
                    <a:gd name="connsiteY11" fmla="*/ 203961 h 601050"/>
                    <a:gd name="connsiteX12" fmla="*/ 154275 w 647748"/>
                    <a:gd name="connsiteY12" fmla="*/ 0 h 601050"/>
                    <a:gd name="connsiteX13" fmla="*/ 0 w 647748"/>
                    <a:gd name="connsiteY13" fmla="*/ 276496 h 601050"/>
                    <a:gd name="connsiteX14" fmla="*/ 323875 w 647748"/>
                    <a:gd name="connsiteY14" fmla="*/ 601050 h 601050"/>
                    <a:gd name="connsiteX15" fmla="*/ 647749 w 647748"/>
                    <a:gd name="connsiteY15" fmla="*/ 276496 h 601050"/>
                    <a:gd name="connsiteX16" fmla="*/ 640223 w 647748"/>
                    <a:gd name="connsiteY16" fmla="*/ 206772 h 601050"/>
                    <a:gd name="connsiteX17" fmla="*/ 427044 w 647748"/>
                    <a:gd name="connsiteY17" fmla="*/ 132249 h 60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7748" h="601050">
                      <a:moveTo>
                        <a:pt x="426907" y="132180"/>
                      </a:moveTo>
                      <a:cubicBezTo>
                        <a:pt x="384900" y="132180"/>
                        <a:pt x="357466" y="145412"/>
                        <a:pt x="357466" y="188467"/>
                      </a:cubicBezTo>
                      <a:cubicBezTo>
                        <a:pt x="357466" y="212119"/>
                        <a:pt x="369986" y="229739"/>
                        <a:pt x="427180" y="232070"/>
                      </a:cubicBezTo>
                      <a:cubicBezTo>
                        <a:pt x="461867" y="233509"/>
                        <a:pt x="491080" y="238720"/>
                        <a:pt x="514956" y="255105"/>
                      </a:cubicBezTo>
                      <a:cubicBezTo>
                        <a:pt x="544375" y="275261"/>
                        <a:pt x="556758" y="308444"/>
                        <a:pt x="557168" y="339501"/>
                      </a:cubicBezTo>
                      <a:cubicBezTo>
                        <a:pt x="557784" y="379676"/>
                        <a:pt x="539791" y="430409"/>
                        <a:pt x="467956" y="454816"/>
                      </a:cubicBezTo>
                      <a:cubicBezTo>
                        <a:pt x="427317" y="468596"/>
                        <a:pt x="380248" y="469761"/>
                        <a:pt x="331605" y="469761"/>
                      </a:cubicBezTo>
                      <a:cubicBezTo>
                        <a:pt x="325653" y="469761"/>
                        <a:pt x="319770" y="469281"/>
                        <a:pt x="313818" y="469281"/>
                      </a:cubicBezTo>
                      <a:cubicBezTo>
                        <a:pt x="265038" y="469076"/>
                        <a:pt x="231720" y="460026"/>
                        <a:pt x="231720" y="460026"/>
                      </a:cubicBezTo>
                      <a:cubicBezTo>
                        <a:pt x="198744" y="453376"/>
                        <a:pt x="154754" y="438704"/>
                        <a:pt x="128346" y="404631"/>
                      </a:cubicBezTo>
                      <a:cubicBezTo>
                        <a:pt x="85108" y="348824"/>
                        <a:pt x="83945" y="273205"/>
                        <a:pt x="85176" y="232755"/>
                      </a:cubicBezTo>
                      <a:cubicBezTo>
                        <a:pt x="85450" y="223431"/>
                        <a:pt x="86066" y="213833"/>
                        <a:pt x="87023" y="203961"/>
                      </a:cubicBezTo>
                      <a:cubicBezTo>
                        <a:pt x="93796" y="136568"/>
                        <a:pt x="118768" y="60331"/>
                        <a:pt x="154275" y="0"/>
                      </a:cubicBezTo>
                      <a:cubicBezTo>
                        <a:pt x="61710" y="57109"/>
                        <a:pt x="0" y="159604"/>
                        <a:pt x="0" y="276496"/>
                      </a:cubicBezTo>
                      <a:cubicBezTo>
                        <a:pt x="0" y="455707"/>
                        <a:pt x="144970" y="601050"/>
                        <a:pt x="323875" y="601050"/>
                      </a:cubicBezTo>
                      <a:cubicBezTo>
                        <a:pt x="502779" y="601050"/>
                        <a:pt x="647749" y="455775"/>
                        <a:pt x="647749" y="276496"/>
                      </a:cubicBezTo>
                      <a:cubicBezTo>
                        <a:pt x="647749" y="252569"/>
                        <a:pt x="645149" y="229259"/>
                        <a:pt x="640223" y="206772"/>
                      </a:cubicBezTo>
                      <a:cubicBezTo>
                        <a:pt x="636529" y="204372"/>
                        <a:pt x="531923" y="132249"/>
                        <a:pt x="427044" y="1322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35D212A-ED0B-1A59-5BC5-B97F03B791C2}"/>
                    </a:ext>
                  </a:extLst>
                </p:cNvPr>
                <p:cNvSpPr/>
                <p:nvPr/>
              </p:nvSpPr>
              <p:spPr>
                <a:xfrm>
                  <a:off x="6733691" y="1057586"/>
                  <a:ext cx="475986" cy="449125"/>
                </a:xfrm>
                <a:custGeom>
                  <a:avLst/>
                  <a:gdLst>
                    <a:gd name="connsiteX0" fmla="*/ 45317 w 475986"/>
                    <a:gd name="connsiteY0" fmla="*/ 77882 h 449125"/>
                    <a:gd name="connsiteX1" fmla="*/ 4542 w 475986"/>
                    <a:gd name="connsiteY1" fmla="*/ 227134 h 449125"/>
                    <a:gd name="connsiteX2" fmla="*/ 5500 w 475986"/>
                    <a:gd name="connsiteY2" fmla="*/ 344025 h 449125"/>
                    <a:gd name="connsiteX3" fmla="*/ 184130 w 475986"/>
                    <a:gd name="connsiteY3" fmla="*/ 449125 h 449125"/>
                    <a:gd name="connsiteX4" fmla="*/ 341141 w 475986"/>
                    <a:gd name="connsiteY4" fmla="*/ 385229 h 449125"/>
                    <a:gd name="connsiteX5" fmla="*/ 266775 w 475986"/>
                    <a:gd name="connsiteY5" fmla="*/ 344231 h 449125"/>
                    <a:gd name="connsiteX6" fmla="*/ 141439 w 475986"/>
                    <a:gd name="connsiteY6" fmla="*/ 227408 h 449125"/>
                    <a:gd name="connsiteX7" fmla="*/ 254597 w 475986"/>
                    <a:gd name="connsiteY7" fmla="*/ 122377 h 449125"/>
                    <a:gd name="connsiteX8" fmla="*/ 475987 w 475986"/>
                    <a:gd name="connsiteY8" fmla="*/ 201356 h 449125"/>
                    <a:gd name="connsiteX9" fmla="*/ 176331 w 475986"/>
                    <a:gd name="connsiteY9" fmla="*/ 0 h 449125"/>
                    <a:gd name="connsiteX10" fmla="*/ 76993 w 475986"/>
                    <a:gd name="connsiteY10" fmla="*/ 15563 h 449125"/>
                    <a:gd name="connsiteX11" fmla="*/ 45385 w 475986"/>
                    <a:gd name="connsiteY11" fmla="*/ 77814 h 44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5986" h="449125">
                      <a:moveTo>
                        <a:pt x="45317" y="77882"/>
                      </a:moveTo>
                      <a:cubicBezTo>
                        <a:pt x="25408" y="127861"/>
                        <a:pt x="11862" y="173864"/>
                        <a:pt x="4542" y="227134"/>
                      </a:cubicBezTo>
                      <a:cubicBezTo>
                        <a:pt x="-3463" y="285340"/>
                        <a:pt x="574" y="326132"/>
                        <a:pt x="5500" y="344025"/>
                      </a:cubicBezTo>
                      <a:cubicBezTo>
                        <a:pt x="28350" y="427598"/>
                        <a:pt x="60573" y="449125"/>
                        <a:pt x="184130" y="449125"/>
                      </a:cubicBezTo>
                      <a:cubicBezTo>
                        <a:pt x="307687" y="449125"/>
                        <a:pt x="341141" y="433631"/>
                        <a:pt x="341141" y="385229"/>
                      </a:cubicBezTo>
                      <a:cubicBezTo>
                        <a:pt x="341141" y="372066"/>
                        <a:pt x="331700" y="344574"/>
                        <a:pt x="266775" y="344231"/>
                      </a:cubicBezTo>
                      <a:cubicBezTo>
                        <a:pt x="225658" y="344025"/>
                        <a:pt x="135419" y="332165"/>
                        <a:pt x="141439" y="227408"/>
                      </a:cubicBezTo>
                      <a:cubicBezTo>
                        <a:pt x="145065" y="163991"/>
                        <a:pt x="195692" y="122102"/>
                        <a:pt x="254597" y="122377"/>
                      </a:cubicBezTo>
                      <a:cubicBezTo>
                        <a:pt x="383216" y="122925"/>
                        <a:pt x="466408" y="193814"/>
                        <a:pt x="475987" y="201356"/>
                      </a:cubicBezTo>
                      <a:cubicBezTo>
                        <a:pt x="427549" y="83230"/>
                        <a:pt x="311655" y="0"/>
                        <a:pt x="176331" y="0"/>
                      </a:cubicBezTo>
                      <a:cubicBezTo>
                        <a:pt x="141713" y="0"/>
                        <a:pt x="108327" y="5485"/>
                        <a:pt x="76993" y="15563"/>
                      </a:cubicBezTo>
                      <a:cubicBezTo>
                        <a:pt x="73914" y="19950"/>
                        <a:pt x="60642" y="39352"/>
                        <a:pt x="45385" y="77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95E71EBA-0BD6-E709-6696-078AF695D527}"/>
                </a:ext>
              </a:extLst>
            </p:cNvPr>
            <p:cNvGrpSpPr/>
            <p:nvPr/>
          </p:nvGrpSpPr>
          <p:grpSpPr>
            <a:xfrm>
              <a:off x="7401238" y="1650067"/>
              <a:ext cx="1884683" cy="248935"/>
              <a:chOff x="7401238" y="1650067"/>
              <a:chExt cx="1884683" cy="248935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ED6738A-ABF5-D579-34B1-2358D159398F}"/>
                  </a:ext>
                </a:extLst>
              </p:cNvPr>
              <p:cNvGrpSpPr/>
              <p:nvPr/>
            </p:nvGrpSpPr>
            <p:grpSpPr>
              <a:xfrm>
                <a:off x="7401238" y="1706627"/>
                <a:ext cx="1884683" cy="167350"/>
                <a:chOff x="7401238" y="1706627"/>
                <a:chExt cx="1884683" cy="167350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B364FA3E-B78D-BACD-AF0D-FF9E51CA0713}"/>
                    </a:ext>
                  </a:extLst>
                </p:cNvPr>
                <p:cNvSpPr/>
                <p:nvPr/>
              </p:nvSpPr>
              <p:spPr>
                <a:xfrm>
                  <a:off x="8388529" y="1706833"/>
                  <a:ext cx="98859" cy="121828"/>
                </a:xfrm>
                <a:custGeom>
                  <a:avLst/>
                  <a:gdLst>
                    <a:gd name="connsiteX0" fmla="*/ 52269 w 98859"/>
                    <a:gd name="connsiteY0" fmla="*/ 105374 h 121828"/>
                    <a:gd name="connsiteX1" fmla="*/ 62463 w 98859"/>
                    <a:gd name="connsiteY1" fmla="*/ 103660 h 121828"/>
                    <a:gd name="connsiteX2" fmla="*/ 71083 w 98859"/>
                    <a:gd name="connsiteY2" fmla="*/ 98861 h 121828"/>
                    <a:gd name="connsiteX3" fmla="*/ 77172 w 98859"/>
                    <a:gd name="connsiteY3" fmla="*/ 91662 h 121828"/>
                    <a:gd name="connsiteX4" fmla="*/ 79908 w 98859"/>
                    <a:gd name="connsiteY4" fmla="*/ 82613 h 121828"/>
                    <a:gd name="connsiteX5" fmla="*/ 98859 w 98859"/>
                    <a:gd name="connsiteY5" fmla="*/ 82613 h 121828"/>
                    <a:gd name="connsiteX6" fmla="*/ 94549 w 98859"/>
                    <a:gd name="connsiteY6" fmla="*/ 97558 h 121828"/>
                    <a:gd name="connsiteX7" fmla="*/ 84424 w 98859"/>
                    <a:gd name="connsiteY7" fmla="*/ 110036 h 121828"/>
                    <a:gd name="connsiteX8" fmla="*/ 69851 w 98859"/>
                    <a:gd name="connsiteY8" fmla="*/ 118606 h 121828"/>
                    <a:gd name="connsiteX9" fmla="*/ 52269 w 98859"/>
                    <a:gd name="connsiteY9" fmla="*/ 121828 h 121828"/>
                    <a:gd name="connsiteX10" fmla="*/ 29213 w 98859"/>
                    <a:gd name="connsiteY10" fmla="*/ 117098 h 121828"/>
                    <a:gd name="connsiteX11" fmla="*/ 12930 w 98859"/>
                    <a:gd name="connsiteY11" fmla="*/ 104346 h 121828"/>
                    <a:gd name="connsiteX12" fmla="*/ 3215 w 98859"/>
                    <a:gd name="connsiteY12" fmla="*/ 85698 h 121828"/>
                    <a:gd name="connsiteX13" fmla="*/ 0 w 98859"/>
                    <a:gd name="connsiteY13" fmla="*/ 63211 h 121828"/>
                    <a:gd name="connsiteX14" fmla="*/ 0 w 98859"/>
                    <a:gd name="connsiteY14" fmla="*/ 58617 h 121828"/>
                    <a:gd name="connsiteX15" fmla="*/ 3215 w 98859"/>
                    <a:gd name="connsiteY15" fmla="*/ 36130 h 121828"/>
                    <a:gd name="connsiteX16" fmla="*/ 12930 w 98859"/>
                    <a:gd name="connsiteY16" fmla="*/ 17482 h 121828"/>
                    <a:gd name="connsiteX17" fmla="*/ 29213 w 98859"/>
                    <a:gd name="connsiteY17" fmla="*/ 4731 h 121828"/>
                    <a:gd name="connsiteX18" fmla="*/ 52200 w 98859"/>
                    <a:gd name="connsiteY18" fmla="*/ 0 h 121828"/>
                    <a:gd name="connsiteX19" fmla="*/ 70878 w 98859"/>
                    <a:gd name="connsiteY19" fmla="*/ 3291 h 121828"/>
                    <a:gd name="connsiteX20" fmla="*/ 85381 w 98859"/>
                    <a:gd name="connsiteY20" fmla="*/ 12272 h 121828"/>
                    <a:gd name="connsiteX21" fmla="*/ 94959 w 98859"/>
                    <a:gd name="connsiteY21" fmla="*/ 25778 h 121828"/>
                    <a:gd name="connsiteX22" fmla="*/ 98859 w 98859"/>
                    <a:gd name="connsiteY22" fmla="*/ 42643 h 121828"/>
                    <a:gd name="connsiteX23" fmla="*/ 79908 w 98859"/>
                    <a:gd name="connsiteY23" fmla="*/ 42643 h 121828"/>
                    <a:gd name="connsiteX24" fmla="*/ 77377 w 98859"/>
                    <a:gd name="connsiteY24" fmla="*/ 32497 h 121828"/>
                    <a:gd name="connsiteX25" fmla="*/ 71699 w 98859"/>
                    <a:gd name="connsiteY25" fmla="*/ 24270 h 121828"/>
                    <a:gd name="connsiteX26" fmla="*/ 63215 w 98859"/>
                    <a:gd name="connsiteY26" fmla="*/ 18648 h 121828"/>
                    <a:gd name="connsiteX27" fmla="*/ 52200 w 98859"/>
                    <a:gd name="connsiteY27" fmla="*/ 16591 h 121828"/>
                    <a:gd name="connsiteX28" fmla="*/ 36739 w 98859"/>
                    <a:gd name="connsiteY28" fmla="*/ 20293 h 121828"/>
                    <a:gd name="connsiteX29" fmla="*/ 26887 w 98859"/>
                    <a:gd name="connsiteY29" fmla="*/ 30029 h 121828"/>
                    <a:gd name="connsiteX30" fmla="*/ 21619 w 98859"/>
                    <a:gd name="connsiteY30" fmla="*/ 43603 h 121828"/>
                    <a:gd name="connsiteX31" fmla="*/ 20114 w 98859"/>
                    <a:gd name="connsiteY31" fmla="*/ 58754 h 121828"/>
                    <a:gd name="connsiteX32" fmla="*/ 20114 w 98859"/>
                    <a:gd name="connsiteY32" fmla="*/ 63348 h 121828"/>
                    <a:gd name="connsiteX33" fmla="*/ 21619 w 98859"/>
                    <a:gd name="connsiteY33" fmla="*/ 78705 h 121828"/>
                    <a:gd name="connsiteX34" fmla="*/ 26819 w 98859"/>
                    <a:gd name="connsiteY34" fmla="*/ 92211 h 121828"/>
                    <a:gd name="connsiteX35" fmla="*/ 36670 w 98859"/>
                    <a:gd name="connsiteY35" fmla="*/ 101878 h 121828"/>
                    <a:gd name="connsiteX36" fmla="*/ 52269 w 98859"/>
                    <a:gd name="connsiteY36" fmla="*/ 105580 h 12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8859" h="121828">
                      <a:moveTo>
                        <a:pt x="52269" y="105374"/>
                      </a:moveTo>
                      <a:cubicBezTo>
                        <a:pt x="55826" y="105374"/>
                        <a:pt x="59179" y="104826"/>
                        <a:pt x="62463" y="103660"/>
                      </a:cubicBezTo>
                      <a:cubicBezTo>
                        <a:pt x="65746" y="102495"/>
                        <a:pt x="68620" y="100918"/>
                        <a:pt x="71083" y="98861"/>
                      </a:cubicBezTo>
                      <a:cubicBezTo>
                        <a:pt x="73546" y="96804"/>
                        <a:pt x="75598" y="94405"/>
                        <a:pt x="77172" y="91662"/>
                      </a:cubicBezTo>
                      <a:cubicBezTo>
                        <a:pt x="78745" y="88852"/>
                        <a:pt x="79635" y="85835"/>
                        <a:pt x="79908" y="82613"/>
                      </a:cubicBezTo>
                      <a:lnTo>
                        <a:pt x="98859" y="82613"/>
                      </a:lnTo>
                      <a:cubicBezTo>
                        <a:pt x="98585" y="87823"/>
                        <a:pt x="97149" y="92828"/>
                        <a:pt x="94549" y="97558"/>
                      </a:cubicBezTo>
                      <a:cubicBezTo>
                        <a:pt x="91949" y="102289"/>
                        <a:pt x="88597" y="106471"/>
                        <a:pt x="84424" y="110036"/>
                      </a:cubicBezTo>
                      <a:cubicBezTo>
                        <a:pt x="80250" y="113601"/>
                        <a:pt x="75393" y="116481"/>
                        <a:pt x="69851" y="118606"/>
                      </a:cubicBezTo>
                      <a:cubicBezTo>
                        <a:pt x="64310" y="120731"/>
                        <a:pt x="58426" y="121828"/>
                        <a:pt x="52269" y="121828"/>
                      </a:cubicBezTo>
                      <a:cubicBezTo>
                        <a:pt x="43443" y="121828"/>
                        <a:pt x="35781" y="120251"/>
                        <a:pt x="29213" y="117098"/>
                      </a:cubicBezTo>
                      <a:cubicBezTo>
                        <a:pt x="22645" y="113944"/>
                        <a:pt x="17241" y="109693"/>
                        <a:pt x="12930" y="104346"/>
                      </a:cubicBezTo>
                      <a:cubicBezTo>
                        <a:pt x="8620" y="98998"/>
                        <a:pt x="5336" y="92759"/>
                        <a:pt x="3215" y="85698"/>
                      </a:cubicBezTo>
                      <a:cubicBezTo>
                        <a:pt x="1095" y="78568"/>
                        <a:pt x="0" y="71095"/>
                        <a:pt x="0" y="63211"/>
                      </a:cubicBezTo>
                      <a:lnTo>
                        <a:pt x="0" y="58617"/>
                      </a:lnTo>
                      <a:cubicBezTo>
                        <a:pt x="0" y="50733"/>
                        <a:pt x="1095" y="43260"/>
                        <a:pt x="3215" y="36130"/>
                      </a:cubicBezTo>
                      <a:cubicBezTo>
                        <a:pt x="5336" y="29000"/>
                        <a:pt x="8552" y="22830"/>
                        <a:pt x="12930" y="17482"/>
                      </a:cubicBezTo>
                      <a:cubicBezTo>
                        <a:pt x="17309" y="12135"/>
                        <a:pt x="22714" y="7884"/>
                        <a:pt x="29213" y="4731"/>
                      </a:cubicBezTo>
                      <a:cubicBezTo>
                        <a:pt x="35712" y="1577"/>
                        <a:pt x="43375" y="0"/>
                        <a:pt x="52200" y="0"/>
                      </a:cubicBezTo>
                      <a:cubicBezTo>
                        <a:pt x="59042" y="0"/>
                        <a:pt x="65268" y="1097"/>
                        <a:pt x="70878" y="3291"/>
                      </a:cubicBezTo>
                      <a:cubicBezTo>
                        <a:pt x="76488" y="5485"/>
                        <a:pt x="81345" y="8433"/>
                        <a:pt x="85381" y="12272"/>
                      </a:cubicBezTo>
                      <a:cubicBezTo>
                        <a:pt x="89418" y="16111"/>
                        <a:pt x="92633" y="20567"/>
                        <a:pt x="94959" y="25778"/>
                      </a:cubicBezTo>
                      <a:cubicBezTo>
                        <a:pt x="97286" y="30988"/>
                        <a:pt x="98585" y="36610"/>
                        <a:pt x="98859" y="42643"/>
                      </a:cubicBezTo>
                      <a:lnTo>
                        <a:pt x="79908" y="42643"/>
                      </a:lnTo>
                      <a:cubicBezTo>
                        <a:pt x="79635" y="39010"/>
                        <a:pt x="78745" y="35650"/>
                        <a:pt x="77377" y="32497"/>
                      </a:cubicBezTo>
                      <a:cubicBezTo>
                        <a:pt x="75940" y="29343"/>
                        <a:pt x="74093" y="26601"/>
                        <a:pt x="71699" y="24270"/>
                      </a:cubicBezTo>
                      <a:cubicBezTo>
                        <a:pt x="69304" y="21939"/>
                        <a:pt x="66499" y="20019"/>
                        <a:pt x="63215" y="18648"/>
                      </a:cubicBezTo>
                      <a:cubicBezTo>
                        <a:pt x="59931" y="17277"/>
                        <a:pt x="56237" y="16591"/>
                        <a:pt x="52200" y="16591"/>
                      </a:cubicBezTo>
                      <a:cubicBezTo>
                        <a:pt x="45975" y="16591"/>
                        <a:pt x="40843" y="17825"/>
                        <a:pt x="36739" y="20293"/>
                      </a:cubicBezTo>
                      <a:cubicBezTo>
                        <a:pt x="32634" y="22761"/>
                        <a:pt x="29350" y="25984"/>
                        <a:pt x="26887" y="30029"/>
                      </a:cubicBezTo>
                      <a:cubicBezTo>
                        <a:pt x="24424" y="34073"/>
                        <a:pt x="22645" y="38598"/>
                        <a:pt x="21619" y="43603"/>
                      </a:cubicBezTo>
                      <a:cubicBezTo>
                        <a:pt x="20593" y="48608"/>
                        <a:pt x="20114" y="53681"/>
                        <a:pt x="20114" y="58754"/>
                      </a:cubicBezTo>
                      <a:lnTo>
                        <a:pt x="20114" y="63348"/>
                      </a:lnTo>
                      <a:cubicBezTo>
                        <a:pt x="20114" y="68558"/>
                        <a:pt x="20593" y="73700"/>
                        <a:pt x="21619" y="78705"/>
                      </a:cubicBezTo>
                      <a:cubicBezTo>
                        <a:pt x="22645" y="83710"/>
                        <a:pt x="24356" y="88234"/>
                        <a:pt x="26819" y="92211"/>
                      </a:cubicBezTo>
                      <a:cubicBezTo>
                        <a:pt x="29281" y="96187"/>
                        <a:pt x="32565" y="99409"/>
                        <a:pt x="36670" y="101878"/>
                      </a:cubicBezTo>
                      <a:cubicBezTo>
                        <a:pt x="40775" y="104346"/>
                        <a:pt x="45975" y="105580"/>
                        <a:pt x="52269" y="1055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996DC4B1-C076-B618-1F72-7B53B2660995}"/>
                    </a:ext>
                  </a:extLst>
                </p:cNvPr>
                <p:cNvSpPr/>
                <p:nvPr/>
              </p:nvSpPr>
              <p:spPr>
                <a:xfrm>
                  <a:off x="8504491" y="1706696"/>
                  <a:ext cx="106863" cy="121896"/>
                </a:xfrm>
                <a:custGeom>
                  <a:avLst/>
                  <a:gdLst>
                    <a:gd name="connsiteX0" fmla="*/ 137 w 106863"/>
                    <a:gd name="connsiteY0" fmla="*/ 59851 h 121896"/>
                    <a:gd name="connsiteX1" fmla="*/ 3900 w 106863"/>
                    <a:gd name="connsiteY1" fmla="*/ 36130 h 121896"/>
                    <a:gd name="connsiteX2" fmla="*/ 14504 w 106863"/>
                    <a:gd name="connsiteY2" fmla="*/ 17208 h 121896"/>
                    <a:gd name="connsiteX3" fmla="*/ 31266 w 106863"/>
                    <a:gd name="connsiteY3" fmla="*/ 4593 h 121896"/>
                    <a:gd name="connsiteX4" fmla="*/ 53363 w 106863"/>
                    <a:gd name="connsiteY4" fmla="*/ 0 h 121896"/>
                    <a:gd name="connsiteX5" fmla="*/ 75735 w 106863"/>
                    <a:gd name="connsiteY5" fmla="*/ 4593 h 121896"/>
                    <a:gd name="connsiteX6" fmla="*/ 92565 w 106863"/>
                    <a:gd name="connsiteY6" fmla="*/ 17208 h 121896"/>
                    <a:gd name="connsiteX7" fmla="*/ 103169 w 106863"/>
                    <a:gd name="connsiteY7" fmla="*/ 36130 h 121896"/>
                    <a:gd name="connsiteX8" fmla="*/ 106863 w 106863"/>
                    <a:gd name="connsiteY8" fmla="*/ 59851 h 121896"/>
                    <a:gd name="connsiteX9" fmla="*/ 106863 w 106863"/>
                    <a:gd name="connsiteY9" fmla="*/ 62251 h 121896"/>
                    <a:gd name="connsiteX10" fmla="*/ 103169 w 106863"/>
                    <a:gd name="connsiteY10" fmla="*/ 85972 h 121896"/>
                    <a:gd name="connsiteX11" fmla="*/ 92565 w 106863"/>
                    <a:gd name="connsiteY11" fmla="*/ 104894 h 121896"/>
                    <a:gd name="connsiteX12" fmla="*/ 75735 w 106863"/>
                    <a:gd name="connsiteY12" fmla="*/ 117372 h 121896"/>
                    <a:gd name="connsiteX13" fmla="*/ 53500 w 106863"/>
                    <a:gd name="connsiteY13" fmla="*/ 121897 h 121896"/>
                    <a:gd name="connsiteX14" fmla="*/ 31266 w 106863"/>
                    <a:gd name="connsiteY14" fmla="*/ 117372 h 121896"/>
                    <a:gd name="connsiteX15" fmla="*/ 14435 w 106863"/>
                    <a:gd name="connsiteY15" fmla="*/ 104894 h 121896"/>
                    <a:gd name="connsiteX16" fmla="*/ 3763 w 106863"/>
                    <a:gd name="connsiteY16" fmla="*/ 85972 h 121896"/>
                    <a:gd name="connsiteX17" fmla="*/ 0 w 106863"/>
                    <a:gd name="connsiteY17" fmla="*/ 62251 h 121896"/>
                    <a:gd name="connsiteX18" fmla="*/ 0 w 106863"/>
                    <a:gd name="connsiteY18" fmla="*/ 59851 h 121896"/>
                    <a:gd name="connsiteX19" fmla="*/ 20319 w 106863"/>
                    <a:gd name="connsiteY19" fmla="*/ 62251 h 121896"/>
                    <a:gd name="connsiteX20" fmla="*/ 22371 w 106863"/>
                    <a:gd name="connsiteY20" fmla="*/ 78842 h 121896"/>
                    <a:gd name="connsiteX21" fmla="*/ 28597 w 106863"/>
                    <a:gd name="connsiteY21" fmla="*/ 92554 h 121896"/>
                    <a:gd name="connsiteX22" fmla="*/ 38996 w 106863"/>
                    <a:gd name="connsiteY22" fmla="*/ 101946 h 121896"/>
                    <a:gd name="connsiteX23" fmla="*/ 53569 w 106863"/>
                    <a:gd name="connsiteY23" fmla="*/ 105443 h 121896"/>
                    <a:gd name="connsiteX24" fmla="*/ 68073 w 106863"/>
                    <a:gd name="connsiteY24" fmla="*/ 101946 h 121896"/>
                    <a:gd name="connsiteX25" fmla="*/ 78472 w 106863"/>
                    <a:gd name="connsiteY25" fmla="*/ 92554 h 121896"/>
                    <a:gd name="connsiteX26" fmla="*/ 84697 w 106863"/>
                    <a:gd name="connsiteY26" fmla="*/ 78842 h 121896"/>
                    <a:gd name="connsiteX27" fmla="*/ 86818 w 106863"/>
                    <a:gd name="connsiteY27" fmla="*/ 62251 h 121896"/>
                    <a:gd name="connsiteX28" fmla="*/ 86818 w 106863"/>
                    <a:gd name="connsiteY28" fmla="*/ 59851 h 121896"/>
                    <a:gd name="connsiteX29" fmla="*/ 84697 w 106863"/>
                    <a:gd name="connsiteY29" fmla="*/ 43260 h 121896"/>
                    <a:gd name="connsiteX30" fmla="*/ 78403 w 106863"/>
                    <a:gd name="connsiteY30" fmla="*/ 29480 h 121896"/>
                    <a:gd name="connsiteX31" fmla="*/ 67936 w 106863"/>
                    <a:gd name="connsiteY31" fmla="*/ 20019 h 121896"/>
                    <a:gd name="connsiteX32" fmla="*/ 53295 w 106863"/>
                    <a:gd name="connsiteY32" fmla="*/ 16523 h 121896"/>
                    <a:gd name="connsiteX33" fmla="*/ 38859 w 106863"/>
                    <a:gd name="connsiteY33" fmla="*/ 20019 h 121896"/>
                    <a:gd name="connsiteX34" fmla="*/ 28529 w 106863"/>
                    <a:gd name="connsiteY34" fmla="*/ 29480 h 121896"/>
                    <a:gd name="connsiteX35" fmla="*/ 22303 w 106863"/>
                    <a:gd name="connsiteY35" fmla="*/ 43260 h 121896"/>
                    <a:gd name="connsiteX36" fmla="*/ 20251 w 106863"/>
                    <a:gd name="connsiteY36" fmla="*/ 59851 h 121896"/>
                    <a:gd name="connsiteX37" fmla="*/ 20251 w 106863"/>
                    <a:gd name="connsiteY37" fmla="*/ 62251 h 12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6863" h="121896">
                      <a:moveTo>
                        <a:pt x="137" y="59851"/>
                      </a:moveTo>
                      <a:cubicBezTo>
                        <a:pt x="137" y="51282"/>
                        <a:pt x="1368" y="43397"/>
                        <a:pt x="3900" y="36130"/>
                      </a:cubicBezTo>
                      <a:cubicBezTo>
                        <a:pt x="6363" y="28863"/>
                        <a:pt x="9920" y="22556"/>
                        <a:pt x="14504" y="17208"/>
                      </a:cubicBezTo>
                      <a:cubicBezTo>
                        <a:pt x="19088" y="11861"/>
                        <a:pt x="24698" y="7679"/>
                        <a:pt x="31266" y="4593"/>
                      </a:cubicBezTo>
                      <a:cubicBezTo>
                        <a:pt x="37833" y="1508"/>
                        <a:pt x="45222" y="0"/>
                        <a:pt x="53363" y="0"/>
                      </a:cubicBezTo>
                      <a:cubicBezTo>
                        <a:pt x="61505" y="0"/>
                        <a:pt x="69099" y="1508"/>
                        <a:pt x="75735" y="4593"/>
                      </a:cubicBezTo>
                      <a:cubicBezTo>
                        <a:pt x="82371" y="7679"/>
                        <a:pt x="87981" y="11861"/>
                        <a:pt x="92565" y="17208"/>
                      </a:cubicBezTo>
                      <a:cubicBezTo>
                        <a:pt x="97217" y="22556"/>
                        <a:pt x="100706" y="28863"/>
                        <a:pt x="103169" y="36130"/>
                      </a:cubicBezTo>
                      <a:cubicBezTo>
                        <a:pt x="105632" y="43397"/>
                        <a:pt x="106863" y="51350"/>
                        <a:pt x="106863" y="59851"/>
                      </a:cubicBezTo>
                      <a:lnTo>
                        <a:pt x="106863" y="62251"/>
                      </a:lnTo>
                      <a:cubicBezTo>
                        <a:pt x="106863" y="70821"/>
                        <a:pt x="105632" y="78705"/>
                        <a:pt x="103169" y="85972"/>
                      </a:cubicBezTo>
                      <a:cubicBezTo>
                        <a:pt x="100706" y="93239"/>
                        <a:pt x="97149" y="99547"/>
                        <a:pt x="92565" y="104894"/>
                      </a:cubicBezTo>
                      <a:cubicBezTo>
                        <a:pt x="87913" y="110242"/>
                        <a:pt x="82371" y="114355"/>
                        <a:pt x="75735" y="117372"/>
                      </a:cubicBezTo>
                      <a:cubicBezTo>
                        <a:pt x="69099" y="120388"/>
                        <a:pt x="61778" y="121897"/>
                        <a:pt x="53500" y="121897"/>
                      </a:cubicBezTo>
                      <a:cubicBezTo>
                        <a:pt x="45222" y="121897"/>
                        <a:pt x="37833" y="120388"/>
                        <a:pt x="31266" y="117372"/>
                      </a:cubicBezTo>
                      <a:cubicBezTo>
                        <a:pt x="24698" y="114355"/>
                        <a:pt x="19088" y="110173"/>
                        <a:pt x="14435" y="104894"/>
                      </a:cubicBezTo>
                      <a:cubicBezTo>
                        <a:pt x="9783" y="99547"/>
                        <a:pt x="6226" y="93308"/>
                        <a:pt x="3763" y="85972"/>
                      </a:cubicBezTo>
                      <a:cubicBezTo>
                        <a:pt x="1300" y="78705"/>
                        <a:pt x="0" y="70752"/>
                        <a:pt x="0" y="62251"/>
                      </a:cubicBezTo>
                      <a:lnTo>
                        <a:pt x="0" y="59851"/>
                      </a:lnTo>
                      <a:close/>
                      <a:moveTo>
                        <a:pt x="20319" y="62251"/>
                      </a:moveTo>
                      <a:cubicBezTo>
                        <a:pt x="20319" y="68147"/>
                        <a:pt x="21003" y="73632"/>
                        <a:pt x="22371" y="78842"/>
                      </a:cubicBezTo>
                      <a:cubicBezTo>
                        <a:pt x="23740" y="84053"/>
                        <a:pt x="25792" y="88646"/>
                        <a:pt x="28597" y="92554"/>
                      </a:cubicBezTo>
                      <a:cubicBezTo>
                        <a:pt x="31402" y="96530"/>
                        <a:pt x="34823" y="99615"/>
                        <a:pt x="38996" y="101946"/>
                      </a:cubicBezTo>
                      <a:cubicBezTo>
                        <a:pt x="43170" y="104277"/>
                        <a:pt x="48027" y="105443"/>
                        <a:pt x="53569" y="105443"/>
                      </a:cubicBezTo>
                      <a:cubicBezTo>
                        <a:pt x="59110" y="105443"/>
                        <a:pt x="63899" y="104277"/>
                        <a:pt x="68073" y="101946"/>
                      </a:cubicBezTo>
                      <a:cubicBezTo>
                        <a:pt x="72246" y="99615"/>
                        <a:pt x="75735" y="96530"/>
                        <a:pt x="78472" y="92554"/>
                      </a:cubicBezTo>
                      <a:cubicBezTo>
                        <a:pt x="81208" y="88577"/>
                        <a:pt x="83261" y="84053"/>
                        <a:pt x="84697" y="78842"/>
                      </a:cubicBezTo>
                      <a:cubicBezTo>
                        <a:pt x="86134" y="73632"/>
                        <a:pt x="86818" y="68078"/>
                        <a:pt x="86818" y="62251"/>
                      </a:cubicBezTo>
                      <a:lnTo>
                        <a:pt x="86818" y="59851"/>
                      </a:lnTo>
                      <a:cubicBezTo>
                        <a:pt x="86818" y="54024"/>
                        <a:pt x="86134" y="48539"/>
                        <a:pt x="84697" y="43260"/>
                      </a:cubicBezTo>
                      <a:cubicBezTo>
                        <a:pt x="83261" y="37981"/>
                        <a:pt x="81208" y="33388"/>
                        <a:pt x="78403" y="29480"/>
                      </a:cubicBezTo>
                      <a:cubicBezTo>
                        <a:pt x="75598" y="25572"/>
                        <a:pt x="72109" y="22350"/>
                        <a:pt x="67936" y="20019"/>
                      </a:cubicBezTo>
                      <a:cubicBezTo>
                        <a:pt x="63762" y="17688"/>
                        <a:pt x="58837" y="16523"/>
                        <a:pt x="53295" y="16523"/>
                      </a:cubicBezTo>
                      <a:cubicBezTo>
                        <a:pt x="47753" y="16523"/>
                        <a:pt x="43033" y="17688"/>
                        <a:pt x="38859" y="20019"/>
                      </a:cubicBezTo>
                      <a:cubicBezTo>
                        <a:pt x="34686" y="22350"/>
                        <a:pt x="31266" y="25504"/>
                        <a:pt x="28529" y="29480"/>
                      </a:cubicBezTo>
                      <a:cubicBezTo>
                        <a:pt x="25792" y="33456"/>
                        <a:pt x="23671" y="38050"/>
                        <a:pt x="22303" y="43260"/>
                      </a:cubicBezTo>
                      <a:cubicBezTo>
                        <a:pt x="20935" y="48539"/>
                        <a:pt x="20251" y="54024"/>
                        <a:pt x="20251" y="59851"/>
                      </a:cubicBezTo>
                      <a:lnTo>
                        <a:pt x="20251" y="622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CE7F507D-24EA-3D38-4170-218D111E058F}"/>
                    </a:ext>
                  </a:extLst>
                </p:cNvPr>
                <p:cNvSpPr/>
                <p:nvPr/>
              </p:nvSpPr>
              <p:spPr>
                <a:xfrm>
                  <a:off x="8636463" y="1706696"/>
                  <a:ext cx="164468" cy="119702"/>
                </a:xfrm>
                <a:custGeom>
                  <a:avLst/>
                  <a:gdLst>
                    <a:gd name="connsiteX0" fmla="*/ 18882 w 164468"/>
                    <a:gd name="connsiteY0" fmla="*/ 2194 h 119702"/>
                    <a:gd name="connsiteX1" fmla="*/ 19430 w 164468"/>
                    <a:gd name="connsiteY1" fmla="*/ 15220 h 119702"/>
                    <a:gd name="connsiteX2" fmla="*/ 34139 w 164468"/>
                    <a:gd name="connsiteY2" fmla="*/ 4045 h 119702"/>
                    <a:gd name="connsiteX3" fmla="*/ 54253 w 164468"/>
                    <a:gd name="connsiteY3" fmla="*/ 0 h 119702"/>
                    <a:gd name="connsiteX4" fmla="*/ 74367 w 164468"/>
                    <a:gd name="connsiteY4" fmla="*/ 4525 h 119702"/>
                    <a:gd name="connsiteX5" fmla="*/ 87776 w 164468"/>
                    <a:gd name="connsiteY5" fmla="*/ 18922 h 119702"/>
                    <a:gd name="connsiteX6" fmla="*/ 103032 w 164468"/>
                    <a:gd name="connsiteY6" fmla="*/ 5210 h 119702"/>
                    <a:gd name="connsiteX7" fmla="*/ 125199 w 164468"/>
                    <a:gd name="connsiteY7" fmla="*/ 0 h 119702"/>
                    <a:gd name="connsiteX8" fmla="*/ 141892 w 164468"/>
                    <a:gd name="connsiteY8" fmla="*/ 2468 h 119702"/>
                    <a:gd name="connsiteX9" fmla="*/ 154206 w 164468"/>
                    <a:gd name="connsiteY9" fmla="*/ 10147 h 119702"/>
                    <a:gd name="connsiteX10" fmla="*/ 161869 w 164468"/>
                    <a:gd name="connsiteY10" fmla="*/ 23378 h 119702"/>
                    <a:gd name="connsiteX11" fmla="*/ 164468 w 164468"/>
                    <a:gd name="connsiteY11" fmla="*/ 42506 h 119702"/>
                    <a:gd name="connsiteX12" fmla="*/ 164468 w 164468"/>
                    <a:gd name="connsiteY12" fmla="*/ 119703 h 119702"/>
                    <a:gd name="connsiteX13" fmla="*/ 144423 w 164468"/>
                    <a:gd name="connsiteY13" fmla="*/ 119703 h 119702"/>
                    <a:gd name="connsiteX14" fmla="*/ 144423 w 164468"/>
                    <a:gd name="connsiteY14" fmla="*/ 42369 h 119702"/>
                    <a:gd name="connsiteX15" fmla="*/ 142644 w 164468"/>
                    <a:gd name="connsiteY15" fmla="*/ 30097 h 119702"/>
                    <a:gd name="connsiteX16" fmla="*/ 137582 w 164468"/>
                    <a:gd name="connsiteY16" fmla="*/ 22281 h 119702"/>
                    <a:gd name="connsiteX17" fmla="*/ 129645 w 164468"/>
                    <a:gd name="connsiteY17" fmla="*/ 18237 h 119702"/>
                    <a:gd name="connsiteX18" fmla="*/ 119383 w 164468"/>
                    <a:gd name="connsiteY18" fmla="*/ 17071 h 119702"/>
                    <a:gd name="connsiteX19" fmla="*/ 108437 w 164468"/>
                    <a:gd name="connsiteY19" fmla="*/ 19059 h 119702"/>
                    <a:gd name="connsiteX20" fmla="*/ 100227 w 164468"/>
                    <a:gd name="connsiteY20" fmla="*/ 24338 h 119702"/>
                    <a:gd name="connsiteX21" fmla="*/ 94822 w 164468"/>
                    <a:gd name="connsiteY21" fmla="*/ 32154 h 119702"/>
                    <a:gd name="connsiteX22" fmla="*/ 92291 w 164468"/>
                    <a:gd name="connsiteY22" fmla="*/ 41752 h 119702"/>
                    <a:gd name="connsiteX23" fmla="*/ 92291 w 164468"/>
                    <a:gd name="connsiteY23" fmla="*/ 119703 h 119702"/>
                    <a:gd name="connsiteX24" fmla="*/ 72109 w 164468"/>
                    <a:gd name="connsiteY24" fmla="*/ 119703 h 119702"/>
                    <a:gd name="connsiteX25" fmla="*/ 72109 w 164468"/>
                    <a:gd name="connsiteY25" fmla="*/ 42506 h 119702"/>
                    <a:gd name="connsiteX26" fmla="*/ 70330 w 164468"/>
                    <a:gd name="connsiteY26" fmla="*/ 30851 h 119702"/>
                    <a:gd name="connsiteX27" fmla="*/ 65267 w 164468"/>
                    <a:gd name="connsiteY27" fmla="*/ 22967 h 119702"/>
                    <a:gd name="connsiteX28" fmla="*/ 57400 w 164468"/>
                    <a:gd name="connsiteY28" fmla="*/ 18511 h 119702"/>
                    <a:gd name="connsiteX29" fmla="*/ 47069 w 164468"/>
                    <a:gd name="connsiteY29" fmla="*/ 17071 h 119702"/>
                    <a:gd name="connsiteX30" fmla="*/ 29829 w 164468"/>
                    <a:gd name="connsiteY30" fmla="*/ 21733 h 119702"/>
                    <a:gd name="connsiteX31" fmla="*/ 20045 w 164468"/>
                    <a:gd name="connsiteY31" fmla="*/ 33868 h 119702"/>
                    <a:gd name="connsiteX32" fmla="*/ 20045 w 164468"/>
                    <a:gd name="connsiteY32" fmla="*/ 119634 h 119702"/>
                    <a:gd name="connsiteX33" fmla="*/ 0 w 164468"/>
                    <a:gd name="connsiteY33" fmla="*/ 119634 h 119702"/>
                    <a:gd name="connsiteX34" fmla="*/ 0 w 164468"/>
                    <a:gd name="connsiteY34" fmla="*/ 2125 h 119702"/>
                    <a:gd name="connsiteX35" fmla="*/ 18951 w 164468"/>
                    <a:gd name="connsiteY35" fmla="*/ 2125 h 11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4468" h="119702">
                      <a:moveTo>
                        <a:pt x="18882" y="2194"/>
                      </a:moveTo>
                      <a:lnTo>
                        <a:pt x="19430" y="15220"/>
                      </a:lnTo>
                      <a:cubicBezTo>
                        <a:pt x="23466" y="10421"/>
                        <a:pt x="28392" y="6719"/>
                        <a:pt x="34139" y="4045"/>
                      </a:cubicBezTo>
                      <a:cubicBezTo>
                        <a:pt x="39886" y="1371"/>
                        <a:pt x="46590" y="0"/>
                        <a:pt x="54253" y="0"/>
                      </a:cubicBezTo>
                      <a:cubicBezTo>
                        <a:pt x="61915" y="0"/>
                        <a:pt x="68551" y="1508"/>
                        <a:pt x="74367" y="4525"/>
                      </a:cubicBezTo>
                      <a:cubicBezTo>
                        <a:pt x="80182" y="7541"/>
                        <a:pt x="84629" y="12341"/>
                        <a:pt x="87776" y="18922"/>
                      </a:cubicBezTo>
                      <a:cubicBezTo>
                        <a:pt x="91675" y="13300"/>
                        <a:pt x="96738" y="8707"/>
                        <a:pt x="103032" y="5210"/>
                      </a:cubicBezTo>
                      <a:cubicBezTo>
                        <a:pt x="109326" y="1714"/>
                        <a:pt x="116647" y="0"/>
                        <a:pt x="125199" y="0"/>
                      </a:cubicBezTo>
                      <a:cubicBezTo>
                        <a:pt x="131493" y="0"/>
                        <a:pt x="137034" y="823"/>
                        <a:pt x="141892" y="2468"/>
                      </a:cubicBezTo>
                      <a:cubicBezTo>
                        <a:pt x="146749" y="4114"/>
                        <a:pt x="150854" y="6650"/>
                        <a:pt x="154206" y="10147"/>
                      </a:cubicBezTo>
                      <a:cubicBezTo>
                        <a:pt x="157559" y="13643"/>
                        <a:pt x="160090" y="18031"/>
                        <a:pt x="161869" y="23378"/>
                      </a:cubicBezTo>
                      <a:cubicBezTo>
                        <a:pt x="163647" y="28726"/>
                        <a:pt x="164468" y="35102"/>
                        <a:pt x="164468" y="42506"/>
                      </a:cubicBezTo>
                      <a:lnTo>
                        <a:pt x="164468" y="119703"/>
                      </a:lnTo>
                      <a:lnTo>
                        <a:pt x="144423" y="119703"/>
                      </a:lnTo>
                      <a:lnTo>
                        <a:pt x="144423" y="42369"/>
                      </a:lnTo>
                      <a:cubicBezTo>
                        <a:pt x="144423" y="37433"/>
                        <a:pt x="143807" y="33388"/>
                        <a:pt x="142644" y="30097"/>
                      </a:cubicBezTo>
                      <a:cubicBezTo>
                        <a:pt x="141481" y="26806"/>
                        <a:pt x="139771" y="24201"/>
                        <a:pt x="137582" y="22281"/>
                      </a:cubicBezTo>
                      <a:cubicBezTo>
                        <a:pt x="135392" y="20293"/>
                        <a:pt x="132793" y="18991"/>
                        <a:pt x="129645" y="18237"/>
                      </a:cubicBezTo>
                      <a:cubicBezTo>
                        <a:pt x="126498" y="17482"/>
                        <a:pt x="123078" y="17071"/>
                        <a:pt x="119383" y="17071"/>
                      </a:cubicBezTo>
                      <a:cubicBezTo>
                        <a:pt x="115278" y="17071"/>
                        <a:pt x="111584" y="17757"/>
                        <a:pt x="108437" y="19059"/>
                      </a:cubicBezTo>
                      <a:cubicBezTo>
                        <a:pt x="105290" y="20362"/>
                        <a:pt x="102553" y="22144"/>
                        <a:pt x="100227" y="24338"/>
                      </a:cubicBezTo>
                      <a:cubicBezTo>
                        <a:pt x="97969" y="26532"/>
                        <a:pt x="96122" y="29137"/>
                        <a:pt x="94822" y="32154"/>
                      </a:cubicBezTo>
                      <a:cubicBezTo>
                        <a:pt x="93523" y="35170"/>
                        <a:pt x="92633" y="38393"/>
                        <a:pt x="92291" y="41752"/>
                      </a:cubicBezTo>
                      <a:lnTo>
                        <a:pt x="92291" y="119703"/>
                      </a:lnTo>
                      <a:lnTo>
                        <a:pt x="72109" y="119703"/>
                      </a:lnTo>
                      <a:lnTo>
                        <a:pt x="72109" y="42506"/>
                      </a:lnTo>
                      <a:cubicBezTo>
                        <a:pt x="72109" y="37913"/>
                        <a:pt x="71493" y="34073"/>
                        <a:pt x="70330" y="30851"/>
                      </a:cubicBezTo>
                      <a:cubicBezTo>
                        <a:pt x="69167" y="27629"/>
                        <a:pt x="67457" y="25024"/>
                        <a:pt x="65267" y="22967"/>
                      </a:cubicBezTo>
                      <a:cubicBezTo>
                        <a:pt x="63078" y="20910"/>
                        <a:pt x="60478" y="19471"/>
                        <a:pt x="57400" y="18511"/>
                      </a:cubicBezTo>
                      <a:cubicBezTo>
                        <a:pt x="54321" y="17551"/>
                        <a:pt x="50900" y="17071"/>
                        <a:pt x="47069" y="17071"/>
                      </a:cubicBezTo>
                      <a:cubicBezTo>
                        <a:pt x="39886" y="17071"/>
                        <a:pt x="34139" y="18648"/>
                        <a:pt x="29829" y="21733"/>
                      </a:cubicBezTo>
                      <a:cubicBezTo>
                        <a:pt x="25518" y="24818"/>
                        <a:pt x="22235" y="28932"/>
                        <a:pt x="20045" y="33868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56CB0C28-FF78-747F-8E4B-26BDD721F5F0}"/>
                    </a:ext>
                  </a:extLst>
                </p:cNvPr>
                <p:cNvSpPr/>
                <p:nvPr/>
              </p:nvSpPr>
              <p:spPr>
                <a:xfrm>
                  <a:off x="8831102" y="1706696"/>
                  <a:ext cx="99132" cy="164882"/>
                </a:xfrm>
                <a:custGeom>
                  <a:avLst/>
                  <a:gdLst>
                    <a:gd name="connsiteX0" fmla="*/ 98996 w 99132"/>
                    <a:gd name="connsiteY0" fmla="*/ 62251 h 164882"/>
                    <a:gd name="connsiteX1" fmla="*/ 95986 w 99132"/>
                    <a:gd name="connsiteY1" fmla="*/ 86109 h 164882"/>
                    <a:gd name="connsiteX2" fmla="*/ 87160 w 99132"/>
                    <a:gd name="connsiteY2" fmla="*/ 105031 h 164882"/>
                    <a:gd name="connsiteX3" fmla="*/ 72930 w 99132"/>
                    <a:gd name="connsiteY3" fmla="*/ 117440 h 164882"/>
                    <a:gd name="connsiteX4" fmla="*/ 53637 w 99132"/>
                    <a:gd name="connsiteY4" fmla="*/ 121897 h 164882"/>
                    <a:gd name="connsiteX5" fmla="*/ 34276 w 99132"/>
                    <a:gd name="connsiteY5" fmla="*/ 118400 h 164882"/>
                    <a:gd name="connsiteX6" fmla="*/ 20046 w 99132"/>
                    <a:gd name="connsiteY6" fmla="*/ 108322 h 164882"/>
                    <a:gd name="connsiteX7" fmla="*/ 20046 w 99132"/>
                    <a:gd name="connsiteY7" fmla="*/ 164883 h 164882"/>
                    <a:gd name="connsiteX8" fmla="*/ 0 w 99132"/>
                    <a:gd name="connsiteY8" fmla="*/ 164883 h 164882"/>
                    <a:gd name="connsiteX9" fmla="*/ 0 w 99132"/>
                    <a:gd name="connsiteY9" fmla="*/ 2194 h 164882"/>
                    <a:gd name="connsiteX10" fmla="*/ 18335 w 99132"/>
                    <a:gd name="connsiteY10" fmla="*/ 2194 h 164882"/>
                    <a:gd name="connsiteX11" fmla="*/ 19293 w 99132"/>
                    <a:gd name="connsiteY11" fmla="*/ 15220 h 164882"/>
                    <a:gd name="connsiteX12" fmla="*/ 33729 w 99132"/>
                    <a:gd name="connsiteY12" fmla="*/ 3908 h 164882"/>
                    <a:gd name="connsiteX13" fmla="*/ 53363 w 99132"/>
                    <a:gd name="connsiteY13" fmla="*/ 0 h 164882"/>
                    <a:gd name="connsiteX14" fmla="*/ 72930 w 99132"/>
                    <a:gd name="connsiteY14" fmla="*/ 4319 h 164882"/>
                    <a:gd name="connsiteX15" fmla="*/ 87297 w 99132"/>
                    <a:gd name="connsiteY15" fmla="*/ 16523 h 164882"/>
                    <a:gd name="connsiteX16" fmla="*/ 96123 w 99132"/>
                    <a:gd name="connsiteY16" fmla="*/ 35445 h 164882"/>
                    <a:gd name="connsiteX17" fmla="*/ 99133 w 99132"/>
                    <a:gd name="connsiteY17" fmla="*/ 59920 h 164882"/>
                    <a:gd name="connsiteX18" fmla="*/ 99133 w 99132"/>
                    <a:gd name="connsiteY18" fmla="*/ 62182 h 164882"/>
                    <a:gd name="connsiteX19" fmla="*/ 78950 w 99132"/>
                    <a:gd name="connsiteY19" fmla="*/ 59988 h 164882"/>
                    <a:gd name="connsiteX20" fmla="*/ 77103 w 99132"/>
                    <a:gd name="connsiteY20" fmla="*/ 43397 h 164882"/>
                    <a:gd name="connsiteX21" fmla="*/ 71357 w 99132"/>
                    <a:gd name="connsiteY21" fmla="*/ 29754 h 164882"/>
                    <a:gd name="connsiteX22" fmla="*/ 61505 w 99132"/>
                    <a:gd name="connsiteY22" fmla="*/ 20499 h 164882"/>
                    <a:gd name="connsiteX23" fmla="*/ 47274 w 99132"/>
                    <a:gd name="connsiteY23" fmla="*/ 17071 h 164882"/>
                    <a:gd name="connsiteX24" fmla="*/ 38038 w 99132"/>
                    <a:gd name="connsiteY24" fmla="*/ 18237 h 164882"/>
                    <a:gd name="connsiteX25" fmla="*/ 30513 w 99132"/>
                    <a:gd name="connsiteY25" fmla="*/ 21596 h 164882"/>
                    <a:gd name="connsiteX26" fmla="*/ 24561 w 99132"/>
                    <a:gd name="connsiteY26" fmla="*/ 26738 h 164882"/>
                    <a:gd name="connsiteX27" fmla="*/ 19977 w 99132"/>
                    <a:gd name="connsiteY27" fmla="*/ 33182 h 164882"/>
                    <a:gd name="connsiteX28" fmla="*/ 19977 w 99132"/>
                    <a:gd name="connsiteY28" fmla="*/ 89331 h 164882"/>
                    <a:gd name="connsiteX29" fmla="*/ 24561 w 99132"/>
                    <a:gd name="connsiteY29" fmla="*/ 95776 h 164882"/>
                    <a:gd name="connsiteX30" fmla="*/ 30513 w 99132"/>
                    <a:gd name="connsiteY30" fmla="*/ 100849 h 164882"/>
                    <a:gd name="connsiteX31" fmla="*/ 38107 w 99132"/>
                    <a:gd name="connsiteY31" fmla="*/ 104140 h 164882"/>
                    <a:gd name="connsiteX32" fmla="*/ 47548 w 99132"/>
                    <a:gd name="connsiteY32" fmla="*/ 105306 h 164882"/>
                    <a:gd name="connsiteX33" fmla="*/ 61573 w 99132"/>
                    <a:gd name="connsiteY33" fmla="*/ 101809 h 164882"/>
                    <a:gd name="connsiteX34" fmla="*/ 71357 w 99132"/>
                    <a:gd name="connsiteY34" fmla="*/ 92485 h 164882"/>
                    <a:gd name="connsiteX35" fmla="*/ 77103 w 99132"/>
                    <a:gd name="connsiteY35" fmla="*/ 78773 h 164882"/>
                    <a:gd name="connsiteX36" fmla="*/ 78950 w 99132"/>
                    <a:gd name="connsiteY36" fmla="*/ 62114 h 164882"/>
                    <a:gd name="connsiteX37" fmla="*/ 78950 w 99132"/>
                    <a:gd name="connsiteY37" fmla="*/ 59851 h 16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9132" h="164882">
                      <a:moveTo>
                        <a:pt x="98996" y="62251"/>
                      </a:moveTo>
                      <a:cubicBezTo>
                        <a:pt x="98996" y="70889"/>
                        <a:pt x="97970" y="78842"/>
                        <a:pt x="95986" y="86109"/>
                      </a:cubicBezTo>
                      <a:cubicBezTo>
                        <a:pt x="93933" y="93376"/>
                        <a:pt x="90991" y="99684"/>
                        <a:pt x="87160" y="105031"/>
                      </a:cubicBezTo>
                      <a:cubicBezTo>
                        <a:pt x="83329" y="110379"/>
                        <a:pt x="78540" y="114492"/>
                        <a:pt x="72930" y="117440"/>
                      </a:cubicBezTo>
                      <a:cubicBezTo>
                        <a:pt x="67320" y="120388"/>
                        <a:pt x="60889" y="121897"/>
                        <a:pt x="53637" y="121897"/>
                      </a:cubicBezTo>
                      <a:cubicBezTo>
                        <a:pt x="46385" y="121897"/>
                        <a:pt x="39817" y="120731"/>
                        <a:pt x="34276" y="118400"/>
                      </a:cubicBezTo>
                      <a:cubicBezTo>
                        <a:pt x="28734" y="116069"/>
                        <a:pt x="24014" y="112710"/>
                        <a:pt x="20046" y="108322"/>
                      </a:cubicBezTo>
                      <a:lnTo>
                        <a:pt x="20046" y="164883"/>
                      </a:lnTo>
                      <a:lnTo>
                        <a:pt x="0" y="164883"/>
                      </a:lnTo>
                      <a:lnTo>
                        <a:pt x="0" y="2194"/>
                      </a:lnTo>
                      <a:lnTo>
                        <a:pt x="18335" y="2194"/>
                      </a:lnTo>
                      <a:lnTo>
                        <a:pt x="19293" y="15220"/>
                      </a:lnTo>
                      <a:cubicBezTo>
                        <a:pt x="23261" y="10284"/>
                        <a:pt x="28050" y="6513"/>
                        <a:pt x="33729" y="3908"/>
                      </a:cubicBezTo>
                      <a:cubicBezTo>
                        <a:pt x="39407" y="1303"/>
                        <a:pt x="45906" y="0"/>
                        <a:pt x="53363" y="0"/>
                      </a:cubicBezTo>
                      <a:cubicBezTo>
                        <a:pt x="60821" y="0"/>
                        <a:pt x="67252" y="1440"/>
                        <a:pt x="72930" y="4319"/>
                      </a:cubicBezTo>
                      <a:cubicBezTo>
                        <a:pt x="78608" y="7199"/>
                        <a:pt x="83397" y="11312"/>
                        <a:pt x="87297" y="16523"/>
                      </a:cubicBezTo>
                      <a:cubicBezTo>
                        <a:pt x="91197" y="21733"/>
                        <a:pt x="94138" y="28040"/>
                        <a:pt x="96123" y="35445"/>
                      </a:cubicBezTo>
                      <a:cubicBezTo>
                        <a:pt x="98106" y="42780"/>
                        <a:pt x="99133" y="50939"/>
                        <a:pt x="99133" y="59920"/>
                      </a:cubicBezTo>
                      <a:lnTo>
                        <a:pt x="99133" y="62182"/>
                      </a:lnTo>
                      <a:close/>
                      <a:moveTo>
                        <a:pt x="78950" y="59988"/>
                      </a:moveTo>
                      <a:cubicBezTo>
                        <a:pt x="78950" y="54092"/>
                        <a:pt x="78335" y="48608"/>
                        <a:pt x="77103" y="43397"/>
                      </a:cubicBezTo>
                      <a:cubicBezTo>
                        <a:pt x="75872" y="38256"/>
                        <a:pt x="73956" y="33662"/>
                        <a:pt x="71357" y="29754"/>
                      </a:cubicBezTo>
                      <a:cubicBezTo>
                        <a:pt x="68757" y="25846"/>
                        <a:pt x="65473" y="22761"/>
                        <a:pt x="61505" y="20499"/>
                      </a:cubicBezTo>
                      <a:cubicBezTo>
                        <a:pt x="57537" y="18237"/>
                        <a:pt x="52816" y="17071"/>
                        <a:pt x="47274" y="17071"/>
                      </a:cubicBezTo>
                      <a:cubicBezTo>
                        <a:pt x="43854" y="17071"/>
                        <a:pt x="40775" y="17482"/>
                        <a:pt x="38038" y="18237"/>
                      </a:cubicBezTo>
                      <a:cubicBezTo>
                        <a:pt x="35302" y="18991"/>
                        <a:pt x="32771" y="20156"/>
                        <a:pt x="30513" y="21596"/>
                      </a:cubicBezTo>
                      <a:cubicBezTo>
                        <a:pt x="28255" y="23036"/>
                        <a:pt x="26271" y="24750"/>
                        <a:pt x="24561" y="26738"/>
                      </a:cubicBezTo>
                      <a:cubicBezTo>
                        <a:pt x="22850" y="28726"/>
                        <a:pt x="21277" y="30851"/>
                        <a:pt x="19977" y="33182"/>
                      </a:cubicBezTo>
                      <a:lnTo>
                        <a:pt x="19977" y="89331"/>
                      </a:lnTo>
                      <a:cubicBezTo>
                        <a:pt x="21277" y="91662"/>
                        <a:pt x="22782" y="93788"/>
                        <a:pt x="24561" y="95776"/>
                      </a:cubicBezTo>
                      <a:cubicBezTo>
                        <a:pt x="26340" y="97764"/>
                        <a:pt x="28255" y="99478"/>
                        <a:pt x="30513" y="100849"/>
                      </a:cubicBezTo>
                      <a:cubicBezTo>
                        <a:pt x="32771" y="102289"/>
                        <a:pt x="35302" y="103386"/>
                        <a:pt x="38107" y="104140"/>
                      </a:cubicBezTo>
                      <a:cubicBezTo>
                        <a:pt x="40912" y="104894"/>
                        <a:pt x="44059" y="105306"/>
                        <a:pt x="47548" y="105306"/>
                      </a:cubicBezTo>
                      <a:cubicBezTo>
                        <a:pt x="52953" y="105306"/>
                        <a:pt x="57674" y="104140"/>
                        <a:pt x="61573" y="101809"/>
                      </a:cubicBezTo>
                      <a:cubicBezTo>
                        <a:pt x="65541" y="99478"/>
                        <a:pt x="68757" y="96393"/>
                        <a:pt x="71357" y="92485"/>
                      </a:cubicBezTo>
                      <a:cubicBezTo>
                        <a:pt x="73956" y="88577"/>
                        <a:pt x="75872" y="83984"/>
                        <a:pt x="77103" y="78773"/>
                      </a:cubicBezTo>
                      <a:cubicBezTo>
                        <a:pt x="78335" y="73494"/>
                        <a:pt x="78950" y="67941"/>
                        <a:pt x="78950" y="62114"/>
                      </a:cubicBezTo>
                      <a:lnTo>
                        <a:pt x="78950" y="598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A966D7F0-DBDD-9076-BE69-839DA6A08EAB}"/>
                    </a:ext>
                  </a:extLst>
                </p:cNvPr>
                <p:cNvSpPr/>
                <p:nvPr/>
              </p:nvSpPr>
              <p:spPr>
                <a:xfrm>
                  <a:off x="8952401" y="1706627"/>
                  <a:ext cx="96669" cy="121965"/>
                </a:xfrm>
                <a:custGeom>
                  <a:avLst/>
                  <a:gdLst>
                    <a:gd name="connsiteX0" fmla="*/ 75598 w 96669"/>
                    <a:gd name="connsiteY0" fmla="*/ 119771 h 121965"/>
                    <a:gd name="connsiteX1" fmla="*/ 73888 w 96669"/>
                    <a:gd name="connsiteY1" fmla="*/ 114287 h 121965"/>
                    <a:gd name="connsiteX2" fmla="*/ 72793 w 96669"/>
                    <a:gd name="connsiteY2" fmla="*/ 107362 h 121965"/>
                    <a:gd name="connsiteX3" fmla="*/ 66430 w 96669"/>
                    <a:gd name="connsiteY3" fmla="*/ 112984 h 121965"/>
                    <a:gd name="connsiteX4" fmla="*/ 58768 w 96669"/>
                    <a:gd name="connsiteY4" fmla="*/ 117646 h 121965"/>
                    <a:gd name="connsiteX5" fmla="*/ 49737 w 96669"/>
                    <a:gd name="connsiteY5" fmla="*/ 120800 h 121965"/>
                    <a:gd name="connsiteX6" fmla="*/ 39475 w 96669"/>
                    <a:gd name="connsiteY6" fmla="*/ 121965 h 121965"/>
                    <a:gd name="connsiteX7" fmla="*/ 23192 w 96669"/>
                    <a:gd name="connsiteY7" fmla="*/ 119223 h 121965"/>
                    <a:gd name="connsiteX8" fmla="*/ 10741 w 96669"/>
                    <a:gd name="connsiteY8" fmla="*/ 111819 h 121965"/>
                    <a:gd name="connsiteX9" fmla="*/ 2805 w 96669"/>
                    <a:gd name="connsiteY9" fmla="*/ 100781 h 121965"/>
                    <a:gd name="connsiteX10" fmla="*/ 0 w 96669"/>
                    <a:gd name="connsiteY10" fmla="*/ 87138 h 121965"/>
                    <a:gd name="connsiteX11" fmla="*/ 3694 w 96669"/>
                    <a:gd name="connsiteY11" fmla="*/ 70478 h 121965"/>
                    <a:gd name="connsiteX12" fmla="*/ 14230 w 96669"/>
                    <a:gd name="connsiteY12" fmla="*/ 58343 h 121965"/>
                    <a:gd name="connsiteX13" fmla="*/ 30855 w 96669"/>
                    <a:gd name="connsiteY13" fmla="*/ 50939 h 121965"/>
                    <a:gd name="connsiteX14" fmla="*/ 52611 w 96669"/>
                    <a:gd name="connsiteY14" fmla="*/ 48471 h 121965"/>
                    <a:gd name="connsiteX15" fmla="*/ 72519 w 96669"/>
                    <a:gd name="connsiteY15" fmla="*/ 48471 h 121965"/>
                    <a:gd name="connsiteX16" fmla="*/ 72519 w 96669"/>
                    <a:gd name="connsiteY16" fmla="*/ 39215 h 121965"/>
                    <a:gd name="connsiteX17" fmla="*/ 66225 w 96669"/>
                    <a:gd name="connsiteY17" fmla="*/ 22419 h 121965"/>
                    <a:gd name="connsiteX18" fmla="*/ 47685 w 96669"/>
                    <a:gd name="connsiteY18" fmla="*/ 16180 h 121965"/>
                    <a:gd name="connsiteX19" fmla="*/ 37423 w 96669"/>
                    <a:gd name="connsiteY19" fmla="*/ 17688 h 121965"/>
                    <a:gd name="connsiteX20" fmla="*/ 29487 w 96669"/>
                    <a:gd name="connsiteY20" fmla="*/ 21733 h 121965"/>
                    <a:gd name="connsiteX21" fmla="*/ 24356 w 96669"/>
                    <a:gd name="connsiteY21" fmla="*/ 27629 h 121965"/>
                    <a:gd name="connsiteX22" fmla="*/ 22508 w 96669"/>
                    <a:gd name="connsiteY22" fmla="*/ 34690 h 121965"/>
                    <a:gd name="connsiteX23" fmla="*/ 2326 w 96669"/>
                    <a:gd name="connsiteY23" fmla="*/ 34690 h 121965"/>
                    <a:gd name="connsiteX24" fmla="*/ 5610 w 96669"/>
                    <a:gd name="connsiteY24" fmla="*/ 22213 h 121965"/>
                    <a:gd name="connsiteX25" fmla="*/ 14983 w 96669"/>
                    <a:gd name="connsiteY25" fmla="*/ 11106 h 121965"/>
                    <a:gd name="connsiteX26" fmla="*/ 29692 w 96669"/>
                    <a:gd name="connsiteY26" fmla="*/ 3085 h 121965"/>
                    <a:gd name="connsiteX27" fmla="*/ 48916 w 96669"/>
                    <a:gd name="connsiteY27" fmla="*/ 0 h 121965"/>
                    <a:gd name="connsiteX28" fmla="*/ 66499 w 96669"/>
                    <a:gd name="connsiteY28" fmla="*/ 2468 h 121965"/>
                    <a:gd name="connsiteX29" fmla="*/ 80319 w 96669"/>
                    <a:gd name="connsiteY29" fmla="*/ 9872 h 121965"/>
                    <a:gd name="connsiteX30" fmla="*/ 89281 w 96669"/>
                    <a:gd name="connsiteY30" fmla="*/ 22213 h 121965"/>
                    <a:gd name="connsiteX31" fmla="*/ 92565 w 96669"/>
                    <a:gd name="connsiteY31" fmla="*/ 39490 h 121965"/>
                    <a:gd name="connsiteX32" fmla="*/ 92565 w 96669"/>
                    <a:gd name="connsiteY32" fmla="*/ 94130 h 121965"/>
                    <a:gd name="connsiteX33" fmla="*/ 93591 w 96669"/>
                    <a:gd name="connsiteY33" fmla="*/ 106677 h 121965"/>
                    <a:gd name="connsiteX34" fmla="*/ 96670 w 96669"/>
                    <a:gd name="connsiteY34" fmla="*/ 118057 h 121965"/>
                    <a:gd name="connsiteX35" fmla="*/ 96670 w 96669"/>
                    <a:gd name="connsiteY35" fmla="*/ 119771 h 121965"/>
                    <a:gd name="connsiteX36" fmla="*/ 75666 w 96669"/>
                    <a:gd name="connsiteY36" fmla="*/ 119771 h 121965"/>
                    <a:gd name="connsiteX37" fmla="*/ 42349 w 96669"/>
                    <a:gd name="connsiteY37" fmla="*/ 104483 h 121965"/>
                    <a:gd name="connsiteX38" fmla="*/ 52542 w 96669"/>
                    <a:gd name="connsiteY38" fmla="*/ 102975 h 121965"/>
                    <a:gd name="connsiteX39" fmla="*/ 61231 w 96669"/>
                    <a:gd name="connsiteY39" fmla="*/ 98998 h 121965"/>
                    <a:gd name="connsiteX40" fmla="*/ 68004 w 96669"/>
                    <a:gd name="connsiteY40" fmla="*/ 93376 h 121965"/>
                    <a:gd name="connsiteX41" fmla="*/ 72519 w 96669"/>
                    <a:gd name="connsiteY41" fmla="*/ 86863 h 121965"/>
                    <a:gd name="connsiteX42" fmla="*/ 72519 w 96669"/>
                    <a:gd name="connsiteY42" fmla="*/ 62731 h 121965"/>
                    <a:gd name="connsiteX43" fmla="*/ 55826 w 96669"/>
                    <a:gd name="connsiteY43" fmla="*/ 62731 h 121965"/>
                    <a:gd name="connsiteX44" fmla="*/ 29281 w 96669"/>
                    <a:gd name="connsiteY44" fmla="*/ 68078 h 121965"/>
                    <a:gd name="connsiteX45" fmla="*/ 19977 w 96669"/>
                    <a:gd name="connsiteY45" fmla="*/ 84327 h 121965"/>
                    <a:gd name="connsiteX46" fmla="*/ 21414 w 96669"/>
                    <a:gd name="connsiteY46" fmla="*/ 92279 h 121965"/>
                    <a:gd name="connsiteX47" fmla="*/ 25724 w 96669"/>
                    <a:gd name="connsiteY47" fmla="*/ 98655 h 121965"/>
                    <a:gd name="connsiteX48" fmla="*/ 32771 w 96669"/>
                    <a:gd name="connsiteY48" fmla="*/ 102906 h 121965"/>
                    <a:gd name="connsiteX49" fmla="*/ 42485 w 96669"/>
                    <a:gd name="connsiteY49" fmla="*/ 104483 h 12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96669" h="121965">
                      <a:moveTo>
                        <a:pt x="75598" y="119771"/>
                      </a:moveTo>
                      <a:cubicBezTo>
                        <a:pt x="74846" y="118332"/>
                        <a:pt x="74298" y="116481"/>
                        <a:pt x="73888" y="114287"/>
                      </a:cubicBezTo>
                      <a:cubicBezTo>
                        <a:pt x="73477" y="112093"/>
                        <a:pt x="73067" y="109762"/>
                        <a:pt x="72793" y="107362"/>
                      </a:cubicBezTo>
                      <a:cubicBezTo>
                        <a:pt x="70946" y="109350"/>
                        <a:pt x="68825" y="111202"/>
                        <a:pt x="66430" y="112984"/>
                      </a:cubicBezTo>
                      <a:cubicBezTo>
                        <a:pt x="64036" y="114767"/>
                        <a:pt x="61505" y="116343"/>
                        <a:pt x="58768" y="117646"/>
                      </a:cubicBezTo>
                      <a:cubicBezTo>
                        <a:pt x="56032" y="118949"/>
                        <a:pt x="52953" y="120045"/>
                        <a:pt x="49737" y="120800"/>
                      </a:cubicBezTo>
                      <a:cubicBezTo>
                        <a:pt x="46454" y="121554"/>
                        <a:pt x="43033" y="121965"/>
                        <a:pt x="39475" y="121965"/>
                      </a:cubicBezTo>
                      <a:cubicBezTo>
                        <a:pt x="33455" y="121965"/>
                        <a:pt x="28050" y="121074"/>
                        <a:pt x="23192" y="119223"/>
                      </a:cubicBezTo>
                      <a:cubicBezTo>
                        <a:pt x="18335" y="117372"/>
                        <a:pt x="14162" y="114972"/>
                        <a:pt x="10741" y="111819"/>
                      </a:cubicBezTo>
                      <a:cubicBezTo>
                        <a:pt x="7320" y="108665"/>
                        <a:pt x="4652" y="105031"/>
                        <a:pt x="2805" y="100781"/>
                      </a:cubicBezTo>
                      <a:cubicBezTo>
                        <a:pt x="958" y="96530"/>
                        <a:pt x="0" y="92005"/>
                        <a:pt x="0" y="87138"/>
                      </a:cubicBezTo>
                      <a:cubicBezTo>
                        <a:pt x="0" y="80830"/>
                        <a:pt x="1231" y="75277"/>
                        <a:pt x="3694" y="70478"/>
                      </a:cubicBezTo>
                      <a:cubicBezTo>
                        <a:pt x="6157" y="65679"/>
                        <a:pt x="9646" y="61634"/>
                        <a:pt x="14230" y="58343"/>
                      </a:cubicBezTo>
                      <a:cubicBezTo>
                        <a:pt x="18814" y="55052"/>
                        <a:pt x="24356" y="52653"/>
                        <a:pt x="30855" y="50939"/>
                      </a:cubicBezTo>
                      <a:cubicBezTo>
                        <a:pt x="37354" y="49225"/>
                        <a:pt x="44606" y="48471"/>
                        <a:pt x="52611" y="48471"/>
                      </a:cubicBezTo>
                      <a:lnTo>
                        <a:pt x="72519" y="48471"/>
                      </a:lnTo>
                      <a:lnTo>
                        <a:pt x="72519" y="39215"/>
                      </a:lnTo>
                      <a:cubicBezTo>
                        <a:pt x="72519" y="32222"/>
                        <a:pt x="70399" y="26601"/>
                        <a:pt x="66225" y="22419"/>
                      </a:cubicBezTo>
                      <a:cubicBezTo>
                        <a:pt x="62052" y="18237"/>
                        <a:pt x="55826" y="16180"/>
                        <a:pt x="47685" y="16180"/>
                      </a:cubicBezTo>
                      <a:cubicBezTo>
                        <a:pt x="43922" y="16180"/>
                        <a:pt x="40501" y="16660"/>
                        <a:pt x="37423" y="17688"/>
                      </a:cubicBezTo>
                      <a:cubicBezTo>
                        <a:pt x="34344" y="18716"/>
                        <a:pt x="31676" y="20088"/>
                        <a:pt x="29487" y="21733"/>
                      </a:cubicBezTo>
                      <a:cubicBezTo>
                        <a:pt x="27297" y="23378"/>
                        <a:pt x="25587" y="25435"/>
                        <a:pt x="24356" y="27629"/>
                      </a:cubicBezTo>
                      <a:cubicBezTo>
                        <a:pt x="23124" y="29823"/>
                        <a:pt x="22508" y="32222"/>
                        <a:pt x="22508" y="34690"/>
                      </a:cubicBezTo>
                      <a:lnTo>
                        <a:pt x="2326" y="34690"/>
                      </a:lnTo>
                      <a:cubicBezTo>
                        <a:pt x="2326" y="30508"/>
                        <a:pt x="3421" y="26326"/>
                        <a:pt x="5610" y="22213"/>
                      </a:cubicBezTo>
                      <a:cubicBezTo>
                        <a:pt x="7799" y="18099"/>
                        <a:pt x="10946" y="14397"/>
                        <a:pt x="14983" y="11106"/>
                      </a:cubicBezTo>
                      <a:cubicBezTo>
                        <a:pt x="19019" y="7816"/>
                        <a:pt x="23945" y="5142"/>
                        <a:pt x="29692" y="3085"/>
                      </a:cubicBezTo>
                      <a:cubicBezTo>
                        <a:pt x="35439" y="1028"/>
                        <a:pt x="41870" y="0"/>
                        <a:pt x="48916" y="0"/>
                      </a:cubicBezTo>
                      <a:cubicBezTo>
                        <a:pt x="55279" y="0"/>
                        <a:pt x="61163" y="823"/>
                        <a:pt x="66499" y="2468"/>
                      </a:cubicBezTo>
                      <a:cubicBezTo>
                        <a:pt x="71904" y="4114"/>
                        <a:pt x="76487" y="6582"/>
                        <a:pt x="80319" y="9872"/>
                      </a:cubicBezTo>
                      <a:cubicBezTo>
                        <a:pt x="84150" y="13163"/>
                        <a:pt x="87160" y="17277"/>
                        <a:pt x="89281" y="22213"/>
                      </a:cubicBezTo>
                      <a:cubicBezTo>
                        <a:pt x="91402" y="27149"/>
                        <a:pt x="92565" y="32908"/>
                        <a:pt x="92565" y="39490"/>
                      </a:cubicBezTo>
                      <a:lnTo>
                        <a:pt x="92565" y="94130"/>
                      </a:lnTo>
                      <a:cubicBezTo>
                        <a:pt x="92565" y="98107"/>
                        <a:pt x="92907" y="102289"/>
                        <a:pt x="93591" y="106677"/>
                      </a:cubicBezTo>
                      <a:cubicBezTo>
                        <a:pt x="94275" y="111064"/>
                        <a:pt x="95301" y="114835"/>
                        <a:pt x="96670" y="118057"/>
                      </a:cubicBezTo>
                      <a:lnTo>
                        <a:pt x="96670" y="119771"/>
                      </a:lnTo>
                      <a:lnTo>
                        <a:pt x="75666" y="119771"/>
                      </a:lnTo>
                      <a:close/>
                      <a:moveTo>
                        <a:pt x="42349" y="104483"/>
                      </a:moveTo>
                      <a:cubicBezTo>
                        <a:pt x="45975" y="104483"/>
                        <a:pt x="49327" y="104003"/>
                        <a:pt x="52542" y="102975"/>
                      </a:cubicBezTo>
                      <a:cubicBezTo>
                        <a:pt x="55689" y="101946"/>
                        <a:pt x="58631" y="100643"/>
                        <a:pt x="61231" y="98998"/>
                      </a:cubicBezTo>
                      <a:cubicBezTo>
                        <a:pt x="63831" y="97353"/>
                        <a:pt x="66088" y="95502"/>
                        <a:pt x="68004" y="93376"/>
                      </a:cubicBezTo>
                      <a:cubicBezTo>
                        <a:pt x="69920" y="91251"/>
                        <a:pt x="71425" y="89126"/>
                        <a:pt x="72519" y="86863"/>
                      </a:cubicBezTo>
                      <a:lnTo>
                        <a:pt x="72519" y="62731"/>
                      </a:lnTo>
                      <a:lnTo>
                        <a:pt x="55826" y="62731"/>
                      </a:lnTo>
                      <a:cubicBezTo>
                        <a:pt x="44333" y="62731"/>
                        <a:pt x="35507" y="64513"/>
                        <a:pt x="29281" y="68078"/>
                      </a:cubicBezTo>
                      <a:cubicBezTo>
                        <a:pt x="23056" y="71643"/>
                        <a:pt x="19977" y="77060"/>
                        <a:pt x="19977" y="84327"/>
                      </a:cubicBezTo>
                      <a:cubicBezTo>
                        <a:pt x="19977" y="87138"/>
                        <a:pt x="20456" y="89811"/>
                        <a:pt x="21414" y="92279"/>
                      </a:cubicBezTo>
                      <a:cubicBezTo>
                        <a:pt x="22371" y="94747"/>
                        <a:pt x="23808" y="96873"/>
                        <a:pt x="25724" y="98655"/>
                      </a:cubicBezTo>
                      <a:cubicBezTo>
                        <a:pt x="27640" y="100438"/>
                        <a:pt x="29966" y="101809"/>
                        <a:pt x="32771" y="102906"/>
                      </a:cubicBezTo>
                      <a:cubicBezTo>
                        <a:pt x="35576" y="104003"/>
                        <a:pt x="38791" y="104483"/>
                        <a:pt x="42485" y="1044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E4F4BBD8-7951-1A40-AC7A-4E97D6092995}"/>
                    </a:ext>
                  </a:extLst>
                </p:cNvPr>
                <p:cNvSpPr/>
                <p:nvPr/>
              </p:nvSpPr>
              <p:spPr>
                <a:xfrm>
                  <a:off x="9076369" y="1706696"/>
                  <a:ext cx="92222" cy="119634"/>
                </a:xfrm>
                <a:custGeom>
                  <a:avLst/>
                  <a:gdLst>
                    <a:gd name="connsiteX0" fmla="*/ 18882 w 92222"/>
                    <a:gd name="connsiteY0" fmla="*/ 2194 h 119634"/>
                    <a:gd name="connsiteX1" fmla="*/ 19567 w 92222"/>
                    <a:gd name="connsiteY1" fmla="*/ 16934 h 119634"/>
                    <a:gd name="connsiteX2" fmla="*/ 34755 w 92222"/>
                    <a:gd name="connsiteY2" fmla="*/ 4525 h 119634"/>
                    <a:gd name="connsiteX3" fmla="*/ 54663 w 92222"/>
                    <a:gd name="connsiteY3" fmla="*/ 0 h 119634"/>
                    <a:gd name="connsiteX4" fmla="*/ 70193 w 92222"/>
                    <a:gd name="connsiteY4" fmla="*/ 2331 h 119634"/>
                    <a:gd name="connsiteX5" fmla="*/ 82029 w 92222"/>
                    <a:gd name="connsiteY5" fmla="*/ 9804 h 119634"/>
                    <a:gd name="connsiteX6" fmla="*/ 89555 w 92222"/>
                    <a:gd name="connsiteY6" fmla="*/ 23036 h 119634"/>
                    <a:gd name="connsiteX7" fmla="*/ 92223 w 92222"/>
                    <a:gd name="connsiteY7" fmla="*/ 42643 h 119634"/>
                    <a:gd name="connsiteX8" fmla="*/ 92223 w 92222"/>
                    <a:gd name="connsiteY8" fmla="*/ 119634 h 119634"/>
                    <a:gd name="connsiteX9" fmla="*/ 72177 w 92222"/>
                    <a:gd name="connsiteY9" fmla="*/ 119634 h 119634"/>
                    <a:gd name="connsiteX10" fmla="*/ 72177 w 92222"/>
                    <a:gd name="connsiteY10" fmla="*/ 42438 h 119634"/>
                    <a:gd name="connsiteX11" fmla="*/ 70672 w 92222"/>
                    <a:gd name="connsiteY11" fmla="*/ 30783 h 119634"/>
                    <a:gd name="connsiteX12" fmla="*/ 66157 w 92222"/>
                    <a:gd name="connsiteY12" fmla="*/ 22899 h 119634"/>
                    <a:gd name="connsiteX13" fmla="*/ 58768 w 92222"/>
                    <a:gd name="connsiteY13" fmla="*/ 18442 h 119634"/>
                    <a:gd name="connsiteX14" fmla="*/ 48643 w 92222"/>
                    <a:gd name="connsiteY14" fmla="*/ 17003 h 119634"/>
                    <a:gd name="connsiteX15" fmla="*/ 31539 w 92222"/>
                    <a:gd name="connsiteY15" fmla="*/ 22213 h 119634"/>
                    <a:gd name="connsiteX16" fmla="*/ 20045 w 92222"/>
                    <a:gd name="connsiteY16" fmla="*/ 35925 h 119634"/>
                    <a:gd name="connsiteX17" fmla="*/ 20045 w 92222"/>
                    <a:gd name="connsiteY17" fmla="*/ 119634 h 119634"/>
                    <a:gd name="connsiteX18" fmla="*/ 0 w 92222"/>
                    <a:gd name="connsiteY18" fmla="*/ 119634 h 119634"/>
                    <a:gd name="connsiteX19" fmla="*/ 0 w 92222"/>
                    <a:gd name="connsiteY19" fmla="*/ 2125 h 119634"/>
                    <a:gd name="connsiteX20" fmla="*/ 18951 w 92222"/>
                    <a:gd name="connsiteY20" fmla="*/ 2125 h 11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222" h="119634">
                      <a:moveTo>
                        <a:pt x="18882" y="2194"/>
                      </a:moveTo>
                      <a:lnTo>
                        <a:pt x="19567" y="16934"/>
                      </a:lnTo>
                      <a:cubicBezTo>
                        <a:pt x="23740" y="11655"/>
                        <a:pt x="28802" y="7473"/>
                        <a:pt x="34755" y="4525"/>
                      </a:cubicBezTo>
                      <a:cubicBezTo>
                        <a:pt x="40707" y="1508"/>
                        <a:pt x="47343" y="0"/>
                        <a:pt x="54663" y="0"/>
                      </a:cubicBezTo>
                      <a:cubicBezTo>
                        <a:pt x="60342" y="0"/>
                        <a:pt x="65541" y="754"/>
                        <a:pt x="70193" y="2331"/>
                      </a:cubicBezTo>
                      <a:cubicBezTo>
                        <a:pt x="74846" y="3908"/>
                        <a:pt x="78745" y="6376"/>
                        <a:pt x="82029" y="9804"/>
                      </a:cubicBezTo>
                      <a:cubicBezTo>
                        <a:pt x="85313" y="13232"/>
                        <a:pt x="87776" y="17688"/>
                        <a:pt x="89555" y="23036"/>
                      </a:cubicBezTo>
                      <a:cubicBezTo>
                        <a:pt x="91333" y="28383"/>
                        <a:pt x="92223" y="34965"/>
                        <a:pt x="92223" y="42643"/>
                      </a:cubicBezTo>
                      <a:lnTo>
                        <a:pt x="92223" y="119634"/>
                      </a:lnTo>
                      <a:lnTo>
                        <a:pt x="72177" y="119634"/>
                      </a:lnTo>
                      <a:lnTo>
                        <a:pt x="72177" y="42438"/>
                      </a:lnTo>
                      <a:cubicBezTo>
                        <a:pt x="72177" y="37844"/>
                        <a:pt x="71699" y="34005"/>
                        <a:pt x="70672" y="30783"/>
                      </a:cubicBezTo>
                      <a:cubicBezTo>
                        <a:pt x="69646" y="27560"/>
                        <a:pt x="68141" y="24955"/>
                        <a:pt x="66157" y="22899"/>
                      </a:cubicBezTo>
                      <a:cubicBezTo>
                        <a:pt x="64173" y="20842"/>
                        <a:pt x="61710" y="19402"/>
                        <a:pt x="58768" y="18442"/>
                      </a:cubicBezTo>
                      <a:cubicBezTo>
                        <a:pt x="55826" y="17482"/>
                        <a:pt x="52474" y="17003"/>
                        <a:pt x="48643" y="17003"/>
                      </a:cubicBezTo>
                      <a:cubicBezTo>
                        <a:pt x="42143" y="17003"/>
                        <a:pt x="36397" y="18716"/>
                        <a:pt x="31539" y="22213"/>
                      </a:cubicBezTo>
                      <a:cubicBezTo>
                        <a:pt x="26682" y="25709"/>
                        <a:pt x="22782" y="30234"/>
                        <a:pt x="20045" y="35925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8" name="Graphic 1">
                  <a:extLst>
                    <a:ext uri="{FF2B5EF4-FFF2-40B4-BE49-F238E27FC236}">
                      <a16:creationId xmlns:a16="http://schemas.microsoft.com/office/drawing/2014/main" id="{EBBCE8F5-965C-16D3-8ECC-EC8916B135CA}"/>
                    </a:ext>
                  </a:extLst>
                </p:cNvPr>
                <p:cNvGrpSpPr/>
                <p:nvPr/>
              </p:nvGrpSpPr>
              <p:grpSpPr>
                <a:xfrm>
                  <a:off x="7401238" y="1706627"/>
                  <a:ext cx="216258" cy="121965"/>
                  <a:chOff x="7401238" y="1706627"/>
                  <a:chExt cx="216258" cy="121965"/>
                </a:xfrm>
                <a:solidFill>
                  <a:schemeClr val="bg1"/>
                </a:solidFill>
              </p:grpSpPr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30B9265B-A280-4B64-5B77-5956CD397C5E}"/>
                      </a:ext>
                    </a:extLst>
                  </p:cNvPr>
                  <p:cNvSpPr/>
                  <p:nvPr/>
                </p:nvSpPr>
                <p:spPr>
                  <a:xfrm>
                    <a:off x="7401238" y="1706627"/>
                    <a:ext cx="96669" cy="121965"/>
                  </a:xfrm>
                  <a:custGeom>
                    <a:avLst/>
                    <a:gdLst>
                      <a:gd name="connsiteX0" fmla="*/ 75598 w 96669"/>
                      <a:gd name="connsiteY0" fmla="*/ 119771 h 121965"/>
                      <a:gd name="connsiteX1" fmla="*/ 73888 w 96669"/>
                      <a:gd name="connsiteY1" fmla="*/ 114287 h 121965"/>
                      <a:gd name="connsiteX2" fmla="*/ 72793 w 96669"/>
                      <a:gd name="connsiteY2" fmla="*/ 107362 h 121965"/>
                      <a:gd name="connsiteX3" fmla="*/ 66430 w 96669"/>
                      <a:gd name="connsiteY3" fmla="*/ 112984 h 121965"/>
                      <a:gd name="connsiteX4" fmla="*/ 58768 w 96669"/>
                      <a:gd name="connsiteY4" fmla="*/ 117646 h 121965"/>
                      <a:gd name="connsiteX5" fmla="*/ 49737 w 96669"/>
                      <a:gd name="connsiteY5" fmla="*/ 120800 h 121965"/>
                      <a:gd name="connsiteX6" fmla="*/ 39475 w 96669"/>
                      <a:gd name="connsiteY6" fmla="*/ 121965 h 121965"/>
                      <a:gd name="connsiteX7" fmla="*/ 23193 w 96669"/>
                      <a:gd name="connsiteY7" fmla="*/ 119223 h 121965"/>
                      <a:gd name="connsiteX8" fmla="*/ 10741 w 96669"/>
                      <a:gd name="connsiteY8" fmla="*/ 111819 h 121965"/>
                      <a:gd name="connsiteX9" fmla="*/ 2805 w 96669"/>
                      <a:gd name="connsiteY9" fmla="*/ 100781 h 121965"/>
                      <a:gd name="connsiteX10" fmla="*/ 0 w 96669"/>
                      <a:gd name="connsiteY10" fmla="*/ 87138 h 121965"/>
                      <a:gd name="connsiteX11" fmla="*/ 3694 w 96669"/>
                      <a:gd name="connsiteY11" fmla="*/ 70478 h 121965"/>
                      <a:gd name="connsiteX12" fmla="*/ 14230 w 96669"/>
                      <a:gd name="connsiteY12" fmla="*/ 58343 h 121965"/>
                      <a:gd name="connsiteX13" fmla="*/ 30855 w 96669"/>
                      <a:gd name="connsiteY13" fmla="*/ 50939 h 121965"/>
                      <a:gd name="connsiteX14" fmla="*/ 52611 w 96669"/>
                      <a:gd name="connsiteY14" fmla="*/ 48471 h 121965"/>
                      <a:gd name="connsiteX15" fmla="*/ 72519 w 96669"/>
                      <a:gd name="connsiteY15" fmla="*/ 48471 h 121965"/>
                      <a:gd name="connsiteX16" fmla="*/ 72519 w 96669"/>
                      <a:gd name="connsiteY16" fmla="*/ 39215 h 121965"/>
                      <a:gd name="connsiteX17" fmla="*/ 66225 w 96669"/>
                      <a:gd name="connsiteY17" fmla="*/ 22419 h 121965"/>
                      <a:gd name="connsiteX18" fmla="*/ 47685 w 96669"/>
                      <a:gd name="connsiteY18" fmla="*/ 16180 h 121965"/>
                      <a:gd name="connsiteX19" fmla="*/ 37423 w 96669"/>
                      <a:gd name="connsiteY19" fmla="*/ 17688 h 121965"/>
                      <a:gd name="connsiteX20" fmla="*/ 29487 w 96669"/>
                      <a:gd name="connsiteY20" fmla="*/ 21733 h 121965"/>
                      <a:gd name="connsiteX21" fmla="*/ 24356 w 96669"/>
                      <a:gd name="connsiteY21" fmla="*/ 27629 h 121965"/>
                      <a:gd name="connsiteX22" fmla="*/ 22508 w 96669"/>
                      <a:gd name="connsiteY22" fmla="*/ 34690 h 121965"/>
                      <a:gd name="connsiteX23" fmla="*/ 2326 w 96669"/>
                      <a:gd name="connsiteY23" fmla="*/ 34690 h 121965"/>
                      <a:gd name="connsiteX24" fmla="*/ 5610 w 96669"/>
                      <a:gd name="connsiteY24" fmla="*/ 22213 h 121965"/>
                      <a:gd name="connsiteX25" fmla="*/ 14983 w 96669"/>
                      <a:gd name="connsiteY25" fmla="*/ 11106 h 121965"/>
                      <a:gd name="connsiteX26" fmla="*/ 29692 w 96669"/>
                      <a:gd name="connsiteY26" fmla="*/ 3085 h 121965"/>
                      <a:gd name="connsiteX27" fmla="*/ 48916 w 96669"/>
                      <a:gd name="connsiteY27" fmla="*/ 0 h 121965"/>
                      <a:gd name="connsiteX28" fmla="*/ 66499 w 96669"/>
                      <a:gd name="connsiteY28" fmla="*/ 2468 h 121965"/>
                      <a:gd name="connsiteX29" fmla="*/ 80319 w 96669"/>
                      <a:gd name="connsiteY29" fmla="*/ 9872 h 121965"/>
                      <a:gd name="connsiteX30" fmla="*/ 89281 w 96669"/>
                      <a:gd name="connsiteY30" fmla="*/ 22213 h 121965"/>
                      <a:gd name="connsiteX31" fmla="*/ 92565 w 96669"/>
                      <a:gd name="connsiteY31" fmla="*/ 39490 h 121965"/>
                      <a:gd name="connsiteX32" fmla="*/ 92565 w 96669"/>
                      <a:gd name="connsiteY32" fmla="*/ 94130 h 121965"/>
                      <a:gd name="connsiteX33" fmla="*/ 93591 w 96669"/>
                      <a:gd name="connsiteY33" fmla="*/ 106677 h 121965"/>
                      <a:gd name="connsiteX34" fmla="*/ 96670 w 96669"/>
                      <a:gd name="connsiteY34" fmla="*/ 118057 h 121965"/>
                      <a:gd name="connsiteX35" fmla="*/ 96670 w 96669"/>
                      <a:gd name="connsiteY35" fmla="*/ 119771 h 121965"/>
                      <a:gd name="connsiteX36" fmla="*/ 75666 w 96669"/>
                      <a:gd name="connsiteY36" fmla="*/ 119771 h 121965"/>
                      <a:gd name="connsiteX37" fmla="*/ 42349 w 96669"/>
                      <a:gd name="connsiteY37" fmla="*/ 104483 h 121965"/>
                      <a:gd name="connsiteX38" fmla="*/ 52542 w 96669"/>
                      <a:gd name="connsiteY38" fmla="*/ 102975 h 121965"/>
                      <a:gd name="connsiteX39" fmla="*/ 61231 w 96669"/>
                      <a:gd name="connsiteY39" fmla="*/ 98998 h 121965"/>
                      <a:gd name="connsiteX40" fmla="*/ 68004 w 96669"/>
                      <a:gd name="connsiteY40" fmla="*/ 93376 h 121965"/>
                      <a:gd name="connsiteX41" fmla="*/ 72519 w 96669"/>
                      <a:gd name="connsiteY41" fmla="*/ 86863 h 121965"/>
                      <a:gd name="connsiteX42" fmla="*/ 72519 w 96669"/>
                      <a:gd name="connsiteY42" fmla="*/ 62731 h 121965"/>
                      <a:gd name="connsiteX43" fmla="*/ 55826 w 96669"/>
                      <a:gd name="connsiteY43" fmla="*/ 62731 h 121965"/>
                      <a:gd name="connsiteX44" fmla="*/ 29281 w 96669"/>
                      <a:gd name="connsiteY44" fmla="*/ 68078 h 121965"/>
                      <a:gd name="connsiteX45" fmla="*/ 19977 w 96669"/>
                      <a:gd name="connsiteY45" fmla="*/ 84327 h 121965"/>
                      <a:gd name="connsiteX46" fmla="*/ 21414 w 96669"/>
                      <a:gd name="connsiteY46" fmla="*/ 92279 h 121965"/>
                      <a:gd name="connsiteX47" fmla="*/ 25724 w 96669"/>
                      <a:gd name="connsiteY47" fmla="*/ 98655 h 121965"/>
                      <a:gd name="connsiteX48" fmla="*/ 32771 w 96669"/>
                      <a:gd name="connsiteY48" fmla="*/ 102906 h 121965"/>
                      <a:gd name="connsiteX49" fmla="*/ 42485 w 96669"/>
                      <a:gd name="connsiteY49" fmla="*/ 104483 h 12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96669" h="121965">
                        <a:moveTo>
                          <a:pt x="75598" y="119771"/>
                        </a:moveTo>
                        <a:cubicBezTo>
                          <a:pt x="74845" y="118332"/>
                          <a:pt x="74298" y="116481"/>
                          <a:pt x="73888" y="114287"/>
                        </a:cubicBezTo>
                        <a:cubicBezTo>
                          <a:pt x="73477" y="112093"/>
                          <a:pt x="73067" y="109762"/>
                          <a:pt x="72793" y="107362"/>
                        </a:cubicBezTo>
                        <a:cubicBezTo>
                          <a:pt x="70946" y="109350"/>
                          <a:pt x="68825" y="111202"/>
                          <a:pt x="66430" y="112984"/>
                        </a:cubicBezTo>
                        <a:cubicBezTo>
                          <a:pt x="64036" y="114767"/>
                          <a:pt x="61505" y="116343"/>
                          <a:pt x="58768" y="117646"/>
                        </a:cubicBezTo>
                        <a:cubicBezTo>
                          <a:pt x="56031" y="118949"/>
                          <a:pt x="52953" y="120045"/>
                          <a:pt x="49737" y="120800"/>
                        </a:cubicBezTo>
                        <a:cubicBezTo>
                          <a:pt x="46453" y="121554"/>
                          <a:pt x="43033" y="121965"/>
                          <a:pt x="39475" y="121965"/>
                        </a:cubicBezTo>
                        <a:cubicBezTo>
                          <a:pt x="33455" y="121965"/>
                          <a:pt x="28050" y="121074"/>
                          <a:pt x="23193" y="119223"/>
                        </a:cubicBezTo>
                        <a:cubicBezTo>
                          <a:pt x="18335" y="117372"/>
                          <a:pt x="14162" y="114972"/>
                          <a:pt x="10741" y="111819"/>
                        </a:cubicBezTo>
                        <a:cubicBezTo>
                          <a:pt x="7320" y="108665"/>
                          <a:pt x="4652" y="105031"/>
                          <a:pt x="2805" y="100781"/>
                        </a:cubicBezTo>
                        <a:cubicBezTo>
                          <a:pt x="958" y="96530"/>
                          <a:pt x="0" y="92005"/>
                          <a:pt x="0" y="87138"/>
                        </a:cubicBezTo>
                        <a:cubicBezTo>
                          <a:pt x="0" y="80830"/>
                          <a:pt x="1231" y="75277"/>
                          <a:pt x="3694" y="70478"/>
                        </a:cubicBezTo>
                        <a:cubicBezTo>
                          <a:pt x="6157" y="65679"/>
                          <a:pt x="9646" y="61634"/>
                          <a:pt x="14230" y="58343"/>
                        </a:cubicBezTo>
                        <a:cubicBezTo>
                          <a:pt x="18814" y="55052"/>
                          <a:pt x="24356" y="52653"/>
                          <a:pt x="30855" y="50939"/>
                        </a:cubicBezTo>
                        <a:cubicBezTo>
                          <a:pt x="37354" y="49225"/>
                          <a:pt x="44606" y="48471"/>
                          <a:pt x="52611" y="48471"/>
                        </a:cubicBezTo>
                        <a:lnTo>
                          <a:pt x="72519" y="48471"/>
                        </a:lnTo>
                        <a:lnTo>
                          <a:pt x="72519" y="39215"/>
                        </a:lnTo>
                        <a:cubicBezTo>
                          <a:pt x="72519" y="32222"/>
                          <a:pt x="70399" y="26601"/>
                          <a:pt x="66225" y="22419"/>
                        </a:cubicBezTo>
                        <a:cubicBezTo>
                          <a:pt x="62052" y="18237"/>
                          <a:pt x="55826" y="16180"/>
                          <a:pt x="47685" y="16180"/>
                        </a:cubicBezTo>
                        <a:cubicBezTo>
                          <a:pt x="43922" y="16180"/>
                          <a:pt x="40501" y="16660"/>
                          <a:pt x="37423" y="17688"/>
                        </a:cubicBezTo>
                        <a:cubicBezTo>
                          <a:pt x="34344" y="18716"/>
                          <a:pt x="31676" y="20088"/>
                          <a:pt x="29487" y="21733"/>
                        </a:cubicBezTo>
                        <a:cubicBezTo>
                          <a:pt x="27297" y="23378"/>
                          <a:pt x="25587" y="25435"/>
                          <a:pt x="24356" y="27629"/>
                        </a:cubicBezTo>
                        <a:cubicBezTo>
                          <a:pt x="23124" y="29823"/>
                          <a:pt x="22508" y="32222"/>
                          <a:pt x="22508" y="34690"/>
                        </a:cubicBezTo>
                        <a:lnTo>
                          <a:pt x="2326" y="34690"/>
                        </a:lnTo>
                        <a:cubicBezTo>
                          <a:pt x="2326" y="30508"/>
                          <a:pt x="3421" y="26326"/>
                          <a:pt x="5610" y="22213"/>
                        </a:cubicBezTo>
                        <a:cubicBezTo>
                          <a:pt x="7799" y="18099"/>
                          <a:pt x="10946" y="14397"/>
                          <a:pt x="14983" y="11106"/>
                        </a:cubicBezTo>
                        <a:cubicBezTo>
                          <a:pt x="19019" y="7816"/>
                          <a:pt x="23945" y="5142"/>
                          <a:pt x="29692" y="3085"/>
                        </a:cubicBezTo>
                        <a:cubicBezTo>
                          <a:pt x="35439" y="1028"/>
                          <a:pt x="41870" y="0"/>
                          <a:pt x="48916" y="0"/>
                        </a:cubicBezTo>
                        <a:cubicBezTo>
                          <a:pt x="55279" y="0"/>
                          <a:pt x="61163" y="823"/>
                          <a:pt x="66499" y="2468"/>
                        </a:cubicBezTo>
                        <a:cubicBezTo>
                          <a:pt x="71835" y="4114"/>
                          <a:pt x="76487" y="6582"/>
                          <a:pt x="80319" y="9872"/>
                        </a:cubicBezTo>
                        <a:cubicBezTo>
                          <a:pt x="84150" y="13163"/>
                          <a:pt x="87160" y="17277"/>
                          <a:pt x="89281" y="22213"/>
                        </a:cubicBezTo>
                        <a:cubicBezTo>
                          <a:pt x="91470" y="27149"/>
                          <a:pt x="92565" y="32908"/>
                          <a:pt x="92565" y="39490"/>
                        </a:cubicBezTo>
                        <a:lnTo>
                          <a:pt x="92565" y="94130"/>
                        </a:lnTo>
                        <a:cubicBezTo>
                          <a:pt x="92565" y="98107"/>
                          <a:pt x="92907" y="102289"/>
                          <a:pt x="93591" y="106677"/>
                        </a:cubicBezTo>
                        <a:cubicBezTo>
                          <a:pt x="94275" y="111064"/>
                          <a:pt x="95301" y="114835"/>
                          <a:pt x="96670" y="118057"/>
                        </a:cubicBezTo>
                        <a:lnTo>
                          <a:pt x="96670" y="119771"/>
                        </a:lnTo>
                        <a:lnTo>
                          <a:pt x="75666" y="119771"/>
                        </a:lnTo>
                        <a:close/>
                        <a:moveTo>
                          <a:pt x="42349" y="104483"/>
                        </a:moveTo>
                        <a:cubicBezTo>
                          <a:pt x="45974" y="104483"/>
                          <a:pt x="49327" y="104003"/>
                          <a:pt x="52542" y="102975"/>
                        </a:cubicBezTo>
                        <a:cubicBezTo>
                          <a:pt x="55689" y="101946"/>
                          <a:pt x="58631" y="100643"/>
                          <a:pt x="61231" y="98998"/>
                        </a:cubicBezTo>
                        <a:cubicBezTo>
                          <a:pt x="63831" y="97353"/>
                          <a:pt x="66088" y="95502"/>
                          <a:pt x="68004" y="93376"/>
                        </a:cubicBezTo>
                        <a:cubicBezTo>
                          <a:pt x="69920" y="91251"/>
                          <a:pt x="71425" y="89126"/>
                          <a:pt x="72519" y="86863"/>
                        </a:cubicBezTo>
                        <a:lnTo>
                          <a:pt x="72519" y="62731"/>
                        </a:lnTo>
                        <a:lnTo>
                          <a:pt x="55826" y="62731"/>
                        </a:lnTo>
                        <a:cubicBezTo>
                          <a:pt x="44333" y="62731"/>
                          <a:pt x="35507" y="64513"/>
                          <a:pt x="29281" y="68078"/>
                        </a:cubicBezTo>
                        <a:cubicBezTo>
                          <a:pt x="23056" y="71643"/>
                          <a:pt x="19977" y="77060"/>
                          <a:pt x="19977" y="84327"/>
                        </a:cubicBezTo>
                        <a:cubicBezTo>
                          <a:pt x="19977" y="87138"/>
                          <a:pt x="20456" y="89811"/>
                          <a:pt x="21414" y="92279"/>
                        </a:cubicBezTo>
                        <a:cubicBezTo>
                          <a:pt x="22371" y="94747"/>
                          <a:pt x="23808" y="96873"/>
                          <a:pt x="25724" y="98655"/>
                        </a:cubicBezTo>
                        <a:cubicBezTo>
                          <a:pt x="27639" y="100438"/>
                          <a:pt x="29966" y="101809"/>
                          <a:pt x="32771" y="102906"/>
                        </a:cubicBezTo>
                        <a:cubicBezTo>
                          <a:pt x="35576" y="104003"/>
                          <a:pt x="38791" y="104483"/>
                          <a:pt x="42485" y="10448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6284CE25-4743-7C0F-84DF-A521C143B910}"/>
                      </a:ext>
                    </a:extLst>
                  </p:cNvPr>
                  <p:cNvSpPr/>
                  <p:nvPr/>
                </p:nvSpPr>
                <p:spPr>
                  <a:xfrm>
                    <a:off x="7525274" y="1706696"/>
                    <a:ext cx="92222" cy="119634"/>
                  </a:xfrm>
                  <a:custGeom>
                    <a:avLst/>
                    <a:gdLst>
                      <a:gd name="connsiteX0" fmla="*/ 18882 w 92222"/>
                      <a:gd name="connsiteY0" fmla="*/ 2194 h 119634"/>
                      <a:gd name="connsiteX1" fmla="*/ 19567 w 92222"/>
                      <a:gd name="connsiteY1" fmla="*/ 16934 h 119634"/>
                      <a:gd name="connsiteX2" fmla="*/ 34755 w 92222"/>
                      <a:gd name="connsiteY2" fmla="*/ 4525 h 119634"/>
                      <a:gd name="connsiteX3" fmla="*/ 54663 w 92222"/>
                      <a:gd name="connsiteY3" fmla="*/ 0 h 119634"/>
                      <a:gd name="connsiteX4" fmla="*/ 70193 w 92222"/>
                      <a:gd name="connsiteY4" fmla="*/ 2331 h 119634"/>
                      <a:gd name="connsiteX5" fmla="*/ 82029 w 92222"/>
                      <a:gd name="connsiteY5" fmla="*/ 9804 h 119634"/>
                      <a:gd name="connsiteX6" fmla="*/ 89555 w 92222"/>
                      <a:gd name="connsiteY6" fmla="*/ 23036 h 119634"/>
                      <a:gd name="connsiteX7" fmla="*/ 92223 w 92222"/>
                      <a:gd name="connsiteY7" fmla="*/ 42643 h 119634"/>
                      <a:gd name="connsiteX8" fmla="*/ 92223 w 92222"/>
                      <a:gd name="connsiteY8" fmla="*/ 119634 h 119634"/>
                      <a:gd name="connsiteX9" fmla="*/ 72177 w 92222"/>
                      <a:gd name="connsiteY9" fmla="*/ 119634 h 119634"/>
                      <a:gd name="connsiteX10" fmla="*/ 72177 w 92222"/>
                      <a:gd name="connsiteY10" fmla="*/ 42438 h 119634"/>
                      <a:gd name="connsiteX11" fmla="*/ 70672 w 92222"/>
                      <a:gd name="connsiteY11" fmla="*/ 30783 h 119634"/>
                      <a:gd name="connsiteX12" fmla="*/ 66157 w 92222"/>
                      <a:gd name="connsiteY12" fmla="*/ 22899 h 119634"/>
                      <a:gd name="connsiteX13" fmla="*/ 58768 w 92222"/>
                      <a:gd name="connsiteY13" fmla="*/ 18442 h 119634"/>
                      <a:gd name="connsiteX14" fmla="*/ 48643 w 92222"/>
                      <a:gd name="connsiteY14" fmla="*/ 17003 h 119634"/>
                      <a:gd name="connsiteX15" fmla="*/ 31539 w 92222"/>
                      <a:gd name="connsiteY15" fmla="*/ 22213 h 119634"/>
                      <a:gd name="connsiteX16" fmla="*/ 20046 w 92222"/>
                      <a:gd name="connsiteY16" fmla="*/ 35925 h 119634"/>
                      <a:gd name="connsiteX17" fmla="*/ 20046 w 92222"/>
                      <a:gd name="connsiteY17" fmla="*/ 119634 h 119634"/>
                      <a:gd name="connsiteX18" fmla="*/ 0 w 92222"/>
                      <a:gd name="connsiteY18" fmla="*/ 119634 h 119634"/>
                      <a:gd name="connsiteX19" fmla="*/ 0 w 92222"/>
                      <a:gd name="connsiteY19" fmla="*/ 2125 h 119634"/>
                      <a:gd name="connsiteX20" fmla="*/ 18951 w 92222"/>
                      <a:gd name="connsiteY20" fmla="*/ 2125 h 11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2222" h="119634">
                        <a:moveTo>
                          <a:pt x="18882" y="2194"/>
                        </a:moveTo>
                        <a:lnTo>
                          <a:pt x="19567" y="16934"/>
                        </a:lnTo>
                        <a:cubicBezTo>
                          <a:pt x="23740" y="11655"/>
                          <a:pt x="28803" y="7473"/>
                          <a:pt x="34755" y="4525"/>
                        </a:cubicBezTo>
                        <a:cubicBezTo>
                          <a:pt x="40707" y="1508"/>
                          <a:pt x="47343" y="0"/>
                          <a:pt x="54663" y="0"/>
                        </a:cubicBezTo>
                        <a:cubicBezTo>
                          <a:pt x="60342" y="0"/>
                          <a:pt x="65541" y="754"/>
                          <a:pt x="70193" y="2331"/>
                        </a:cubicBezTo>
                        <a:cubicBezTo>
                          <a:pt x="74846" y="3908"/>
                          <a:pt x="78745" y="6376"/>
                          <a:pt x="82029" y="9804"/>
                        </a:cubicBezTo>
                        <a:cubicBezTo>
                          <a:pt x="85313" y="13232"/>
                          <a:pt x="87776" y="17688"/>
                          <a:pt x="89555" y="23036"/>
                        </a:cubicBezTo>
                        <a:cubicBezTo>
                          <a:pt x="91333" y="28452"/>
                          <a:pt x="92223" y="34965"/>
                          <a:pt x="92223" y="42643"/>
                        </a:cubicBezTo>
                        <a:lnTo>
                          <a:pt x="92223" y="119634"/>
                        </a:lnTo>
                        <a:lnTo>
                          <a:pt x="72177" y="119634"/>
                        </a:lnTo>
                        <a:lnTo>
                          <a:pt x="72177" y="42438"/>
                        </a:lnTo>
                        <a:cubicBezTo>
                          <a:pt x="72177" y="37844"/>
                          <a:pt x="71699" y="34005"/>
                          <a:pt x="70672" y="30783"/>
                        </a:cubicBezTo>
                        <a:cubicBezTo>
                          <a:pt x="69646" y="27560"/>
                          <a:pt x="68141" y="24955"/>
                          <a:pt x="66157" y="22899"/>
                        </a:cubicBezTo>
                        <a:cubicBezTo>
                          <a:pt x="64173" y="20842"/>
                          <a:pt x="61710" y="19402"/>
                          <a:pt x="58768" y="18442"/>
                        </a:cubicBezTo>
                        <a:cubicBezTo>
                          <a:pt x="55826" y="17482"/>
                          <a:pt x="52474" y="17003"/>
                          <a:pt x="48643" y="17003"/>
                        </a:cubicBezTo>
                        <a:cubicBezTo>
                          <a:pt x="42143" y="17003"/>
                          <a:pt x="36397" y="18716"/>
                          <a:pt x="31539" y="22213"/>
                        </a:cubicBezTo>
                        <a:cubicBezTo>
                          <a:pt x="26613" y="25709"/>
                          <a:pt x="22782" y="30234"/>
                          <a:pt x="20046" y="35925"/>
                        </a:cubicBezTo>
                        <a:lnTo>
                          <a:pt x="20046" y="119634"/>
                        </a:lnTo>
                        <a:lnTo>
                          <a:pt x="0" y="119634"/>
                        </a:lnTo>
                        <a:lnTo>
                          <a:pt x="0" y="2125"/>
                        </a:lnTo>
                        <a:lnTo>
                          <a:pt x="18951" y="212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CD4F694-8F20-E252-406C-BDF54723727D}"/>
                    </a:ext>
                  </a:extLst>
                </p:cNvPr>
                <p:cNvSpPr/>
                <p:nvPr/>
              </p:nvSpPr>
              <p:spPr>
                <a:xfrm>
                  <a:off x="9185900" y="1708890"/>
                  <a:ext cx="100022" cy="165088"/>
                </a:xfrm>
                <a:custGeom>
                  <a:avLst/>
                  <a:gdLst>
                    <a:gd name="connsiteX0" fmla="*/ 51242 w 100022"/>
                    <a:gd name="connsiteY0" fmla="*/ 88097 h 165088"/>
                    <a:gd name="connsiteX1" fmla="*/ 78540 w 100022"/>
                    <a:gd name="connsiteY1" fmla="*/ 0 h 165088"/>
                    <a:gd name="connsiteX2" fmla="*/ 100022 w 100022"/>
                    <a:gd name="connsiteY2" fmla="*/ 0 h 165088"/>
                    <a:gd name="connsiteX3" fmla="*/ 52884 w 100022"/>
                    <a:gd name="connsiteY3" fmla="*/ 135677 h 165088"/>
                    <a:gd name="connsiteX4" fmla="*/ 48643 w 100022"/>
                    <a:gd name="connsiteY4" fmla="*/ 145138 h 165088"/>
                    <a:gd name="connsiteX5" fmla="*/ 41870 w 100022"/>
                    <a:gd name="connsiteY5" fmla="*/ 154667 h 165088"/>
                    <a:gd name="connsiteX6" fmla="*/ 31813 w 100022"/>
                    <a:gd name="connsiteY6" fmla="*/ 162072 h 165088"/>
                    <a:gd name="connsiteX7" fmla="*/ 18061 w 100022"/>
                    <a:gd name="connsiteY7" fmla="*/ 165088 h 165088"/>
                    <a:gd name="connsiteX8" fmla="*/ 15256 w 100022"/>
                    <a:gd name="connsiteY8" fmla="*/ 164883 h 165088"/>
                    <a:gd name="connsiteX9" fmla="*/ 11973 w 100022"/>
                    <a:gd name="connsiteY9" fmla="*/ 164403 h 165088"/>
                    <a:gd name="connsiteX10" fmla="*/ 8962 w 100022"/>
                    <a:gd name="connsiteY10" fmla="*/ 163854 h 165088"/>
                    <a:gd name="connsiteX11" fmla="*/ 6773 w 100022"/>
                    <a:gd name="connsiteY11" fmla="*/ 163374 h 165088"/>
                    <a:gd name="connsiteX12" fmla="*/ 6773 w 100022"/>
                    <a:gd name="connsiteY12" fmla="*/ 147057 h 165088"/>
                    <a:gd name="connsiteX13" fmla="*/ 7936 w 100022"/>
                    <a:gd name="connsiteY13" fmla="*/ 147195 h 165088"/>
                    <a:gd name="connsiteX14" fmla="*/ 9510 w 100022"/>
                    <a:gd name="connsiteY14" fmla="*/ 147332 h 165088"/>
                    <a:gd name="connsiteX15" fmla="*/ 11015 w 100022"/>
                    <a:gd name="connsiteY15" fmla="*/ 147469 h 165088"/>
                    <a:gd name="connsiteX16" fmla="*/ 12178 w 100022"/>
                    <a:gd name="connsiteY16" fmla="*/ 147469 h 165088"/>
                    <a:gd name="connsiteX17" fmla="*/ 21140 w 100022"/>
                    <a:gd name="connsiteY17" fmla="*/ 146509 h 165088"/>
                    <a:gd name="connsiteX18" fmla="*/ 28050 w 100022"/>
                    <a:gd name="connsiteY18" fmla="*/ 143287 h 165088"/>
                    <a:gd name="connsiteX19" fmla="*/ 33318 w 100022"/>
                    <a:gd name="connsiteY19" fmla="*/ 137391 h 165088"/>
                    <a:gd name="connsiteX20" fmla="*/ 37354 w 100022"/>
                    <a:gd name="connsiteY20" fmla="*/ 128272 h 165088"/>
                    <a:gd name="connsiteX21" fmla="*/ 41801 w 100022"/>
                    <a:gd name="connsiteY21" fmla="*/ 116343 h 165088"/>
                    <a:gd name="connsiteX22" fmla="*/ 0 w 100022"/>
                    <a:gd name="connsiteY22" fmla="*/ 137 h 165088"/>
                    <a:gd name="connsiteX23" fmla="*/ 21893 w 100022"/>
                    <a:gd name="connsiteY23" fmla="*/ 137 h 165088"/>
                    <a:gd name="connsiteX24" fmla="*/ 51174 w 100022"/>
                    <a:gd name="connsiteY24" fmla="*/ 88234 h 16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022" h="165088">
                      <a:moveTo>
                        <a:pt x="51242" y="88097"/>
                      </a:moveTo>
                      <a:lnTo>
                        <a:pt x="78540" y="0"/>
                      </a:lnTo>
                      <a:lnTo>
                        <a:pt x="100022" y="0"/>
                      </a:lnTo>
                      <a:lnTo>
                        <a:pt x="52884" y="135677"/>
                      </a:lnTo>
                      <a:cubicBezTo>
                        <a:pt x="51790" y="138556"/>
                        <a:pt x="50421" y="141710"/>
                        <a:pt x="48643" y="145138"/>
                      </a:cubicBezTo>
                      <a:cubicBezTo>
                        <a:pt x="46932" y="148566"/>
                        <a:pt x="44675" y="151719"/>
                        <a:pt x="41870" y="154667"/>
                      </a:cubicBezTo>
                      <a:cubicBezTo>
                        <a:pt x="39065" y="157615"/>
                        <a:pt x="35712" y="160083"/>
                        <a:pt x="31813" y="162072"/>
                      </a:cubicBezTo>
                      <a:cubicBezTo>
                        <a:pt x="27913" y="164060"/>
                        <a:pt x="23329" y="165088"/>
                        <a:pt x="18061" y="165088"/>
                      </a:cubicBezTo>
                      <a:cubicBezTo>
                        <a:pt x="17240" y="165088"/>
                        <a:pt x="16351" y="165020"/>
                        <a:pt x="15256" y="164883"/>
                      </a:cubicBezTo>
                      <a:cubicBezTo>
                        <a:pt x="14162" y="164746"/>
                        <a:pt x="13067" y="164540"/>
                        <a:pt x="11973" y="164403"/>
                      </a:cubicBezTo>
                      <a:cubicBezTo>
                        <a:pt x="10878" y="164266"/>
                        <a:pt x="9852" y="164060"/>
                        <a:pt x="8962" y="163854"/>
                      </a:cubicBezTo>
                      <a:cubicBezTo>
                        <a:pt x="8073" y="163649"/>
                        <a:pt x="7320" y="163511"/>
                        <a:pt x="6773" y="163374"/>
                      </a:cubicBezTo>
                      <a:lnTo>
                        <a:pt x="6773" y="147057"/>
                      </a:lnTo>
                      <a:cubicBezTo>
                        <a:pt x="6773" y="147057"/>
                        <a:pt x="7457" y="147195"/>
                        <a:pt x="7936" y="147195"/>
                      </a:cubicBezTo>
                      <a:cubicBezTo>
                        <a:pt x="8415" y="147195"/>
                        <a:pt x="8962" y="147263"/>
                        <a:pt x="9510" y="147332"/>
                      </a:cubicBezTo>
                      <a:cubicBezTo>
                        <a:pt x="10057" y="147400"/>
                        <a:pt x="10536" y="147400"/>
                        <a:pt x="11015" y="147469"/>
                      </a:cubicBezTo>
                      <a:cubicBezTo>
                        <a:pt x="11494" y="147537"/>
                        <a:pt x="11836" y="147469"/>
                        <a:pt x="12178" y="147469"/>
                      </a:cubicBezTo>
                      <a:cubicBezTo>
                        <a:pt x="15599" y="147469"/>
                        <a:pt x="18540" y="147126"/>
                        <a:pt x="21140" y="146509"/>
                      </a:cubicBezTo>
                      <a:cubicBezTo>
                        <a:pt x="23740" y="145892"/>
                        <a:pt x="26066" y="144795"/>
                        <a:pt x="28050" y="143287"/>
                      </a:cubicBezTo>
                      <a:cubicBezTo>
                        <a:pt x="30034" y="141778"/>
                        <a:pt x="31813" y="139859"/>
                        <a:pt x="33318" y="137391"/>
                      </a:cubicBezTo>
                      <a:cubicBezTo>
                        <a:pt x="34823" y="134923"/>
                        <a:pt x="36191" y="131906"/>
                        <a:pt x="37354" y="128272"/>
                      </a:cubicBezTo>
                      <a:lnTo>
                        <a:pt x="41801" y="116343"/>
                      </a:lnTo>
                      <a:lnTo>
                        <a:pt x="0" y="137"/>
                      </a:lnTo>
                      <a:lnTo>
                        <a:pt x="21893" y="137"/>
                      </a:lnTo>
                      <a:lnTo>
                        <a:pt x="51174" y="8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2" name="Graphic 1">
                <a:extLst>
                  <a:ext uri="{FF2B5EF4-FFF2-40B4-BE49-F238E27FC236}">
                    <a16:creationId xmlns:a16="http://schemas.microsoft.com/office/drawing/2014/main" id="{2AFE019E-738A-988B-1D9E-D3FE26432BE3}"/>
                  </a:ext>
                </a:extLst>
              </p:cNvPr>
              <p:cNvGrpSpPr/>
              <p:nvPr/>
            </p:nvGrpSpPr>
            <p:grpSpPr>
              <a:xfrm>
                <a:off x="7708078" y="1650067"/>
                <a:ext cx="594932" cy="248935"/>
                <a:chOff x="7708078" y="1650067"/>
                <a:chExt cx="594932" cy="248935"/>
              </a:xfrm>
              <a:solidFill>
                <a:schemeClr val="bg1"/>
              </a:solidFill>
            </p:grpSpPr>
            <p:grpSp>
              <p:nvGrpSpPr>
                <p:cNvPr id="43" name="Graphic 1">
                  <a:extLst>
                    <a:ext uri="{FF2B5EF4-FFF2-40B4-BE49-F238E27FC236}">
                      <a16:creationId xmlns:a16="http://schemas.microsoft.com/office/drawing/2014/main" id="{C2DEDEBC-1E12-DB7F-7E56-3FDF9EAB6314}"/>
                    </a:ext>
                  </a:extLst>
                </p:cNvPr>
                <p:cNvGrpSpPr/>
                <p:nvPr/>
              </p:nvGrpSpPr>
              <p:grpSpPr>
                <a:xfrm>
                  <a:off x="7708078" y="1650067"/>
                  <a:ext cx="594932" cy="248935"/>
                  <a:chOff x="7708078" y="1650067"/>
                  <a:chExt cx="594932" cy="248935"/>
                </a:xfrm>
                <a:solidFill>
                  <a:schemeClr val="bg1"/>
                </a:solidFill>
              </p:grpSpPr>
              <p:sp>
                <p:nvSpPr>
                  <p:cNvPr id="44" name="Freeform 43">
                    <a:extLst>
                      <a:ext uri="{FF2B5EF4-FFF2-40B4-BE49-F238E27FC236}">
                        <a16:creationId xmlns:a16="http://schemas.microsoft.com/office/drawing/2014/main" id="{C8F54550-4E2F-6A7A-08F6-FF11FF51B02B}"/>
                      </a:ext>
                    </a:extLst>
                  </p:cNvPr>
                  <p:cNvSpPr/>
                  <p:nvPr/>
                </p:nvSpPr>
                <p:spPr>
                  <a:xfrm>
                    <a:off x="7708078" y="1697372"/>
                    <a:ext cx="107821" cy="138213"/>
                  </a:xfrm>
                  <a:custGeom>
                    <a:avLst/>
                    <a:gdLst>
                      <a:gd name="connsiteX0" fmla="*/ 79292 w 107821"/>
                      <a:gd name="connsiteY0" fmla="*/ 96324 h 138213"/>
                      <a:gd name="connsiteX1" fmla="*/ 67730 w 107821"/>
                      <a:gd name="connsiteY1" fmla="*/ 106540 h 138213"/>
                      <a:gd name="connsiteX2" fmla="*/ 50421 w 107821"/>
                      <a:gd name="connsiteY2" fmla="*/ 111407 h 138213"/>
                      <a:gd name="connsiteX3" fmla="*/ 33318 w 107821"/>
                      <a:gd name="connsiteY3" fmla="*/ 106060 h 138213"/>
                      <a:gd name="connsiteX4" fmla="*/ 27845 w 107821"/>
                      <a:gd name="connsiteY4" fmla="*/ 92074 h 138213"/>
                      <a:gd name="connsiteX5" fmla="*/ 34070 w 107821"/>
                      <a:gd name="connsiteY5" fmla="*/ 79733 h 138213"/>
                      <a:gd name="connsiteX6" fmla="*/ 52132 w 107821"/>
                      <a:gd name="connsiteY6" fmla="*/ 74934 h 138213"/>
                      <a:gd name="connsiteX7" fmla="*/ 68894 w 107821"/>
                      <a:gd name="connsiteY7" fmla="*/ 76374 h 138213"/>
                      <a:gd name="connsiteX8" fmla="*/ 79361 w 107821"/>
                      <a:gd name="connsiteY8" fmla="*/ 79802 h 138213"/>
                      <a:gd name="connsiteX9" fmla="*/ 79361 w 107821"/>
                      <a:gd name="connsiteY9" fmla="*/ 96256 h 138213"/>
                      <a:gd name="connsiteX10" fmla="*/ 93865 w 107821"/>
                      <a:gd name="connsiteY10" fmla="*/ 11107 h 138213"/>
                      <a:gd name="connsiteX11" fmla="*/ 57947 w 107821"/>
                      <a:gd name="connsiteY11" fmla="*/ 0 h 138213"/>
                      <a:gd name="connsiteX12" fmla="*/ 33318 w 107821"/>
                      <a:gd name="connsiteY12" fmla="*/ 3017 h 138213"/>
                      <a:gd name="connsiteX13" fmla="*/ 13136 w 107821"/>
                      <a:gd name="connsiteY13" fmla="*/ 11792 h 138213"/>
                      <a:gd name="connsiteX14" fmla="*/ 12383 w 107821"/>
                      <a:gd name="connsiteY14" fmla="*/ 14466 h 138213"/>
                      <a:gd name="connsiteX15" fmla="*/ 22098 w 107821"/>
                      <a:gd name="connsiteY15" fmla="*/ 33594 h 138213"/>
                      <a:gd name="connsiteX16" fmla="*/ 23329 w 107821"/>
                      <a:gd name="connsiteY16" fmla="*/ 34622 h 138213"/>
                      <a:gd name="connsiteX17" fmla="*/ 23945 w 107821"/>
                      <a:gd name="connsiteY17" fmla="*/ 34690 h 138213"/>
                      <a:gd name="connsiteX18" fmla="*/ 24903 w 107821"/>
                      <a:gd name="connsiteY18" fmla="*/ 34416 h 138213"/>
                      <a:gd name="connsiteX19" fmla="*/ 39886 w 107821"/>
                      <a:gd name="connsiteY19" fmla="*/ 28452 h 138213"/>
                      <a:gd name="connsiteX20" fmla="*/ 57263 w 107821"/>
                      <a:gd name="connsiteY20" fmla="*/ 26532 h 138213"/>
                      <a:gd name="connsiteX21" fmla="*/ 73819 w 107821"/>
                      <a:gd name="connsiteY21" fmla="*/ 31674 h 138213"/>
                      <a:gd name="connsiteX22" fmla="*/ 79361 w 107821"/>
                      <a:gd name="connsiteY22" fmla="*/ 46345 h 138213"/>
                      <a:gd name="connsiteX23" fmla="*/ 79361 w 107821"/>
                      <a:gd name="connsiteY23" fmla="*/ 52927 h 138213"/>
                      <a:gd name="connsiteX24" fmla="*/ 52884 w 107821"/>
                      <a:gd name="connsiteY24" fmla="*/ 49019 h 138213"/>
                      <a:gd name="connsiteX25" fmla="*/ 32155 w 107821"/>
                      <a:gd name="connsiteY25" fmla="*/ 51556 h 138213"/>
                      <a:gd name="connsiteX26" fmla="*/ 15393 w 107821"/>
                      <a:gd name="connsiteY26" fmla="*/ 59509 h 138213"/>
                      <a:gd name="connsiteX27" fmla="*/ 4105 w 107821"/>
                      <a:gd name="connsiteY27" fmla="*/ 73220 h 138213"/>
                      <a:gd name="connsiteX28" fmla="*/ 0 w 107821"/>
                      <a:gd name="connsiteY28" fmla="*/ 92759 h 138213"/>
                      <a:gd name="connsiteX29" fmla="*/ 4242 w 107821"/>
                      <a:gd name="connsiteY29" fmla="*/ 113738 h 138213"/>
                      <a:gd name="connsiteX30" fmla="*/ 15120 w 107821"/>
                      <a:gd name="connsiteY30" fmla="*/ 127930 h 138213"/>
                      <a:gd name="connsiteX31" fmla="*/ 30034 w 107821"/>
                      <a:gd name="connsiteY31" fmla="*/ 135814 h 138213"/>
                      <a:gd name="connsiteX32" fmla="*/ 46317 w 107821"/>
                      <a:gd name="connsiteY32" fmla="*/ 138213 h 138213"/>
                      <a:gd name="connsiteX33" fmla="*/ 66636 w 107821"/>
                      <a:gd name="connsiteY33" fmla="*/ 133620 h 138213"/>
                      <a:gd name="connsiteX34" fmla="*/ 79292 w 107821"/>
                      <a:gd name="connsiteY34" fmla="*/ 125393 h 138213"/>
                      <a:gd name="connsiteX35" fmla="*/ 79292 w 107821"/>
                      <a:gd name="connsiteY35" fmla="*/ 133552 h 138213"/>
                      <a:gd name="connsiteX36" fmla="*/ 81277 w 107821"/>
                      <a:gd name="connsiteY36" fmla="*/ 135608 h 138213"/>
                      <a:gd name="connsiteX37" fmla="*/ 105837 w 107821"/>
                      <a:gd name="connsiteY37" fmla="*/ 135608 h 138213"/>
                      <a:gd name="connsiteX38" fmla="*/ 107821 w 107821"/>
                      <a:gd name="connsiteY38" fmla="*/ 133552 h 138213"/>
                      <a:gd name="connsiteX39" fmla="*/ 107821 w 107821"/>
                      <a:gd name="connsiteY39" fmla="*/ 45180 h 138213"/>
                      <a:gd name="connsiteX40" fmla="*/ 93796 w 107821"/>
                      <a:gd name="connsiteY40" fmla="*/ 11107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07821" h="138213">
                        <a:moveTo>
                          <a:pt x="79292" y="96324"/>
                        </a:moveTo>
                        <a:cubicBezTo>
                          <a:pt x="76556" y="99958"/>
                          <a:pt x="72656" y="103455"/>
                          <a:pt x="67730" y="106540"/>
                        </a:cubicBezTo>
                        <a:cubicBezTo>
                          <a:pt x="62668" y="109762"/>
                          <a:pt x="56852" y="111407"/>
                          <a:pt x="50421" y="111407"/>
                        </a:cubicBezTo>
                        <a:cubicBezTo>
                          <a:pt x="42691" y="111407"/>
                          <a:pt x="36944" y="109625"/>
                          <a:pt x="33318" y="106060"/>
                        </a:cubicBezTo>
                        <a:cubicBezTo>
                          <a:pt x="29624" y="102495"/>
                          <a:pt x="27845" y="97901"/>
                          <a:pt x="27845" y="92074"/>
                        </a:cubicBezTo>
                        <a:cubicBezTo>
                          <a:pt x="27845" y="86795"/>
                          <a:pt x="29897" y="82818"/>
                          <a:pt x="34070" y="79733"/>
                        </a:cubicBezTo>
                        <a:cubicBezTo>
                          <a:pt x="38381" y="76580"/>
                          <a:pt x="44469" y="74934"/>
                          <a:pt x="52132" y="74934"/>
                        </a:cubicBezTo>
                        <a:cubicBezTo>
                          <a:pt x="58768" y="74934"/>
                          <a:pt x="64378" y="75414"/>
                          <a:pt x="68894" y="76374"/>
                        </a:cubicBezTo>
                        <a:cubicBezTo>
                          <a:pt x="72862" y="77197"/>
                          <a:pt x="76351" y="78362"/>
                          <a:pt x="79361" y="79802"/>
                        </a:cubicBezTo>
                        <a:lnTo>
                          <a:pt x="79361" y="96256"/>
                        </a:lnTo>
                        <a:close/>
                        <a:moveTo>
                          <a:pt x="93865" y="11107"/>
                        </a:moveTo>
                        <a:cubicBezTo>
                          <a:pt x="84697" y="3702"/>
                          <a:pt x="72588" y="0"/>
                          <a:pt x="57947" y="0"/>
                        </a:cubicBezTo>
                        <a:cubicBezTo>
                          <a:pt x="48711" y="0"/>
                          <a:pt x="40433" y="1028"/>
                          <a:pt x="33318" y="3017"/>
                        </a:cubicBezTo>
                        <a:cubicBezTo>
                          <a:pt x="26203" y="5005"/>
                          <a:pt x="19430" y="7953"/>
                          <a:pt x="13136" y="11792"/>
                        </a:cubicBezTo>
                        <a:cubicBezTo>
                          <a:pt x="12246" y="12341"/>
                          <a:pt x="11904" y="13506"/>
                          <a:pt x="12383" y="14466"/>
                        </a:cubicBezTo>
                        <a:lnTo>
                          <a:pt x="22098" y="33594"/>
                        </a:lnTo>
                        <a:cubicBezTo>
                          <a:pt x="22372" y="34073"/>
                          <a:pt x="22782" y="34416"/>
                          <a:pt x="23329" y="34622"/>
                        </a:cubicBezTo>
                        <a:cubicBezTo>
                          <a:pt x="23535" y="34622"/>
                          <a:pt x="23740" y="34690"/>
                          <a:pt x="23945" y="34690"/>
                        </a:cubicBezTo>
                        <a:cubicBezTo>
                          <a:pt x="24287" y="34690"/>
                          <a:pt x="24629" y="34622"/>
                          <a:pt x="24903" y="34416"/>
                        </a:cubicBezTo>
                        <a:cubicBezTo>
                          <a:pt x="29760" y="31743"/>
                          <a:pt x="34755" y="29754"/>
                          <a:pt x="39886" y="28452"/>
                        </a:cubicBezTo>
                        <a:cubicBezTo>
                          <a:pt x="44948" y="27218"/>
                          <a:pt x="50832" y="26532"/>
                          <a:pt x="57263" y="26532"/>
                        </a:cubicBezTo>
                        <a:cubicBezTo>
                          <a:pt x="64515" y="26532"/>
                          <a:pt x="70057" y="28246"/>
                          <a:pt x="73819" y="31674"/>
                        </a:cubicBezTo>
                        <a:cubicBezTo>
                          <a:pt x="77514" y="35033"/>
                          <a:pt x="79361" y="39901"/>
                          <a:pt x="79361" y="46345"/>
                        </a:cubicBezTo>
                        <a:lnTo>
                          <a:pt x="79361" y="52927"/>
                        </a:lnTo>
                        <a:cubicBezTo>
                          <a:pt x="72246" y="50322"/>
                          <a:pt x="63352" y="49019"/>
                          <a:pt x="52884" y="49019"/>
                        </a:cubicBezTo>
                        <a:cubicBezTo>
                          <a:pt x="45427" y="49019"/>
                          <a:pt x="38517" y="49842"/>
                          <a:pt x="32155" y="51556"/>
                        </a:cubicBezTo>
                        <a:cubicBezTo>
                          <a:pt x="25792" y="53270"/>
                          <a:pt x="20114" y="55944"/>
                          <a:pt x="15393" y="59509"/>
                        </a:cubicBezTo>
                        <a:cubicBezTo>
                          <a:pt x="10604" y="63142"/>
                          <a:pt x="6841" y="67736"/>
                          <a:pt x="4105" y="73220"/>
                        </a:cubicBezTo>
                        <a:cubicBezTo>
                          <a:pt x="1368" y="78705"/>
                          <a:pt x="0" y="85287"/>
                          <a:pt x="0" y="92759"/>
                        </a:cubicBezTo>
                        <a:cubicBezTo>
                          <a:pt x="0" y="100849"/>
                          <a:pt x="1437" y="107979"/>
                          <a:pt x="4242" y="113738"/>
                        </a:cubicBezTo>
                        <a:cubicBezTo>
                          <a:pt x="7047" y="119566"/>
                          <a:pt x="10741" y="124296"/>
                          <a:pt x="15120" y="127930"/>
                        </a:cubicBezTo>
                        <a:cubicBezTo>
                          <a:pt x="19567" y="131495"/>
                          <a:pt x="24561" y="134169"/>
                          <a:pt x="30034" y="135814"/>
                        </a:cubicBezTo>
                        <a:cubicBezTo>
                          <a:pt x="35439" y="137391"/>
                          <a:pt x="40912" y="138213"/>
                          <a:pt x="46317" y="138213"/>
                        </a:cubicBezTo>
                        <a:cubicBezTo>
                          <a:pt x="53569" y="138213"/>
                          <a:pt x="60410" y="136637"/>
                          <a:pt x="66636" y="133620"/>
                        </a:cubicBezTo>
                        <a:cubicBezTo>
                          <a:pt x="71288" y="131358"/>
                          <a:pt x="75598" y="128547"/>
                          <a:pt x="79292" y="125393"/>
                        </a:cubicBezTo>
                        <a:lnTo>
                          <a:pt x="79292" y="133552"/>
                        </a:lnTo>
                        <a:cubicBezTo>
                          <a:pt x="79292" y="134648"/>
                          <a:pt x="80182" y="135608"/>
                          <a:pt x="81277" y="135608"/>
                        </a:cubicBezTo>
                        <a:lnTo>
                          <a:pt x="105837" y="135608"/>
                        </a:lnTo>
                        <a:cubicBezTo>
                          <a:pt x="106932" y="135608"/>
                          <a:pt x="107821" y="134717"/>
                          <a:pt x="107821" y="133552"/>
                        </a:cubicBezTo>
                        <a:lnTo>
                          <a:pt x="107821" y="45180"/>
                        </a:lnTo>
                        <a:cubicBezTo>
                          <a:pt x="107821" y="30029"/>
                          <a:pt x="103101" y="18579"/>
                          <a:pt x="93796" y="11107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98E76C5C-1A16-1F46-B451-C17B7624A422}"/>
                      </a:ext>
                    </a:extLst>
                  </p:cNvPr>
                  <p:cNvSpPr/>
                  <p:nvPr/>
                </p:nvSpPr>
                <p:spPr>
                  <a:xfrm>
                    <a:off x="7846822" y="1697372"/>
                    <a:ext cx="111310" cy="201629"/>
                  </a:xfrm>
                  <a:custGeom>
                    <a:avLst/>
                    <a:gdLst>
                      <a:gd name="connsiteX0" fmla="*/ 75256 w 111310"/>
                      <a:gd name="connsiteY0" fmla="*/ 101466 h 201629"/>
                      <a:gd name="connsiteX1" fmla="*/ 56305 w 111310"/>
                      <a:gd name="connsiteY1" fmla="*/ 110722 h 201629"/>
                      <a:gd name="connsiteX2" fmla="*/ 47822 w 111310"/>
                      <a:gd name="connsiteY2" fmla="*/ 109282 h 201629"/>
                      <a:gd name="connsiteX3" fmla="*/ 39954 w 111310"/>
                      <a:gd name="connsiteY3" fmla="*/ 105443 h 201629"/>
                      <a:gd name="connsiteX4" fmla="*/ 33249 w 111310"/>
                      <a:gd name="connsiteY4" fmla="*/ 100301 h 201629"/>
                      <a:gd name="connsiteX5" fmla="*/ 28597 w 111310"/>
                      <a:gd name="connsiteY5" fmla="*/ 95227 h 201629"/>
                      <a:gd name="connsiteX6" fmla="*/ 28597 w 111310"/>
                      <a:gd name="connsiteY6" fmla="*/ 42712 h 201629"/>
                      <a:gd name="connsiteX7" fmla="*/ 40023 w 111310"/>
                      <a:gd name="connsiteY7" fmla="*/ 32360 h 201629"/>
                      <a:gd name="connsiteX8" fmla="*/ 55416 w 111310"/>
                      <a:gd name="connsiteY8" fmla="*/ 27698 h 201629"/>
                      <a:gd name="connsiteX9" fmla="*/ 74914 w 111310"/>
                      <a:gd name="connsiteY9" fmla="*/ 37776 h 201629"/>
                      <a:gd name="connsiteX10" fmla="*/ 81961 w 111310"/>
                      <a:gd name="connsiteY10" fmla="*/ 71986 h 201629"/>
                      <a:gd name="connsiteX11" fmla="*/ 75324 w 111310"/>
                      <a:gd name="connsiteY11" fmla="*/ 101466 h 201629"/>
                      <a:gd name="connsiteX12" fmla="*/ 96670 w 111310"/>
                      <a:gd name="connsiteY12" fmla="*/ 17003 h 201629"/>
                      <a:gd name="connsiteX13" fmla="*/ 80182 w 111310"/>
                      <a:gd name="connsiteY13" fmla="*/ 4114 h 201629"/>
                      <a:gd name="connsiteX14" fmla="*/ 60136 w 111310"/>
                      <a:gd name="connsiteY14" fmla="*/ 0 h 201629"/>
                      <a:gd name="connsiteX15" fmla="*/ 40912 w 111310"/>
                      <a:gd name="connsiteY15" fmla="*/ 4593 h 201629"/>
                      <a:gd name="connsiteX16" fmla="*/ 28803 w 111310"/>
                      <a:gd name="connsiteY16" fmla="*/ 12752 h 201629"/>
                      <a:gd name="connsiteX17" fmla="*/ 28803 w 111310"/>
                      <a:gd name="connsiteY17" fmla="*/ 4731 h 201629"/>
                      <a:gd name="connsiteX18" fmla="*/ 26818 w 111310"/>
                      <a:gd name="connsiteY18" fmla="*/ 2674 h 201629"/>
                      <a:gd name="connsiteX19" fmla="*/ 1984 w 111310"/>
                      <a:gd name="connsiteY19" fmla="*/ 2674 h 201629"/>
                      <a:gd name="connsiteX20" fmla="*/ 0 w 111310"/>
                      <a:gd name="connsiteY20" fmla="*/ 4731 h 201629"/>
                      <a:gd name="connsiteX21" fmla="*/ 0 w 111310"/>
                      <a:gd name="connsiteY21" fmla="*/ 199642 h 201629"/>
                      <a:gd name="connsiteX22" fmla="*/ 958 w 111310"/>
                      <a:gd name="connsiteY22" fmla="*/ 201356 h 201629"/>
                      <a:gd name="connsiteX23" fmla="*/ 1984 w 111310"/>
                      <a:gd name="connsiteY23" fmla="*/ 201630 h 201629"/>
                      <a:gd name="connsiteX24" fmla="*/ 2942 w 111310"/>
                      <a:gd name="connsiteY24" fmla="*/ 201424 h 201629"/>
                      <a:gd name="connsiteX25" fmla="*/ 27776 w 111310"/>
                      <a:gd name="connsiteY25" fmla="*/ 188398 h 201629"/>
                      <a:gd name="connsiteX26" fmla="*/ 28871 w 111310"/>
                      <a:gd name="connsiteY26" fmla="*/ 186616 h 201629"/>
                      <a:gd name="connsiteX27" fmla="*/ 28871 w 111310"/>
                      <a:gd name="connsiteY27" fmla="*/ 126216 h 201629"/>
                      <a:gd name="connsiteX28" fmla="*/ 39817 w 111310"/>
                      <a:gd name="connsiteY28" fmla="*/ 133620 h 201629"/>
                      <a:gd name="connsiteX29" fmla="*/ 58973 w 111310"/>
                      <a:gd name="connsiteY29" fmla="*/ 138282 h 201629"/>
                      <a:gd name="connsiteX30" fmla="*/ 78882 w 111310"/>
                      <a:gd name="connsiteY30" fmla="*/ 134169 h 201629"/>
                      <a:gd name="connsiteX31" fmla="*/ 95644 w 111310"/>
                      <a:gd name="connsiteY31" fmla="*/ 121622 h 201629"/>
                      <a:gd name="connsiteX32" fmla="*/ 107069 w 111310"/>
                      <a:gd name="connsiteY32" fmla="*/ 100712 h 201629"/>
                      <a:gd name="connsiteX33" fmla="*/ 111311 w 111310"/>
                      <a:gd name="connsiteY33" fmla="*/ 71232 h 201629"/>
                      <a:gd name="connsiteX34" fmla="*/ 107479 w 111310"/>
                      <a:gd name="connsiteY34" fmla="*/ 39147 h 201629"/>
                      <a:gd name="connsiteX35" fmla="*/ 96670 w 111310"/>
                      <a:gd name="connsiteY35" fmla="*/ 16934 h 20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11310" h="201629">
                        <a:moveTo>
                          <a:pt x="75256" y="101466"/>
                        </a:moveTo>
                        <a:cubicBezTo>
                          <a:pt x="70946" y="107705"/>
                          <a:pt x="64720" y="110722"/>
                          <a:pt x="56305" y="110722"/>
                        </a:cubicBezTo>
                        <a:cubicBezTo>
                          <a:pt x="53295" y="110722"/>
                          <a:pt x="50422" y="110242"/>
                          <a:pt x="47822" y="109282"/>
                        </a:cubicBezTo>
                        <a:cubicBezTo>
                          <a:pt x="45085" y="108254"/>
                          <a:pt x="42417" y="106951"/>
                          <a:pt x="39954" y="105443"/>
                        </a:cubicBezTo>
                        <a:cubicBezTo>
                          <a:pt x="37491" y="103866"/>
                          <a:pt x="35234" y="102152"/>
                          <a:pt x="33249" y="100301"/>
                        </a:cubicBezTo>
                        <a:cubicBezTo>
                          <a:pt x="31402" y="98587"/>
                          <a:pt x="29829" y="96941"/>
                          <a:pt x="28597" y="95227"/>
                        </a:cubicBezTo>
                        <a:lnTo>
                          <a:pt x="28597" y="42712"/>
                        </a:lnTo>
                        <a:cubicBezTo>
                          <a:pt x="31608" y="38873"/>
                          <a:pt x="35507" y="35376"/>
                          <a:pt x="40023" y="32360"/>
                        </a:cubicBezTo>
                        <a:cubicBezTo>
                          <a:pt x="44675" y="29274"/>
                          <a:pt x="49806" y="27698"/>
                          <a:pt x="55416" y="27698"/>
                        </a:cubicBezTo>
                        <a:cubicBezTo>
                          <a:pt x="63968" y="27698"/>
                          <a:pt x="70399" y="30988"/>
                          <a:pt x="74914" y="37776"/>
                        </a:cubicBezTo>
                        <a:cubicBezTo>
                          <a:pt x="79566" y="44700"/>
                          <a:pt x="81961" y="56218"/>
                          <a:pt x="81961" y="71986"/>
                        </a:cubicBezTo>
                        <a:cubicBezTo>
                          <a:pt x="81961" y="85149"/>
                          <a:pt x="79703" y="95090"/>
                          <a:pt x="75324" y="101466"/>
                        </a:cubicBezTo>
                        <a:moveTo>
                          <a:pt x="96670" y="17003"/>
                        </a:moveTo>
                        <a:cubicBezTo>
                          <a:pt x="92018" y="11244"/>
                          <a:pt x="86476" y="6856"/>
                          <a:pt x="80182" y="4114"/>
                        </a:cubicBezTo>
                        <a:cubicBezTo>
                          <a:pt x="73956" y="1371"/>
                          <a:pt x="67183" y="0"/>
                          <a:pt x="60136" y="0"/>
                        </a:cubicBezTo>
                        <a:cubicBezTo>
                          <a:pt x="53090" y="0"/>
                          <a:pt x="46590" y="1508"/>
                          <a:pt x="40912" y="4593"/>
                        </a:cubicBezTo>
                        <a:cubicBezTo>
                          <a:pt x="36670" y="6856"/>
                          <a:pt x="32634" y="9598"/>
                          <a:pt x="28803" y="12752"/>
                        </a:cubicBezTo>
                        <a:lnTo>
                          <a:pt x="28803" y="4731"/>
                        </a:lnTo>
                        <a:cubicBezTo>
                          <a:pt x="28803" y="3634"/>
                          <a:pt x="27913" y="2674"/>
                          <a:pt x="26818" y="2674"/>
                        </a:cubicBezTo>
                        <a:lnTo>
                          <a:pt x="1984" y="2674"/>
                        </a:lnTo>
                        <a:cubicBezTo>
                          <a:pt x="889" y="2674"/>
                          <a:pt x="0" y="3565"/>
                          <a:pt x="0" y="4731"/>
                        </a:cubicBezTo>
                        <a:lnTo>
                          <a:pt x="0" y="199642"/>
                        </a:lnTo>
                        <a:cubicBezTo>
                          <a:pt x="0" y="200327"/>
                          <a:pt x="342" y="201013"/>
                          <a:pt x="958" y="201356"/>
                        </a:cubicBezTo>
                        <a:cubicBezTo>
                          <a:pt x="1300" y="201561"/>
                          <a:pt x="1642" y="201630"/>
                          <a:pt x="1984" y="201630"/>
                        </a:cubicBezTo>
                        <a:cubicBezTo>
                          <a:pt x="2326" y="201630"/>
                          <a:pt x="2600" y="201561"/>
                          <a:pt x="2942" y="201424"/>
                        </a:cubicBezTo>
                        <a:lnTo>
                          <a:pt x="27776" y="188398"/>
                        </a:lnTo>
                        <a:cubicBezTo>
                          <a:pt x="28460" y="188055"/>
                          <a:pt x="28871" y="187370"/>
                          <a:pt x="28871" y="186616"/>
                        </a:cubicBezTo>
                        <a:lnTo>
                          <a:pt x="28871" y="126216"/>
                        </a:lnTo>
                        <a:cubicBezTo>
                          <a:pt x="31950" y="128958"/>
                          <a:pt x="35644" y="131426"/>
                          <a:pt x="39817" y="133620"/>
                        </a:cubicBezTo>
                        <a:cubicBezTo>
                          <a:pt x="45769" y="136705"/>
                          <a:pt x="52200" y="138282"/>
                          <a:pt x="58973" y="138282"/>
                        </a:cubicBezTo>
                        <a:cubicBezTo>
                          <a:pt x="65746" y="138282"/>
                          <a:pt x="72519" y="136911"/>
                          <a:pt x="78882" y="134169"/>
                        </a:cubicBezTo>
                        <a:cubicBezTo>
                          <a:pt x="85245" y="131426"/>
                          <a:pt x="90855" y="127244"/>
                          <a:pt x="95644" y="121622"/>
                        </a:cubicBezTo>
                        <a:cubicBezTo>
                          <a:pt x="100433" y="116069"/>
                          <a:pt x="104264" y="109008"/>
                          <a:pt x="107069" y="100712"/>
                        </a:cubicBezTo>
                        <a:cubicBezTo>
                          <a:pt x="109874" y="92417"/>
                          <a:pt x="111311" y="82544"/>
                          <a:pt x="111311" y="71232"/>
                        </a:cubicBezTo>
                        <a:cubicBezTo>
                          <a:pt x="111311" y="58823"/>
                          <a:pt x="110011" y="48059"/>
                          <a:pt x="107479" y="39147"/>
                        </a:cubicBezTo>
                        <a:cubicBezTo>
                          <a:pt x="104880" y="30166"/>
                          <a:pt x="101254" y="22693"/>
                          <a:pt x="96670" y="16934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96DD10EB-EB69-FA96-A285-6F140CA828B8}"/>
                      </a:ext>
                    </a:extLst>
                  </p:cNvPr>
                  <p:cNvSpPr/>
                  <p:nvPr/>
                </p:nvSpPr>
                <p:spPr>
                  <a:xfrm>
                    <a:off x="7972568" y="1650067"/>
                    <a:ext cx="78471" cy="185587"/>
                  </a:xfrm>
                  <a:custGeom>
                    <a:avLst/>
                    <a:gdLst>
                      <a:gd name="connsiteX0" fmla="*/ 76419 w 78471"/>
                      <a:gd name="connsiteY0" fmla="*/ 50048 h 185587"/>
                      <a:gd name="connsiteX1" fmla="*/ 46796 w 78471"/>
                      <a:gd name="connsiteY1" fmla="*/ 50048 h 185587"/>
                      <a:gd name="connsiteX2" fmla="*/ 46796 w 78471"/>
                      <a:gd name="connsiteY2" fmla="*/ 1988 h 185587"/>
                      <a:gd name="connsiteX3" fmla="*/ 45838 w 78471"/>
                      <a:gd name="connsiteY3" fmla="*/ 274 h 185587"/>
                      <a:gd name="connsiteX4" fmla="*/ 44812 w 78471"/>
                      <a:gd name="connsiteY4" fmla="*/ 0 h 185587"/>
                      <a:gd name="connsiteX5" fmla="*/ 43854 w 78471"/>
                      <a:gd name="connsiteY5" fmla="*/ 206 h 185587"/>
                      <a:gd name="connsiteX6" fmla="*/ 19293 w 78471"/>
                      <a:gd name="connsiteY6" fmla="*/ 13437 h 185587"/>
                      <a:gd name="connsiteX7" fmla="*/ 18198 w 78471"/>
                      <a:gd name="connsiteY7" fmla="*/ 15220 h 185587"/>
                      <a:gd name="connsiteX8" fmla="*/ 18198 w 78471"/>
                      <a:gd name="connsiteY8" fmla="*/ 49979 h 185587"/>
                      <a:gd name="connsiteX9" fmla="*/ 1984 w 78471"/>
                      <a:gd name="connsiteY9" fmla="*/ 49979 h 185587"/>
                      <a:gd name="connsiteX10" fmla="*/ 0 w 78471"/>
                      <a:gd name="connsiteY10" fmla="*/ 52036 h 185587"/>
                      <a:gd name="connsiteX11" fmla="*/ 0 w 78471"/>
                      <a:gd name="connsiteY11" fmla="*/ 75071 h 185587"/>
                      <a:gd name="connsiteX12" fmla="*/ 1984 w 78471"/>
                      <a:gd name="connsiteY12" fmla="*/ 77128 h 185587"/>
                      <a:gd name="connsiteX13" fmla="*/ 18198 w 78471"/>
                      <a:gd name="connsiteY13" fmla="*/ 77128 h 185587"/>
                      <a:gd name="connsiteX14" fmla="*/ 18198 w 78471"/>
                      <a:gd name="connsiteY14" fmla="*/ 149457 h 185587"/>
                      <a:gd name="connsiteX15" fmla="*/ 26408 w 78471"/>
                      <a:gd name="connsiteY15" fmla="*/ 176606 h 185587"/>
                      <a:gd name="connsiteX16" fmla="*/ 48916 w 78471"/>
                      <a:gd name="connsiteY16" fmla="*/ 185587 h 185587"/>
                      <a:gd name="connsiteX17" fmla="*/ 63147 w 78471"/>
                      <a:gd name="connsiteY17" fmla="*/ 183942 h 185587"/>
                      <a:gd name="connsiteX18" fmla="*/ 74503 w 78471"/>
                      <a:gd name="connsiteY18" fmla="*/ 179417 h 185587"/>
                      <a:gd name="connsiteX19" fmla="*/ 75461 w 78471"/>
                      <a:gd name="connsiteY19" fmla="*/ 177909 h 185587"/>
                      <a:gd name="connsiteX20" fmla="*/ 78403 w 78471"/>
                      <a:gd name="connsiteY20" fmla="*/ 155559 h 185587"/>
                      <a:gd name="connsiteX21" fmla="*/ 77514 w 78471"/>
                      <a:gd name="connsiteY21" fmla="*/ 153570 h 185587"/>
                      <a:gd name="connsiteX22" fmla="*/ 76419 w 78471"/>
                      <a:gd name="connsiteY22" fmla="*/ 153228 h 185587"/>
                      <a:gd name="connsiteX23" fmla="*/ 75393 w 78471"/>
                      <a:gd name="connsiteY23" fmla="*/ 153502 h 185587"/>
                      <a:gd name="connsiteX24" fmla="*/ 67320 w 78471"/>
                      <a:gd name="connsiteY24" fmla="*/ 156861 h 185587"/>
                      <a:gd name="connsiteX25" fmla="*/ 57947 w 78471"/>
                      <a:gd name="connsiteY25" fmla="*/ 158370 h 185587"/>
                      <a:gd name="connsiteX26" fmla="*/ 49327 w 78471"/>
                      <a:gd name="connsiteY26" fmla="*/ 155764 h 185587"/>
                      <a:gd name="connsiteX27" fmla="*/ 46864 w 78471"/>
                      <a:gd name="connsiteY27" fmla="*/ 144932 h 185587"/>
                      <a:gd name="connsiteX28" fmla="*/ 46864 w 78471"/>
                      <a:gd name="connsiteY28" fmla="*/ 77060 h 185587"/>
                      <a:gd name="connsiteX29" fmla="*/ 76487 w 78471"/>
                      <a:gd name="connsiteY29" fmla="*/ 77060 h 185587"/>
                      <a:gd name="connsiteX30" fmla="*/ 78472 w 78471"/>
                      <a:gd name="connsiteY30" fmla="*/ 75003 h 185587"/>
                      <a:gd name="connsiteX31" fmla="*/ 78472 w 78471"/>
                      <a:gd name="connsiteY31" fmla="*/ 51967 h 185587"/>
                      <a:gd name="connsiteX32" fmla="*/ 76487 w 78471"/>
                      <a:gd name="connsiteY32" fmla="*/ 49910 h 18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8471" h="185587">
                        <a:moveTo>
                          <a:pt x="76419" y="50048"/>
                        </a:moveTo>
                        <a:lnTo>
                          <a:pt x="46796" y="50048"/>
                        </a:lnTo>
                        <a:lnTo>
                          <a:pt x="46796" y="1988"/>
                        </a:lnTo>
                        <a:cubicBezTo>
                          <a:pt x="46796" y="1303"/>
                          <a:pt x="46453" y="617"/>
                          <a:pt x="45838" y="274"/>
                        </a:cubicBezTo>
                        <a:cubicBezTo>
                          <a:pt x="45496" y="69"/>
                          <a:pt x="45154" y="0"/>
                          <a:pt x="44812" y="0"/>
                        </a:cubicBezTo>
                        <a:cubicBezTo>
                          <a:pt x="44469" y="0"/>
                          <a:pt x="44127" y="69"/>
                          <a:pt x="43854" y="206"/>
                        </a:cubicBezTo>
                        <a:lnTo>
                          <a:pt x="19293" y="13437"/>
                        </a:lnTo>
                        <a:cubicBezTo>
                          <a:pt x="18609" y="13780"/>
                          <a:pt x="18198" y="14466"/>
                          <a:pt x="18198" y="15220"/>
                        </a:cubicBezTo>
                        <a:lnTo>
                          <a:pt x="18198" y="49979"/>
                        </a:lnTo>
                        <a:lnTo>
                          <a:pt x="1984" y="49979"/>
                        </a:lnTo>
                        <a:cubicBezTo>
                          <a:pt x="889" y="49979"/>
                          <a:pt x="0" y="50870"/>
                          <a:pt x="0" y="52036"/>
                        </a:cubicBezTo>
                        <a:lnTo>
                          <a:pt x="0" y="75071"/>
                        </a:lnTo>
                        <a:cubicBezTo>
                          <a:pt x="0" y="76168"/>
                          <a:pt x="889" y="77128"/>
                          <a:pt x="1984" y="77128"/>
                        </a:cubicBezTo>
                        <a:lnTo>
                          <a:pt x="18198" y="77128"/>
                        </a:lnTo>
                        <a:lnTo>
                          <a:pt x="18198" y="149457"/>
                        </a:lnTo>
                        <a:cubicBezTo>
                          <a:pt x="18198" y="161523"/>
                          <a:pt x="20935" y="170710"/>
                          <a:pt x="26408" y="176606"/>
                        </a:cubicBezTo>
                        <a:cubicBezTo>
                          <a:pt x="31881" y="182571"/>
                          <a:pt x="39475" y="185587"/>
                          <a:pt x="48916" y="185587"/>
                        </a:cubicBezTo>
                        <a:cubicBezTo>
                          <a:pt x="54116" y="185587"/>
                          <a:pt x="58905" y="185039"/>
                          <a:pt x="63147" y="183942"/>
                        </a:cubicBezTo>
                        <a:cubicBezTo>
                          <a:pt x="67457" y="182845"/>
                          <a:pt x="71288" y="181337"/>
                          <a:pt x="74503" y="179417"/>
                        </a:cubicBezTo>
                        <a:cubicBezTo>
                          <a:pt x="75051" y="179074"/>
                          <a:pt x="75393" y="178526"/>
                          <a:pt x="75461" y="177909"/>
                        </a:cubicBezTo>
                        <a:lnTo>
                          <a:pt x="78403" y="155559"/>
                        </a:lnTo>
                        <a:cubicBezTo>
                          <a:pt x="78472" y="154805"/>
                          <a:pt x="78198" y="154050"/>
                          <a:pt x="77514" y="153570"/>
                        </a:cubicBezTo>
                        <a:cubicBezTo>
                          <a:pt x="77172" y="153365"/>
                          <a:pt x="76761" y="153228"/>
                          <a:pt x="76419" y="153228"/>
                        </a:cubicBezTo>
                        <a:cubicBezTo>
                          <a:pt x="76077" y="153228"/>
                          <a:pt x="75735" y="153296"/>
                          <a:pt x="75393" y="153502"/>
                        </a:cubicBezTo>
                        <a:cubicBezTo>
                          <a:pt x="73272" y="154736"/>
                          <a:pt x="70535" y="155833"/>
                          <a:pt x="67320" y="156861"/>
                        </a:cubicBezTo>
                        <a:cubicBezTo>
                          <a:pt x="64104" y="157890"/>
                          <a:pt x="60957" y="158370"/>
                          <a:pt x="57947" y="158370"/>
                        </a:cubicBezTo>
                        <a:cubicBezTo>
                          <a:pt x="53842" y="158370"/>
                          <a:pt x="50900" y="157478"/>
                          <a:pt x="49327" y="155764"/>
                        </a:cubicBezTo>
                        <a:cubicBezTo>
                          <a:pt x="48164" y="154599"/>
                          <a:pt x="46864" y="151719"/>
                          <a:pt x="46864" y="144932"/>
                        </a:cubicBezTo>
                        <a:lnTo>
                          <a:pt x="46864" y="77060"/>
                        </a:lnTo>
                        <a:lnTo>
                          <a:pt x="76487" y="77060"/>
                        </a:lnTo>
                        <a:cubicBezTo>
                          <a:pt x="77582" y="77060"/>
                          <a:pt x="78472" y="76168"/>
                          <a:pt x="78472" y="75003"/>
                        </a:cubicBezTo>
                        <a:lnTo>
                          <a:pt x="78472" y="51967"/>
                        </a:lnTo>
                        <a:cubicBezTo>
                          <a:pt x="78472" y="50870"/>
                          <a:pt x="77582" y="49910"/>
                          <a:pt x="76487" y="49910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F9B37EFB-9529-9925-B656-7D6FE61F5646}"/>
                      </a:ext>
                    </a:extLst>
                  </p:cNvPr>
                  <p:cNvSpPr/>
                  <p:nvPr/>
                </p:nvSpPr>
                <p:spPr>
                  <a:xfrm>
                    <a:off x="8202225" y="1697372"/>
                    <a:ext cx="100785" cy="138213"/>
                  </a:xfrm>
                  <a:custGeom>
                    <a:avLst/>
                    <a:gdLst>
                      <a:gd name="connsiteX0" fmla="*/ 98186 w 100785"/>
                      <a:gd name="connsiteY0" fmla="*/ 81996 h 138213"/>
                      <a:gd name="connsiteX1" fmla="*/ 89497 w 100785"/>
                      <a:gd name="connsiteY1" fmla="*/ 70067 h 138213"/>
                      <a:gd name="connsiteX2" fmla="*/ 75541 w 100785"/>
                      <a:gd name="connsiteY2" fmla="*/ 61154 h 138213"/>
                      <a:gd name="connsiteX3" fmla="*/ 56658 w 100785"/>
                      <a:gd name="connsiteY3" fmla="*/ 53133 h 138213"/>
                      <a:gd name="connsiteX4" fmla="*/ 45028 w 100785"/>
                      <a:gd name="connsiteY4" fmla="*/ 47922 h 138213"/>
                      <a:gd name="connsiteX5" fmla="*/ 38186 w 100785"/>
                      <a:gd name="connsiteY5" fmla="*/ 43603 h 138213"/>
                      <a:gd name="connsiteX6" fmla="*/ 35108 w 100785"/>
                      <a:gd name="connsiteY6" fmla="*/ 40038 h 138213"/>
                      <a:gd name="connsiteX7" fmla="*/ 34355 w 100785"/>
                      <a:gd name="connsiteY7" fmla="*/ 36336 h 138213"/>
                      <a:gd name="connsiteX8" fmla="*/ 37707 w 100785"/>
                      <a:gd name="connsiteY8" fmla="*/ 29480 h 138213"/>
                      <a:gd name="connsiteX9" fmla="*/ 49817 w 100785"/>
                      <a:gd name="connsiteY9" fmla="*/ 26601 h 138213"/>
                      <a:gd name="connsiteX10" fmla="*/ 66442 w 100785"/>
                      <a:gd name="connsiteY10" fmla="*/ 29206 h 138213"/>
                      <a:gd name="connsiteX11" fmla="*/ 81698 w 100785"/>
                      <a:gd name="connsiteY11" fmla="*/ 37296 h 138213"/>
                      <a:gd name="connsiteX12" fmla="*/ 83272 w 100785"/>
                      <a:gd name="connsiteY12" fmla="*/ 37639 h 138213"/>
                      <a:gd name="connsiteX13" fmla="*/ 84571 w 100785"/>
                      <a:gd name="connsiteY13" fmla="*/ 36679 h 138213"/>
                      <a:gd name="connsiteX14" fmla="*/ 95518 w 100785"/>
                      <a:gd name="connsiteY14" fmla="*/ 17277 h 138213"/>
                      <a:gd name="connsiteX15" fmla="*/ 94971 w 100785"/>
                      <a:gd name="connsiteY15" fmla="*/ 14671 h 138213"/>
                      <a:gd name="connsiteX16" fmla="*/ 74583 w 100785"/>
                      <a:gd name="connsiteY16" fmla="*/ 4045 h 138213"/>
                      <a:gd name="connsiteX17" fmla="*/ 50433 w 100785"/>
                      <a:gd name="connsiteY17" fmla="*/ 0 h 138213"/>
                      <a:gd name="connsiteX18" fmla="*/ 32371 w 100785"/>
                      <a:gd name="connsiteY18" fmla="*/ 2262 h 138213"/>
                      <a:gd name="connsiteX19" fmla="*/ 17799 w 100785"/>
                      <a:gd name="connsiteY19" fmla="*/ 9187 h 138213"/>
                      <a:gd name="connsiteX20" fmla="*/ 8221 w 100785"/>
                      <a:gd name="connsiteY20" fmla="*/ 20979 h 138213"/>
                      <a:gd name="connsiteX21" fmla="*/ 4869 w 100785"/>
                      <a:gd name="connsiteY21" fmla="*/ 37090 h 138213"/>
                      <a:gd name="connsiteX22" fmla="*/ 6921 w 100785"/>
                      <a:gd name="connsiteY22" fmla="*/ 51145 h 138213"/>
                      <a:gd name="connsiteX23" fmla="*/ 13831 w 100785"/>
                      <a:gd name="connsiteY23" fmla="*/ 62320 h 138213"/>
                      <a:gd name="connsiteX24" fmla="*/ 25940 w 100785"/>
                      <a:gd name="connsiteY24" fmla="*/ 71369 h 138213"/>
                      <a:gd name="connsiteX25" fmla="*/ 43591 w 100785"/>
                      <a:gd name="connsiteY25" fmla="*/ 79459 h 138213"/>
                      <a:gd name="connsiteX26" fmla="*/ 65142 w 100785"/>
                      <a:gd name="connsiteY26" fmla="*/ 89126 h 138213"/>
                      <a:gd name="connsiteX27" fmla="*/ 71983 w 100785"/>
                      <a:gd name="connsiteY27" fmla="*/ 99135 h 138213"/>
                      <a:gd name="connsiteX28" fmla="*/ 50638 w 100785"/>
                      <a:gd name="connsiteY28" fmla="*/ 111339 h 138213"/>
                      <a:gd name="connsiteX29" fmla="*/ 32645 w 100785"/>
                      <a:gd name="connsiteY29" fmla="*/ 108254 h 138213"/>
                      <a:gd name="connsiteX30" fmla="*/ 14583 w 100785"/>
                      <a:gd name="connsiteY30" fmla="*/ 98930 h 138213"/>
                      <a:gd name="connsiteX31" fmla="*/ 13010 w 100785"/>
                      <a:gd name="connsiteY31" fmla="*/ 98587 h 138213"/>
                      <a:gd name="connsiteX32" fmla="*/ 11710 w 100785"/>
                      <a:gd name="connsiteY32" fmla="*/ 99547 h 138213"/>
                      <a:gd name="connsiteX33" fmla="*/ 285 w 100785"/>
                      <a:gd name="connsiteY33" fmla="*/ 118674 h 138213"/>
                      <a:gd name="connsiteX34" fmla="*/ 832 w 100785"/>
                      <a:gd name="connsiteY34" fmla="*/ 121348 h 138213"/>
                      <a:gd name="connsiteX35" fmla="*/ 24093 w 100785"/>
                      <a:gd name="connsiteY35" fmla="*/ 133414 h 138213"/>
                      <a:gd name="connsiteX36" fmla="*/ 50912 w 100785"/>
                      <a:gd name="connsiteY36" fmla="*/ 138213 h 138213"/>
                      <a:gd name="connsiteX37" fmla="*/ 69452 w 100785"/>
                      <a:gd name="connsiteY37" fmla="*/ 136225 h 138213"/>
                      <a:gd name="connsiteX38" fmla="*/ 85324 w 100785"/>
                      <a:gd name="connsiteY38" fmla="*/ 129575 h 138213"/>
                      <a:gd name="connsiteX39" fmla="*/ 96544 w 100785"/>
                      <a:gd name="connsiteY39" fmla="*/ 117235 h 138213"/>
                      <a:gd name="connsiteX40" fmla="*/ 100786 w 100785"/>
                      <a:gd name="connsiteY40" fmla="*/ 98244 h 138213"/>
                      <a:gd name="connsiteX41" fmla="*/ 97981 w 100785"/>
                      <a:gd name="connsiteY41" fmla="*/ 81996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00785" h="138213">
                        <a:moveTo>
                          <a:pt x="98186" y="81996"/>
                        </a:moveTo>
                        <a:cubicBezTo>
                          <a:pt x="96270" y="77471"/>
                          <a:pt x="93328" y="73494"/>
                          <a:pt x="89497" y="70067"/>
                        </a:cubicBezTo>
                        <a:cubicBezTo>
                          <a:pt x="85735" y="66776"/>
                          <a:pt x="81014" y="63759"/>
                          <a:pt x="75541" y="61154"/>
                        </a:cubicBezTo>
                        <a:cubicBezTo>
                          <a:pt x="70136" y="58617"/>
                          <a:pt x="63773" y="55875"/>
                          <a:pt x="56658" y="53133"/>
                        </a:cubicBezTo>
                        <a:cubicBezTo>
                          <a:pt x="51869" y="51213"/>
                          <a:pt x="47901" y="49431"/>
                          <a:pt x="45028" y="47922"/>
                        </a:cubicBezTo>
                        <a:cubicBezTo>
                          <a:pt x="42155" y="46414"/>
                          <a:pt x="39897" y="44974"/>
                          <a:pt x="38186" y="43603"/>
                        </a:cubicBezTo>
                        <a:cubicBezTo>
                          <a:pt x="36613" y="42369"/>
                          <a:pt x="35587" y="41135"/>
                          <a:pt x="35108" y="40038"/>
                        </a:cubicBezTo>
                        <a:cubicBezTo>
                          <a:pt x="34560" y="38941"/>
                          <a:pt x="34355" y="37707"/>
                          <a:pt x="34355" y="36336"/>
                        </a:cubicBezTo>
                        <a:cubicBezTo>
                          <a:pt x="34355" y="33525"/>
                          <a:pt x="35450" y="31263"/>
                          <a:pt x="37707" y="29480"/>
                        </a:cubicBezTo>
                        <a:cubicBezTo>
                          <a:pt x="40102" y="27560"/>
                          <a:pt x="44207" y="26601"/>
                          <a:pt x="49817" y="26601"/>
                        </a:cubicBezTo>
                        <a:cubicBezTo>
                          <a:pt x="55427" y="26601"/>
                          <a:pt x="61311" y="27492"/>
                          <a:pt x="66442" y="29206"/>
                        </a:cubicBezTo>
                        <a:cubicBezTo>
                          <a:pt x="71573" y="30920"/>
                          <a:pt x="76704" y="33662"/>
                          <a:pt x="81698" y="37296"/>
                        </a:cubicBezTo>
                        <a:cubicBezTo>
                          <a:pt x="82177" y="37639"/>
                          <a:pt x="82724" y="37776"/>
                          <a:pt x="83272" y="37639"/>
                        </a:cubicBezTo>
                        <a:cubicBezTo>
                          <a:pt x="83819" y="37501"/>
                          <a:pt x="84298" y="37159"/>
                          <a:pt x="84571" y="36679"/>
                        </a:cubicBezTo>
                        <a:lnTo>
                          <a:pt x="95518" y="17277"/>
                        </a:lnTo>
                        <a:cubicBezTo>
                          <a:pt x="95997" y="16385"/>
                          <a:pt x="95792" y="15289"/>
                          <a:pt x="94971" y="14671"/>
                        </a:cubicBezTo>
                        <a:cubicBezTo>
                          <a:pt x="89155" y="10284"/>
                          <a:pt x="82314" y="6719"/>
                          <a:pt x="74583" y="4045"/>
                        </a:cubicBezTo>
                        <a:cubicBezTo>
                          <a:pt x="66852" y="1371"/>
                          <a:pt x="58711" y="0"/>
                          <a:pt x="50433" y="0"/>
                        </a:cubicBezTo>
                        <a:cubicBezTo>
                          <a:pt x="43933" y="0"/>
                          <a:pt x="37913" y="754"/>
                          <a:pt x="32371" y="2262"/>
                        </a:cubicBezTo>
                        <a:cubicBezTo>
                          <a:pt x="26830" y="3771"/>
                          <a:pt x="21904" y="6170"/>
                          <a:pt x="17799" y="9187"/>
                        </a:cubicBezTo>
                        <a:cubicBezTo>
                          <a:pt x="13694" y="12341"/>
                          <a:pt x="10410" y="16317"/>
                          <a:pt x="8221" y="20979"/>
                        </a:cubicBezTo>
                        <a:cubicBezTo>
                          <a:pt x="5963" y="25641"/>
                          <a:pt x="4869" y="31057"/>
                          <a:pt x="4869" y="37090"/>
                        </a:cubicBezTo>
                        <a:cubicBezTo>
                          <a:pt x="4869" y="42369"/>
                          <a:pt x="5553" y="47100"/>
                          <a:pt x="6921" y="51145"/>
                        </a:cubicBezTo>
                        <a:cubicBezTo>
                          <a:pt x="8289" y="55258"/>
                          <a:pt x="10615" y="59029"/>
                          <a:pt x="13831" y="62320"/>
                        </a:cubicBezTo>
                        <a:cubicBezTo>
                          <a:pt x="16978" y="65542"/>
                          <a:pt x="21014" y="68627"/>
                          <a:pt x="25940" y="71369"/>
                        </a:cubicBezTo>
                        <a:cubicBezTo>
                          <a:pt x="30798" y="74111"/>
                          <a:pt x="36750" y="76854"/>
                          <a:pt x="43591" y="79459"/>
                        </a:cubicBezTo>
                        <a:cubicBezTo>
                          <a:pt x="52690" y="83024"/>
                          <a:pt x="59942" y="86246"/>
                          <a:pt x="65142" y="89126"/>
                        </a:cubicBezTo>
                        <a:cubicBezTo>
                          <a:pt x="69794" y="91731"/>
                          <a:pt x="71983" y="94953"/>
                          <a:pt x="71983" y="99135"/>
                        </a:cubicBezTo>
                        <a:cubicBezTo>
                          <a:pt x="71983" y="102152"/>
                          <a:pt x="71983" y="111339"/>
                          <a:pt x="50638" y="111339"/>
                        </a:cubicBezTo>
                        <a:cubicBezTo>
                          <a:pt x="44891" y="111339"/>
                          <a:pt x="38802" y="110310"/>
                          <a:pt x="32645" y="108254"/>
                        </a:cubicBezTo>
                        <a:cubicBezTo>
                          <a:pt x="26419" y="106197"/>
                          <a:pt x="20330" y="103043"/>
                          <a:pt x="14583" y="98930"/>
                        </a:cubicBezTo>
                        <a:cubicBezTo>
                          <a:pt x="14105" y="98587"/>
                          <a:pt x="13557" y="98450"/>
                          <a:pt x="13010" y="98587"/>
                        </a:cubicBezTo>
                        <a:cubicBezTo>
                          <a:pt x="12462" y="98724"/>
                          <a:pt x="11984" y="99067"/>
                          <a:pt x="11710" y="99547"/>
                        </a:cubicBezTo>
                        <a:lnTo>
                          <a:pt x="285" y="118674"/>
                        </a:lnTo>
                        <a:cubicBezTo>
                          <a:pt x="-263" y="119566"/>
                          <a:pt x="11" y="120731"/>
                          <a:pt x="832" y="121348"/>
                        </a:cubicBezTo>
                        <a:cubicBezTo>
                          <a:pt x="7468" y="126216"/>
                          <a:pt x="15267" y="130261"/>
                          <a:pt x="24093" y="133414"/>
                        </a:cubicBezTo>
                        <a:cubicBezTo>
                          <a:pt x="32919" y="136568"/>
                          <a:pt x="41949" y="138213"/>
                          <a:pt x="50912" y="138213"/>
                        </a:cubicBezTo>
                        <a:cubicBezTo>
                          <a:pt x="57343" y="138213"/>
                          <a:pt x="63568" y="137528"/>
                          <a:pt x="69452" y="136225"/>
                        </a:cubicBezTo>
                        <a:cubicBezTo>
                          <a:pt x="75404" y="134854"/>
                          <a:pt x="80740" y="132660"/>
                          <a:pt x="85324" y="129575"/>
                        </a:cubicBezTo>
                        <a:cubicBezTo>
                          <a:pt x="89976" y="126490"/>
                          <a:pt x="93739" y="122308"/>
                          <a:pt x="96544" y="117235"/>
                        </a:cubicBezTo>
                        <a:cubicBezTo>
                          <a:pt x="99349" y="112161"/>
                          <a:pt x="100786" y="105717"/>
                          <a:pt x="100786" y="98244"/>
                        </a:cubicBezTo>
                        <a:cubicBezTo>
                          <a:pt x="100786" y="91937"/>
                          <a:pt x="99828" y="86521"/>
                          <a:pt x="97981" y="81996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76B288CA-FB20-60F4-6564-EFBE4AB17925}"/>
                      </a:ext>
                    </a:extLst>
                  </p:cNvPr>
                  <p:cNvSpPr/>
                  <p:nvPr/>
                </p:nvSpPr>
                <p:spPr>
                  <a:xfrm>
                    <a:off x="8068896" y="1697509"/>
                    <a:ext cx="117878" cy="138350"/>
                  </a:xfrm>
                  <a:custGeom>
                    <a:avLst/>
                    <a:gdLst>
                      <a:gd name="connsiteX0" fmla="*/ 82440 w 117878"/>
                      <a:gd name="connsiteY0" fmla="*/ 96530 h 138350"/>
                      <a:gd name="connsiteX1" fmla="*/ 58905 w 117878"/>
                      <a:gd name="connsiteY1" fmla="*/ 110242 h 138350"/>
                      <a:gd name="connsiteX2" fmla="*/ 37902 w 117878"/>
                      <a:gd name="connsiteY2" fmla="*/ 100095 h 138350"/>
                      <a:gd name="connsiteX3" fmla="*/ 28460 w 117878"/>
                      <a:gd name="connsiteY3" fmla="*/ 69107 h 138350"/>
                      <a:gd name="connsiteX4" fmla="*/ 37218 w 117878"/>
                      <a:gd name="connsiteY4" fmla="*/ 38941 h 138350"/>
                      <a:gd name="connsiteX5" fmla="*/ 58905 w 117878"/>
                      <a:gd name="connsiteY5" fmla="*/ 27972 h 138350"/>
                      <a:gd name="connsiteX6" fmla="*/ 81413 w 117878"/>
                      <a:gd name="connsiteY6" fmla="*/ 40107 h 138350"/>
                      <a:gd name="connsiteX7" fmla="*/ 89349 w 117878"/>
                      <a:gd name="connsiteY7" fmla="*/ 69107 h 138350"/>
                      <a:gd name="connsiteX8" fmla="*/ 82440 w 117878"/>
                      <a:gd name="connsiteY8" fmla="*/ 96599 h 138350"/>
                      <a:gd name="connsiteX9" fmla="*/ 58905 w 117878"/>
                      <a:gd name="connsiteY9" fmla="*/ 0 h 138350"/>
                      <a:gd name="connsiteX10" fmla="*/ 16898 w 117878"/>
                      <a:gd name="connsiteY10" fmla="*/ 18511 h 138350"/>
                      <a:gd name="connsiteX11" fmla="*/ 0 w 117878"/>
                      <a:gd name="connsiteY11" fmla="*/ 69175 h 138350"/>
                      <a:gd name="connsiteX12" fmla="*/ 18267 w 117878"/>
                      <a:gd name="connsiteY12" fmla="*/ 121280 h 138350"/>
                      <a:gd name="connsiteX13" fmla="*/ 58974 w 117878"/>
                      <a:gd name="connsiteY13" fmla="*/ 138351 h 138350"/>
                      <a:gd name="connsiteX14" fmla="*/ 104537 w 117878"/>
                      <a:gd name="connsiteY14" fmla="*/ 115384 h 138350"/>
                      <a:gd name="connsiteX15" fmla="*/ 117878 w 117878"/>
                      <a:gd name="connsiteY15" fmla="*/ 69244 h 138350"/>
                      <a:gd name="connsiteX16" fmla="*/ 102554 w 117878"/>
                      <a:gd name="connsiteY16" fmla="*/ 20499 h 138350"/>
                      <a:gd name="connsiteX17" fmla="*/ 58905 w 117878"/>
                      <a:gd name="connsiteY17" fmla="*/ 69 h 138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7878" h="138350">
                        <a:moveTo>
                          <a:pt x="82440" y="96530"/>
                        </a:moveTo>
                        <a:cubicBezTo>
                          <a:pt x="76830" y="105168"/>
                          <a:pt x="68073" y="110242"/>
                          <a:pt x="58905" y="110242"/>
                        </a:cubicBezTo>
                        <a:cubicBezTo>
                          <a:pt x="50969" y="110242"/>
                          <a:pt x="43307" y="106814"/>
                          <a:pt x="37902" y="100095"/>
                        </a:cubicBezTo>
                        <a:cubicBezTo>
                          <a:pt x="31813" y="92554"/>
                          <a:pt x="28460" y="81104"/>
                          <a:pt x="28460" y="69107"/>
                        </a:cubicBezTo>
                        <a:cubicBezTo>
                          <a:pt x="28460" y="57109"/>
                          <a:pt x="31402" y="46414"/>
                          <a:pt x="37218" y="38941"/>
                        </a:cubicBezTo>
                        <a:cubicBezTo>
                          <a:pt x="42691" y="31811"/>
                          <a:pt x="50764" y="27972"/>
                          <a:pt x="58905" y="27972"/>
                        </a:cubicBezTo>
                        <a:cubicBezTo>
                          <a:pt x="67594" y="27972"/>
                          <a:pt x="75872" y="32291"/>
                          <a:pt x="81413" y="40107"/>
                        </a:cubicBezTo>
                        <a:cubicBezTo>
                          <a:pt x="86613" y="47511"/>
                          <a:pt x="89349" y="58137"/>
                          <a:pt x="89349" y="69107"/>
                        </a:cubicBezTo>
                        <a:cubicBezTo>
                          <a:pt x="89349" y="79459"/>
                          <a:pt x="87092" y="89331"/>
                          <a:pt x="82440" y="96599"/>
                        </a:cubicBezTo>
                        <a:moveTo>
                          <a:pt x="58905" y="0"/>
                        </a:moveTo>
                        <a:cubicBezTo>
                          <a:pt x="43033" y="0"/>
                          <a:pt x="27503" y="6582"/>
                          <a:pt x="16898" y="18511"/>
                        </a:cubicBezTo>
                        <a:cubicBezTo>
                          <a:pt x="5747" y="31125"/>
                          <a:pt x="0" y="49568"/>
                          <a:pt x="0" y="69175"/>
                        </a:cubicBezTo>
                        <a:cubicBezTo>
                          <a:pt x="0" y="88783"/>
                          <a:pt x="6499" y="108596"/>
                          <a:pt x="18267" y="121280"/>
                        </a:cubicBezTo>
                        <a:cubicBezTo>
                          <a:pt x="28734" y="132592"/>
                          <a:pt x="43580" y="138351"/>
                          <a:pt x="58974" y="138351"/>
                        </a:cubicBezTo>
                        <a:cubicBezTo>
                          <a:pt x="76693" y="138351"/>
                          <a:pt x="93728" y="129918"/>
                          <a:pt x="104537" y="115384"/>
                        </a:cubicBezTo>
                        <a:cubicBezTo>
                          <a:pt x="113568" y="103249"/>
                          <a:pt x="117878" y="86589"/>
                          <a:pt x="117878" y="69244"/>
                        </a:cubicBezTo>
                        <a:cubicBezTo>
                          <a:pt x="117878" y="50733"/>
                          <a:pt x="112679" y="32908"/>
                          <a:pt x="102554" y="20499"/>
                        </a:cubicBezTo>
                        <a:cubicBezTo>
                          <a:pt x="91812" y="7267"/>
                          <a:pt x="75735" y="69"/>
                          <a:pt x="58905" y="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FE15E296-DEEC-E381-A1BC-CEF1B3F8AC20}"/>
                    </a:ext>
                  </a:extLst>
                </p:cNvPr>
                <p:cNvSpPr/>
                <p:nvPr/>
              </p:nvSpPr>
              <p:spPr>
                <a:xfrm>
                  <a:off x="8100640" y="1650478"/>
                  <a:ext cx="54321" cy="27423"/>
                </a:xfrm>
                <a:custGeom>
                  <a:avLst/>
                  <a:gdLst>
                    <a:gd name="connsiteX0" fmla="*/ 27161 w 54321"/>
                    <a:gd name="connsiteY0" fmla="*/ 0 h 27423"/>
                    <a:gd name="connsiteX1" fmla="*/ 0 w 54321"/>
                    <a:gd name="connsiteY1" fmla="*/ 27423 h 27423"/>
                    <a:gd name="connsiteX2" fmla="*/ 54321 w 54321"/>
                    <a:gd name="connsiteY2" fmla="*/ 27423 h 27423"/>
                    <a:gd name="connsiteX3" fmla="*/ 27161 w 54321"/>
                    <a:gd name="connsiteY3" fmla="*/ 0 h 2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21" h="27423">
                      <a:moveTo>
                        <a:pt x="27161" y="0"/>
                      </a:moveTo>
                      <a:lnTo>
                        <a:pt x="0" y="27423"/>
                      </a:lnTo>
                      <a:lnTo>
                        <a:pt x="54321" y="27423"/>
                      </a:lnTo>
                      <a:lnTo>
                        <a:pt x="271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F05E125-8E4E-06B9-1ECA-3EC2578E52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329482910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3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8">
            <a:extLst>
              <a:ext uri="{FF2B5EF4-FFF2-40B4-BE49-F238E27FC236}">
                <a16:creationId xmlns:a16="http://schemas.microsoft.com/office/drawing/2014/main" id="{47BE25D1-EE3A-8505-1085-055EEFCC6BE0}"/>
              </a:ext>
            </a:extLst>
          </p:cNvPr>
          <p:cNvSpPr/>
          <p:nvPr/>
        </p:nvSpPr>
        <p:spPr>
          <a:xfrm rot="10800000">
            <a:off x="11190846" y="-27711"/>
            <a:ext cx="1028864" cy="5685530"/>
          </a:xfrm>
          <a:custGeom>
            <a:avLst/>
            <a:gdLst>
              <a:gd name="connsiteX0" fmla="*/ 0 w 1028864"/>
              <a:gd name="connsiteY0" fmla="*/ 3429087 h 5685530"/>
              <a:gd name="connsiteX1" fmla="*/ 0 w 1028864"/>
              <a:gd name="connsiteY1" fmla="*/ 0 h 5685530"/>
              <a:gd name="connsiteX2" fmla="*/ 97930 w 1028864"/>
              <a:gd name="connsiteY2" fmla="*/ 53623 h 5685530"/>
              <a:gd name="connsiteX3" fmla="*/ 1028864 w 1028864"/>
              <a:gd name="connsiteY3" fmla="*/ 1778982 h 5685530"/>
              <a:gd name="connsiteX4" fmla="*/ 53625 w 1028864"/>
              <a:gd name="connsiteY4" fmla="*/ 3401871 h 5685530"/>
              <a:gd name="connsiteX5" fmla="*/ 369212 w 1028864"/>
              <a:gd name="connsiteY5" fmla="*/ 5685530 h 5685530"/>
              <a:gd name="connsiteX6" fmla="*/ 0 w 1028864"/>
              <a:gd name="connsiteY6" fmla="*/ 5685530 h 5685530"/>
              <a:gd name="connsiteX7" fmla="*/ 0 w 1028864"/>
              <a:gd name="connsiteY7" fmla="*/ 3855460 h 5685530"/>
              <a:gd name="connsiteX8" fmla="*/ 455886 w 1028864"/>
              <a:gd name="connsiteY8" fmla="*/ 4548829 h 5685530"/>
              <a:gd name="connsiteX9" fmla="*/ 433981 w 1028864"/>
              <a:gd name="connsiteY9" fmla="*/ 5606183 h 568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8864" h="5685530">
                <a:moveTo>
                  <a:pt x="0" y="3429087"/>
                </a:moveTo>
                <a:lnTo>
                  <a:pt x="0" y="0"/>
                </a:lnTo>
                <a:lnTo>
                  <a:pt x="97930" y="53623"/>
                </a:lnTo>
                <a:cubicBezTo>
                  <a:pt x="682881" y="413233"/>
                  <a:pt x="1028864" y="1032650"/>
                  <a:pt x="1028864" y="1778982"/>
                </a:cubicBezTo>
                <a:cubicBezTo>
                  <a:pt x="1028864" y="2447375"/>
                  <a:pt x="652898" y="3068758"/>
                  <a:pt x="53625" y="3401871"/>
                </a:cubicBezTo>
                <a:close/>
                <a:moveTo>
                  <a:pt x="369212" y="5685530"/>
                </a:moveTo>
                <a:lnTo>
                  <a:pt x="0" y="5685530"/>
                </a:lnTo>
                <a:lnTo>
                  <a:pt x="0" y="3855460"/>
                </a:lnTo>
                <a:lnTo>
                  <a:pt x="455886" y="4548829"/>
                </a:lnTo>
                <a:cubicBezTo>
                  <a:pt x="685164" y="4897505"/>
                  <a:pt x="644959" y="5311061"/>
                  <a:pt x="433981" y="5606183"/>
                </a:cubicBez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CFFE625C-249B-C785-675F-4E3B0C548878}"/>
              </a:ext>
            </a:extLst>
          </p:cNvPr>
          <p:cNvSpPr/>
          <p:nvPr/>
        </p:nvSpPr>
        <p:spPr>
          <a:xfrm rot="16200000">
            <a:off x="10042603" y="975060"/>
            <a:ext cx="1271663" cy="3027132"/>
          </a:xfrm>
          <a:custGeom>
            <a:avLst/>
            <a:gdLst>
              <a:gd name="connsiteX0" fmla="*/ 1271663 w 1271663"/>
              <a:gd name="connsiteY0" fmla="*/ 1096908 h 3027132"/>
              <a:gd name="connsiteX1" fmla="*/ 1271663 w 1271663"/>
              <a:gd name="connsiteY1" fmla="*/ 3027132 h 3027132"/>
              <a:gd name="connsiteX2" fmla="*/ 0 w 1271663"/>
              <a:gd name="connsiteY2" fmla="*/ 3027132 h 3027132"/>
              <a:gd name="connsiteX3" fmla="*/ 0 w 1271663"/>
              <a:gd name="connsiteY3" fmla="*/ 0 h 3027132"/>
              <a:gd name="connsiteX4" fmla="*/ 176084 w 1271663"/>
              <a:gd name="connsiteY4" fmla="*/ 0 h 3027132"/>
              <a:gd name="connsiteX5" fmla="*/ 1271663 w 1271663"/>
              <a:gd name="connsiteY5" fmla="*/ 1096908 h 302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1663" h="3027132">
                <a:moveTo>
                  <a:pt x="1271663" y="1096908"/>
                </a:moveTo>
                <a:lnTo>
                  <a:pt x="1271663" y="3027132"/>
                </a:lnTo>
                <a:lnTo>
                  <a:pt x="0" y="3027132"/>
                </a:lnTo>
                <a:lnTo>
                  <a:pt x="0" y="0"/>
                </a:lnTo>
                <a:lnTo>
                  <a:pt x="176084" y="0"/>
                </a:lnTo>
                <a:cubicBezTo>
                  <a:pt x="780724" y="0"/>
                  <a:pt x="1271663" y="491535"/>
                  <a:pt x="1271663" y="1096908"/>
                </a:cubicBez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165D98-CF7D-9DD6-D591-46DA99EF1E38}"/>
              </a:ext>
            </a:extLst>
          </p:cNvPr>
          <p:cNvSpPr/>
          <p:nvPr/>
        </p:nvSpPr>
        <p:spPr>
          <a:xfrm>
            <a:off x="-22578" y="1505351"/>
            <a:ext cx="1050070" cy="5375226"/>
          </a:xfrm>
          <a:custGeom>
            <a:avLst/>
            <a:gdLst>
              <a:gd name="connsiteX0" fmla="*/ 0 w 1050070"/>
              <a:gd name="connsiteY0" fmla="*/ 3834820 h 5375226"/>
              <a:gd name="connsiteX1" fmla="*/ 477099 w 1050070"/>
              <a:gd name="connsiteY1" fmla="*/ 4560463 h 5375226"/>
              <a:gd name="connsiteX2" fmla="*/ 605590 w 1050070"/>
              <a:gd name="connsiteY2" fmla="*/ 5290009 h 5375226"/>
              <a:gd name="connsiteX3" fmla="*/ 578941 w 1050070"/>
              <a:gd name="connsiteY3" fmla="*/ 5375226 h 5375226"/>
              <a:gd name="connsiteX4" fmla="*/ 0 w 1050070"/>
              <a:gd name="connsiteY4" fmla="*/ 5375226 h 5375226"/>
              <a:gd name="connsiteX5" fmla="*/ 0 w 1050070"/>
              <a:gd name="connsiteY5" fmla="*/ 0 h 5375226"/>
              <a:gd name="connsiteX6" fmla="*/ 119147 w 1050070"/>
              <a:gd name="connsiteY6" fmla="*/ 65242 h 5375226"/>
              <a:gd name="connsiteX7" fmla="*/ 1050070 w 1050070"/>
              <a:gd name="connsiteY7" fmla="*/ 1790607 h 5375226"/>
              <a:gd name="connsiteX8" fmla="*/ 74843 w 1050070"/>
              <a:gd name="connsiteY8" fmla="*/ 3413502 h 5375226"/>
              <a:gd name="connsiteX9" fmla="*/ 0 w 1050070"/>
              <a:gd name="connsiteY9" fmla="*/ 3447981 h 537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070" h="5375226">
                <a:moveTo>
                  <a:pt x="0" y="3834820"/>
                </a:moveTo>
                <a:lnTo>
                  <a:pt x="477099" y="4560463"/>
                </a:lnTo>
                <a:cubicBezTo>
                  <a:pt x="629949" y="4792915"/>
                  <a:pt x="663030" y="5054202"/>
                  <a:pt x="605590" y="5290009"/>
                </a:cubicBezTo>
                <a:lnTo>
                  <a:pt x="578941" y="5375226"/>
                </a:lnTo>
                <a:lnTo>
                  <a:pt x="0" y="5375226"/>
                </a:lnTo>
                <a:close/>
                <a:moveTo>
                  <a:pt x="0" y="0"/>
                </a:moveTo>
                <a:lnTo>
                  <a:pt x="119147" y="65242"/>
                </a:lnTo>
                <a:cubicBezTo>
                  <a:pt x="704092" y="424853"/>
                  <a:pt x="1050070" y="1044273"/>
                  <a:pt x="1050070" y="1790607"/>
                </a:cubicBezTo>
                <a:cubicBezTo>
                  <a:pt x="1050070" y="2459001"/>
                  <a:pt x="674109" y="3080388"/>
                  <a:pt x="74843" y="3413502"/>
                </a:cubicBezTo>
                <a:lnTo>
                  <a:pt x="0" y="3447981"/>
                </a:ln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B986DF2C-D21A-91F5-B4E8-E37551698EDC}"/>
              </a:ext>
            </a:extLst>
          </p:cNvPr>
          <p:cNvSpPr/>
          <p:nvPr/>
        </p:nvSpPr>
        <p:spPr>
          <a:xfrm rot="5400000">
            <a:off x="865771" y="3189709"/>
            <a:ext cx="1271648" cy="3048349"/>
          </a:xfrm>
          <a:custGeom>
            <a:avLst/>
            <a:gdLst>
              <a:gd name="connsiteX0" fmla="*/ 0 w 1271648"/>
              <a:gd name="connsiteY0" fmla="*/ 3048349 h 3048349"/>
              <a:gd name="connsiteX1" fmla="*/ 0 w 1271648"/>
              <a:gd name="connsiteY1" fmla="*/ 0 h 3048349"/>
              <a:gd name="connsiteX2" fmla="*/ 176081 w 1271648"/>
              <a:gd name="connsiteY2" fmla="*/ 0 h 3048349"/>
              <a:gd name="connsiteX3" fmla="*/ 1271648 w 1271648"/>
              <a:gd name="connsiteY3" fmla="*/ 1096912 h 3048349"/>
              <a:gd name="connsiteX4" fmla="*/ 1271648 w 1271648"/>
              <a:gd name="connsiteY4" fmla="*/ 3048349 h 304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648" h="3048349">
                <a:moveTo>
                  <a:pt x="0" y="3048349"/>
                </a:moveTo>
                <a:lnTo>
                  <a:pt x="0" y="0"/>
                </a:lnTo>
                <a:lnTo>
                  <a:pt x="176081" y="0"/>
                </a:lnTo>
                <a:cubicBezTo>
                  <a:pt x="780715" y="0"/>
                  <a:pt x="1271648" y="491536"/>
                  <a:pt x="1271648" y="1096912"/>
                </a:cubicBezTo>
                <a:lnTo>
                  <a:pt x="1271648" y="3048349"/>
                </a:ln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78594FE-FA5B-8703-685E-D19199F95531}"/>
              </a:ext>
            </a:extLst>
          </p:cNvPr>
          <p:cNvGrpSpPr/>
          <p:nvPr/>
        </p:nvGrpSpPr>
        <p:grpSpPr>
          <a:xfrm>
            <a:off x="5095772" y="5703850"/>
            <a:ext cx="2027571" cy="623447"/>
            <a:chOff x="5095772" y="5703850"/>
            <a:chExt cx="2027571" cy="623447"/>
          </a:xfrm>
        </p:grpSpPr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4495EF14-BB0B-FC48-A6D0-7B656EA8E63E}"/>
                </a:ext>
              </a:extLst>
            </p:cNvPr>
            <p:cNvGrpSpPr/>
            <p:nvPr/>
          </p:nvGrpSpPr>
          <p:grpSpPr>
            <a:xfrm>
              <a:off x="5095772" y="5703850"/>
              <a:ext cx="2027571" cy="481059"/>
              <a:chOff x="5095772" y="5703850"/>
              <a:chExt cx="2027571" cy="481059"/>
            </a:xfrm>
            <a:solidFill>
              <a:schemeClr val="bg1"/>
            </a:solidFill>
          </p:grpSpPr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3C8F5F1-1070-A22D-9110-3D72D7676452}"/>
                  </a:ext>
                </a:extLst>
              </p:cNvPr>
              <p:cNvGrpSpPr/>
              <p:nvPr/>
            </p:nvGrpSpPr>
            <p:grpSpPr>
              <a:xfrm>
                <a:off x="5699613" y="5772733"/>
                <a:ext cx="1423730" cy="269789"/>
                <a:chOff x="5699613" y="5772733"/>
                <a:chExt cx="1423730" cy="269789"/>
              </a:xfrm>
              <a:solidFill>
                <a:schemeClr val="bg1"/>
              </a:solidFill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33F9D6AC-D981-2F76-42AE-6BD030BC863A}"/>
                    </a:ext>
                  </a:extLst>
                </p:cNvPr>
                <p:cNvSpPr/>
                <p:nvPr/>
              </p:nvSpPr>
              <p:spPr>
                <a:xfrm>
                  <a:off x="5699613" y="5784772"/>
                  <a:ext cx="157398" cy="253483"/>
                </a:xfrm>
                <a:custGeom>
                  <a:avLst/>
                  <a:gdLst>
                    <a:gd name="connsiteX0" fmla="*/ 0 w 157398"/>
                    <a:gd name="connsiteY0" fmla="*/ 0 h 253483"/>
                    <a:gd name="connsiteX1" fmla="*/ 62250 w 157398"/>
                    <a:gd name="connsiteY1" fmla="*/ 0 h 253483"/>
                    <a:gd name="connsiteX2" fmla="*/ 62250 w 157398"/>
                    <a:gd name="connsiteY2" fmla="*/ 198164 h 253483"/>
                    <a:gd name="connsiteX3" fmla="*/ 157398 w 157398"/>
                    <a:gd name="connsiteY3" fmla="*/ 198164 h 253483"/>
                    <a:gd name="connsiteX4" fmla="*/ 157398 w 157398"/>
                    <a:gd name="connsiteY4" fmla="*/ 253483 h 253483"/>
                    <a:gd name="connsiteX5" fmla="*/ 0 w 157398"/>
                    <a:gd name="connsiteY5" fmla="*/ 253483 h 253483"/>
                    <a:gd name="connsiteX6" fmla="*/ 0 w 157398"/>
                    <a:gd name="connsiteY6" fmla="*/ 0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98" h="253483">
                      <a:moveTo>
                        <a:pt x="0" y="0"/>
                      </a:moveTo>
                      <a:lnTo>
                        <a:pt x="62250" y="0"/>
                      </a:lnTo>
                      <a:lnTo>
                        <a:pt x="62250" y="198164"/>
                      </a:lnTo>
                      <a:lnTo>
                        <a:pt x="157398" y="198164"/>
                      </a:lnTo>
                      <a:lnTo>
                        <a:pt x="157398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3213796C-DD27-78BA-4249-64DA37A1FE97}"/>
                    </a:ext>
                  </a:extLst>
                </p:cNvPr>
                <p:cNvSpPr/>
                <p:nvPr/>
              </p:nvSpPr>
              <p:spPr>
                <a:xfrm>
                  <a:off x="5876477" y="5780810"/>
                  <a:ext cx="176508" cy="261611"/>
                </a:xfrm>
                <a:custGeom>
                  <a:avLst/>
                  <a:gdLst>
                    <a:gd name="connsiteX0" fmla="*/ 161301 w 176508"/>
                    <a:gd name="connsiteY0" fmla="*/ 17068 h 261611"/>
                    <a:gd name="connsiteX1" fmla="*/ 161301 w 176508"/>
                    <a:gd name="connsiteY1" fmla="*/ 76604 h 261611"/>
                    <a:gd name="connsiteX2" fmla="*/ 95858 w 176508"/>
                    <a:gd name="connsiteY2" fmla="*/ 55319 h 261611"/>
                    <a:gd name="connsiteX3" fmla="*/ 62604 w 176508"/>
                    <a:gd name="connsiteY3" fmla="*/ 74826 h 261611"/>
                    <a:gd name="connsiteX4" fmla="*/ 99052 w 176508"/>
                    <a:gd name="connsiteY4" fmla="*/ 101749 h 261611"/>
                    <a:gd name="connsiteX5" fmla="*/ 176509 w 176508"/>
                    <a:gd name="connsiteY5" fmla="*/ 181147 h 261611"/>
                    <a:gd name="connsiteX6" fmla="*/ 79231 w 176508"/>
                    <a:gd name="connsiteY6" fmla="*/ 261611 h 261611"/>
                    <a:gd name="connsiteX7" fmla="*/ 1064 w 176508"/>
                    <a:gd name="connsiteY7" fmla="*/ 239971 h 261611"/>
                    <a:gd name="connsiteX8" fmla="*/ 1064 w 176508"/>
                    <a:gd name="connsiteY8" fmla="*/ 176524 h 261611"/>
                    <a:gd name="connsiteX9" fmla="*/ 74618 w 176508"/>
                    <a:gd name="connsiteY9" fmla="*/ 205936 h 261611"/>
                    <a:gd name="connsiteX10" fmla="*/ 111066 w 176508"/>
                    <a:gd name="connsiteY10" fmla="*/ 182874 h 261611"/>
                    <a:gd name="connsiteX11" fmla="*/ 68637 w 176508"/>
                    <a:gd name="connsiteY11" fmla="*/ 151328 h 261611"/>
                    <a:gd name="connsiteX12" fmla="*/ 0 w 176508"/>
                    <a:gd name="connsiteY12" fmla="*/ 76909 h 261611"/>
                    <a:gd name="connsiteX13" fmla="*/ 93729 w 176508"/>
                    <a:gd name="connsiteY13" fmla="*/ 0 h 261611"/>
                    <a:gd name="connsiteX14" fmla="*/ 161301 w 176508"/>
                    <a:gd name="connsiteY14" fmla="*/ 17017 h 26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08" h="261611">
                      <a:moveTo>
                        <a:pt x="161301" y="17068"/>
                      </a:moveTo>
                      <a:lnTo>
                        <a:pt x="161301" y="76604"/>
                      </a:lnTo>
                      <a:cubicBezTo>
                        <a:pt x="144674" y="63853"/>
                        <a:pt x="119227" y="55319"/>
                        <a:pt x="95858" y="55319"/>
                      </a:cubicBezTo>
                      <a:cubicBezTo>
                        <a:pt x="75328" y="55319"/>
                        <a:pt x="62604" y="62075"/>
                        <a:pt x="62604" y="74826"/>
                      </a:cubicBezTo>
                      <a:cubicBezTo>
                        <a:pt x="62604" y="87576"/>
                        <a:pt x="74973" y="92910"/>
                        <a:pt x="99052" y="101749"/>
                      </a:cubicBezTo>
                      <a:cubicBezTo>
                        <a:pt x="134080" y="115210"/>
                        <a:pt x="176509" y="130806"/>
                        <a:pt x="176509" y="181147"/>
                      </a:cubicBezTo>
                      <a:cubicBezTo>
                        <a:pt x="176509" y="228287"/>
                        <a:pt x="140416" y="261611"/>
                        <a:pt x="79231" y="261611"/>
                      </a:cubicBezTo>
                      <a:cubicBezTo>
                        <a:pt x="48107" y="261611"/>
                        <a:pt x="19111" y="252417"/>
                        <a:pt x="1064" y="239971"/>
                      </a:cubicBezTo>
                      <a:lnTo>
                        <a:pt x="1064" y="176524"/>
                      </a:lnTo>
                      <a:cubicBezTo>
                        <a:pt x="19466" y="193186"/>
                        <a:pt x="46687" y="205936"/>
                        <a:pt x="74618" y="205936"/>
                      </a:cubicBezTo>
                      <a:cubicBezTo>
                        <a:pt x="97632" y="205936"/>
                        <a:pt x="111066" y="196742"/>
                        <a:pt x="111066" y="182874"/>
                      </a:cubicBezTo>
                      <a:cubicBezTo>
                        <a:pt x="111066" y="167634"/>
                        <a:pt x="93729" y="161234"/>
                        <a:pt x="68637" y="151328"/>
                      </a:cubicBezTo>
                      <a:cubicBezTo>
                        <a:pt x="39641" y="140356"/>
                        <a:pt x="0" y="123338"/>
                        <a:pt x="0" y="76909"/>
                      </a:cubicBezTo>
                      <a:cubicBezTo>
                        <a:pt x="0" y="32968"/>
                        <a:pt x="34673" y="0"/>
                        <a:pt x="93729" y="0"/>
                      </a:cubicBezTo>
                      <a:cubicBezTo>
                        <a:pt x="119531" y="0"/>
                        <a:pt x="143610" y="6401"/>
                        <a:pt x="161301" y="1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8F083EF6-F690-B6E7-2047-21DC3C66A8DD}"/>
                    </a:ext>
                  </a:extLst>
                </p:cNvPr>
                <p:cNvSpPr/>
                <p:nvPr/>
              </p:nvSpPr>
              <p:spPr>
                <a:xfrm>
                  <a:off x="6171757" y="5784772"/>
                  <a:ext cx="209458" cy="253483"/>
                </a:xfrm>
                <a:custGeom>
                  <a:avLst/>
                  <a:gdLst>
                    <a:gd name="connsiteX0" fmla="*/ 101 w 209458"/>
                    <a:gd name="connsiteY0" fmla="*/ 0 h 253483"/>
                    <a:gd name="connsiteX1" fmla="*/ 104780 w 209458"/>
                    <a:gd name="connsiteY1" fmla="*/ 0 h 253483"/>
                    <a:gd name="connsiteX2" fmla="*/ 194251 w 209458"/>
                    <a:gd name="connsiteY2" fmla="*/ 83309 h 253483"/>
                    <a:gd name="connsiteX3" fmla="*/ 144015 w 209458"/>
                    <a:gd name="connsiteY3" fmla="*/ 153868 h 253483"/>
                    <a:gd name="connsiteX4" fmla="*/ 209459 w 209458"/>
                    <a:gd name="connsiteY4" fmla="*/ 253483 h 253483"/>
                    <a:gd name="connsiteX5" fmla="*/ 139757 w 209458"/>
                    <a:gd name="connsiteY5" fmla="*/ 253483 h 253483"/>
                    <a:gd name="connsiteX6" fmla="*/ 85264 w 209458"/>
                    <a:gd name="connsiteY6" fmla="*/ 166263 h 253483"/>
                    <a:gd name="connsiteX7" fmla="*/ 62249 w 209458"/>
                    <a:gd name="connsiteY7" fmla="*/ 166263 h 253483"/>
                    <a:gd name="connsiteX8" fmla="*/ 62249 w 209458"/>
                    <a:gd name="connsiteY8" fmla="*/ 253483 h 253483"/>
                    <a:gd name="connsiteX9" fmla="*/ 0 w 209458"/>
                    <a:gd name="connsiteY9" fmla="*/ 253483 h 253483"/>
                    <a:gd name="connsiteX10" fmla="*/ 0 w 209458"/>
                    <a:gd name="connsiteY10" fmla="*/ 0 h 253483"/>
                    <a:gd name="connsiteX11" fmla="*/ 98089 w 209458"/>
                    <a:gd name="connsiteY11" fmla="*/ 114855 h 253483"/>
                    <a:gd name="connsiteX12" fmla="*/ 130278 w 209458"/>
                    <a:gd name="connsiteY12" fmla="*/ 83665 h 253483"/>
                    <a:gd name="connsiteX13" fmla="*/ 98089 w 209458"/>
                    <a:gd name="connsiteY13" fmla="*/ 52830 h 253483"/>
                    <a:gd name="connsiteX14" fmla="*/ 62351 w 209458"/>
                    <a:gd name="connsiteY14" fmla="*/ 52830 h 253483"/>
                    <a:gd name="connsiteX15" fmla="*/ 62351 w 209458"/>
                    <a:gd name="connsiteY15" fmla="*/ 114855 h 253483"/>
                    <a:gd name="connsiteX16" fmla="*/ 98089 w 209458"/>
                    <a:gd name="connsiteY16" fmla="*/ 114855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9458" h="253483">
                      <a:moveTo>
                        <a:pt x="101" y="0"/>
                      </a:moveTo>
                      <a:lnTo>
                        <a:pt x="104780" y="0"/>
                      </a:lnTo>
                      <a:cubicBezTo>
                        <a:pt x="158564" y="0"/>
                        <a:pt x="194251" y="35102"/>
                        <a:pt x="194251" y="83309"/>
                      </a:cubicBezTo>
                      <a:cubicBezTo>
                        <a:pt x="194251" y="114144"/>
                        <a:pt x="174431" y="142489"/>
                        <a:pt x="144015" y="153868"/>
                      </a:cubicBezTo>
                      <a:lnTo>
                        <a:pt x="209459" y="253483"/>
                      </a:lnTo>
                      <a:lnTo>
                        <a:pt x="139757" y="253483"/>
                      </a:lnTo>
                      <a:lnTo>
                        <a:pt x="85264" y="166263"/>
                      </a:lnTo>
                      <a:lnTo>
                        <a:pt x="62249" y="166263"/>
                      </a:lnTo>
                      <a:lnTo>
                        <a:pt x="62249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  <a:moveTo>
                        <a:pt x="98089" y="114855"/>
                      </a:moveTo>
                      <a:cubicBezTo>
                        <a:pt x="117554" y="114855"/>
                        <a:pt x="130278" y="101393"/>
                        <a:pt x="130278" y="83665"/>
                      </a:cubicBezTo>
                      <a:cubicBezTo>
                        <a:pt x="130278" y="65936"/>
                        <a:pt x="117554" y="52830"/>
                        <a:pt x="98089" y="52830"/>
                      </a:cubicBezTo>
                      <a:lnTo>
                        <a:pt x="62351" y="52830"/>
                      </a:lnTo>
                      <a:lnTo>
                        <a:pt x="62351" y="114855"/>
                      </a:lnTo>
                      <a:lnTo>
                        <a:pt x="98089" y="1148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7C0978C-ADC3-7F1A-2144-212BC0B7111A}"/>
                    </a:ext>
                  </a:extLst>
                </p:cNvPr>
                <p:cNvSpPr/>
                <p:nvPr/>
              </p:nvSpPr>
              <p:spPr>
                <a:xfrm>
                  <a:off x="6383091" y="5851826"/>
                  <a:ext cx="179702" cy="190696"/>
                </a:xfrm>
                <a:custGeom>
                  <a:avLst/>
                  <a:gdLst>
                    <a:gd name="connsiteX0" fmla="*/ 179652 w 179702"/>
                    <a:gd name="connsiteY0" fmla="*/ 87525 h 190696"/>
                    <a:gd name="connsiteX1" fmla="*/ 177878 w 179702"/>
                    <a:gd name="connsiteY1" fmla="*/ 108454 h 190696"/>
                    <a:gd name="connsiteX2" fmla="*/ 62909 w 179702"/>
                    <a:gd name="connsiteY2" fmla="*/ 108454 h 190696"/>
                    <a:gd name="connsiteX3" fmla="*/ 111725 w 179702"/>
                    <a:gd name="connsiteY3" fmla="*/ 139644 h 190696"/>
                    <a:gd name="connsiteX4" fmla="*/ 166573 w 179702"/>
                    <a:gd name="connsiteY4" fmla="*/ 124761 h 190696"/>
                    <a:gd name="connsiteX5" fmla="*/ 166573 w 179702"/>
                    <a:gd name="connsiteY5" fmla="*/ 178657 h 190696"/>
                    <a:gd name="connsiteX6" fmla="*/ 103969 w 179702"/>
                    <a:gd name="connsiteY6" fmla="*/ 190697 h 190696"/>
                    <a:gd name="connsiteX7" fmla="*/ 0 w 179702"/>
                    <a:gd name="connsiteY7" fmla="*/ 95348 h 190696"/>
                    <a:gd name="connsiteX8" fmla="*/ 93020 w 179702"/>
                    <a:gd name="connsiteY8" fmla="*/ 0 h 190696"/>
                    <a:gd name="connsiteX9" fmla="*/ 179703 w 179702"/>
                    <a:gd name="connsiteY9" fmla="*/ 87576 h 190696"/>
                    <a:gd name="connsiteX10" fmla="*/ 62199 w 179702"/>
                    <a:gd name="connsiteY10" fmla="*/ 75486 h 190696"/>
                    <a:gd name="connsiteX11" fmla="*/ 122674 w 179702"/>
                    <a:gd name="connsiteY11" fmla="*/ 75486 h 190696"/>
                    <a:gd name="connsiteX12" fmla="*/ 92614 w 179702"/>
                    <a:gd name="connsiteY12" fmla="*/ 48919 h 190696"/>
                    <a:gd name="connsiteX13" fmla="*/ 62199 w 179702"/>
                    <a:gd name="connsiteY13" fmla="*/ 75486 h 19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9702" h="190696">
                      <a:moveTo>
                        <a:pt x="179652" y="87525"/>
                      </a:moveTo>
                      <a:cubicBezTo>
                        <a:pt x="179652" y="94282"/>
                        <a:pt x="178942" y="103832"/>
                        <a:pt x="177878" y="108454"/>
                      </a:cubicBezTo>
                      <a:lnTo>
                        <a:pt x="62909" y="108454"/>
                      </a:lnTo>
                      <a:cubicBezTo>
                        <a:pt x="66457" y="131161"/>
                        <a:pt x="88001" y="139644"/>
                        <a:pt x="111725" y="139644"/>
                      </a:cubicBezTo>
                      <a:cubicBezTo>
                        <a:pt x="133674" y="139644"/>
                        <a:pt x="156283" y="132177"/>
                        <a:pt x="166573" y="124761"/>
                      </a:cubicBezTo>
                      <a:lnTo>
                        <a:pt x="166573" y="178657"/>
                      </a:lnTo>
                      <a:cubicBezTo>
                        <a:pt x="151011" y="186785"/>
                        <a:pt x="126577" y="190697"/>
                        <a:pt x="103969" y="190697"/>
                      </a:cubicBezTo>
                      <a:cubicBezTo>
                        <a:pt x="44558" y="190697"/>
                        <a:pt x="0" y="157373"/>
                        <a:pt x="0" y="95348"/>
                      </a:cubicBezTo>
                      <a:cubicBezTo>
                        <a:pt x="0" y="41451"/>
                        <a:pt x="39286" y="0"/>
                        <a:pt x="93020" y="0"/>
                      </a:cubicBezTo>
                      <a:cubicBezTo>
                        <a:pt x="146753" y="0"/>
                        <a:pt x="179703" y="40029"/>
                        <a:pt x="179703" y="87576"/>
                      </a:cubicBezTo>
                      <a:close/>
                      <a:moveTo>
                        <a:pt x="62199" y="75486"/>
                      </a:moveTo>
                      <a:lnTo>
                        <a:pt x="122674" y="75486"/>
                      </a:lnTo>
                      <a:cubicBezTo>
                        <a:pt x="120900" y="59891"/>
                        <a:pt x="110305" y="48919"/>
                        <a:pt x="92614" y="48919"/>
                      </a:cubicBezTo>
                      <a:cubicBezTo>
                        <a:pt x="74923" y="48919"/>
                        <a:pt x="64683" y="59891"/>
                        <a:pt x="62199" y="754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BE3A53D8-F7F3-8363-9D23-1B2BC3D23434}"/>
                    </a:ext>
                  </a:extLst>
                </p:cNvPr>
                <p:cNvSpPr/>
                <p:nvPr/>
              </p:nvSpPr>
              <p:spPr>
                <a:xfrm>
                  <a:off x="6579319" y="5803212"/>
                  <a:ext cx="128807" cy="239259"/>
                </a:xfrm>
                <a:custGeom>
                  <a:avLst/>
                  <a:gdLst>
                    <a:gd name="connsiteX0" fmla="*/ 128808 w 128807"/>
                    <a:gd name="connsiteY0" fmla="*/ 231132 h 239259"/>
                    <a:gd name="connsiteX1" fmla="*/ 88812 w 128807"/>
                    <a:gd name="connsiteY1" fmla="*/ 239260 h 239259"/>
                    <a:gd name="connsiteX2" fmla="*/ 23014 w 128807"/>
                    <a:gd name="connsiteY2" fmla="*/ 172968 h 239259"/>
                    <a:gd name="connsiteX3" fmla="*/ 23014 w 128807"/>
                    <a:gd name="connsiteY3" fmla="*/ 100327 h 239259"/>
                    <a:gd name="connsiteX4" fmla="*/ 0 w 128807"/>
                    <a:gd name="connsiteY4" fmla="*/ 100327 h 239259"/>
                    <a:gd name="connsiteX5" fmla="*/ 0 w 128807"/>
                    <a:gd name="connsiteY5" fmla="*/ 52830 h 239259"/>
                    <a:gd name="connsiteX6" fmla="*/ 24737 w 128807"/>
                    <a:gd name="connsiteY6" fmla="*/ 52830 h 239259"/>
                    <a:gd name="connsiteX7" fmla="*/ 24737 w 128807"/>
                    <a:gd name="connsiteY7" fmla="*/ 13106 h 239259"/>
                    <a:gd name="connsiteX8" fmla="*/ 84503 w 128807"/>
                    <a:gd name="connsiteY8" fmla="*/ 0 h 239259"/>
                    <a:gd name="connsiteX9" fmla="*/ 84503 w 128807"/>
                    <a:gd name="connsiteY9" fmla="*/ 52830 h 239259"/>
                    <a:gd name="connsiteX10" fmla="*/ 124448 w 128807"/>
                    <a:gd name="connsiteY10" fmla="*/ 52830 h 239259"/>
                    <a:gd name="connsiteX11" fmla="*/ 124448 w 128807"/>
                    <a:gd name="connsiteY11" fmla="*/ 100327 h 239259"/>
                    <a:gd name="connsiteX12" fmla="*/ 84503 w 128807"/>
                    <a:gd name="connsiteY12" fmla="*/ 100327 h 239259"/>
                    <a:gd name="connsiteX13" fmla="*/ 84503 w 128807"/>
                    <a:gd name="connsiteY13" fmla="*/ 163062 h 239259"/>
                    <a:gd name="connsiteX14" fmla="*/ 107872 w 128807"/>
                    <a:gd name="connsiteY14" fmla="*/ 185414 h 239259"/>
                    <a:gd name="connsiteX15" fmla="*/ 128757 w 128807"/>
                    <a:gd name="connsiteY15" fmla="*/ 179369 h 239259"/>
                    <a:gd name="connsiteX16" fmla="*/ 128757 w 128807"/>
                    <a:gd name="connsiteY16" fmla="*/ 231132 h 23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8807" h="239259">
                      <a:moveTo>
                        <a:pt x="128808" y="231132"/>
                      </a:moveTo>
                      <a:cubicBezTo>
                        <a:pt x="120646" y="235399"/>
                        <a:pt x="106858" y="239260"/>
                        <a:pt x="88812" y="239260"/>
                      </a:cubicBezTo>
                      <a:cubicBezTo>
                        <a:pt x="48816" y="239260"/>
                        <a:pt x="23014" y="215486"/>
                        <a:pt x="23014" y="172968"/>
                      </a:cubicBezTo>
                      <a:lnTo>
                        <a:pt x="23014" y="100327"/>
                      </a:lnTo>
                      <a:lnTo>
                        <a:pt x="0" y="100327"/>
                      </a:lnTo>
                      <a:lnTo>
                        <a:pt x="0" y="52830"/>
                      </a:lnTo>
                      <a:lnTo>
                        <a:pt x="24737" y="52830"/>
                      </a:lnTo>
                      <a:lnTo>
                        <a:pt x="24737" y="13106"/>
                      </a:lnTo>
                      <a:lnTo>
                        <a:pt x="84503" y="0"/>
                      </a:lnTo>
                      <a:lnTo>
                        <a:pt x="84503" y="52830"/>
                      </a:lnTo>
                      <a:lnTo>
                        <a:pt x="124448" y="52830"/>
                      </a:lnTo>
                      <a:lnTo>
                        <a:pt x="124448" y="100327"/>
                      </a:lnTo>
                      <a:lnTo>
                        <a:pt x="84503" y="100327"/>
                      </a:lnTo>
                      <a:lnTo>
                        <a:pt x="84503" y="163062"/>
                      </a:lnTo>
                      <a:cubicBezTo>
                        <a:pt x="84503" y="179013"/>
                        <a:pt x="94388" y="185414"/>
                        <a:pt x="107872" y="185414"/>
                      </a:cubicBezTo>
                      <a:cubicBezTo>
                        <a:pt x="114614" y="185414"/>
                        <a:pt x="122725" y="183280"/>
                        <a:pt x="128757" y="179369"/>
                      </a:cubicBezTo>
                      <a:lnTo>
                        <a:pt x="128757" y="2311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2B399C7-7091-7901-30CC-3895D09465E5}"/>
                    </a:ext>
                  </a:extLst>
                </p:cNvPr>
                <p:cNvSpPr/>
                <p:nvPr/>
              </p:nvSpPr>
              <p:spPr>
                <a:xfrm>
                  <a:off x="6726934" y="5851673"/>
                  <a:ext cx="165863" cy="190747"/>
                </a:xfrm>
                <a:custGeom>
                  <a:avLst/>
                  <a:gdLst>
                    <a:gd name="connsiteX0" fmla="*/ 79181 w 165863"/>
                    <a:gd name="connsiteY0" fmla="*/ 102 h 190747"/>
                    <a:gd name="connsiteX1" fmla="*/ 165864 w 165863"/>
                    <a:gd name="connsiteY1" fmla="*/ 74521 h 190747"/>
                    <a:gd name="connsiteX2" fmla="*/ 165864 w 165863"/>
                    <a:gd name="connsiteY2" fmla="*/ 186531 h 190747"/>
                    <a:gd name="connsiteX3" fmla="*/ 108582 w 165863"/>
                    <a:gd name="connsiteY3" fmla="*/ 186531 h 190747"/>
                    <a:gd name="connsiteX4" fmla="*/ 108582 w 165863"/>
                    <a:gd name="connsiteY4" fmla="*/ 164891 h 190747"/>
                    <a:gd name="connsiteX5" fmla="*/ 59056 w 165863"/>
                    <a:gd name="connsiteY5" fmla="*/ 190747 h 190747"/>
                    <a:gd name="connsiteX6" fmla="*/ 0 w 165863"/>
                    <a:gd name="connsiteY6" fmla="*/ 139695 h 190747"/>
                    <a:gd name="connsiteX7" fmla="*/ 62604 w 165863"/>
                    <a:gd name="connsiteY7" fmla="*/ 83004 h 190747"/>
                    <a:gd name="connsiteX8" fmla="*/ 106453 w 165863"/>
                    <a:gd name="connsiteY8" fmla="*/ 76959 h 190747"/>
                    <a:gd name="connsiteX9" fmla="*/ 106453 w 165863"/>
                    <a:gd name="connsiteY9" fmla="*/ 74115 h 190747"/>
                    <a:gd name="connsiteX10" fmla="*/ 73909 w 165863"/>
                    <a:gd name="connsiteY10" fmla="*/ 52475 h 190747"/>
                    <a:gd name="connsiteX11" fmla="*/ 13433 w 165863"/>
                    <a:gd name="connsiteY11" fmla="*/ 71626 h 190747"/>
                    <a:gd name="connsiteX12" fmla="*/ 13433 w 165863"/>
                    <a:gd name="connsiteY12" fmla="*/ 16306 h 190747"/>
                    <a:gd name="connsiteX13" fmla="*/ 79231 w 165863"/>
                    <a:gd name="connsiteY13" fmla="*/ 0 h 190747"/>
                    <a:gd name="connsiteX14" fmla="*/ 106757 w 165863"/>
                    <a:gd name="connsiteY14" fmla="*/ 114245 h 190747"/>
                    <a:gd name="connsiteX15" fmla="*/ 106757 w 165863"/>
                    <a:gd name="connsiteY15" fmla="*/ 110689 h 190747"/>
                    <a:gd name="connsiteX16" fmla="*/ 78116 w 165863"/>
                    <a:gd name="connsiteY16" fmla="*/ 114601 h 190747"/>
                    <a:gd name="connsiteX17" fmla="*/ 56876 w 165863"/>
                    <a:gd name="connsiteY17" fmla="*/ 131618 h 190747"/>
                    <a:gd name="connsiteX18" fmla="*/ 75277 w 165863"/>
                    <a:gd name="connsiteY18" fmla="*/ 146502 h 190747"/>
                    <a:gd name="connsiteX19" fmla="*/ 106757 w 165863"/>
                    <a:gd name="connsiteY19" fmla="*/ 114245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5863" h="190747">
                      <a:moveTo>
                        <a:pt x="79181" y="102"/>
                      </a:moveTo>
                      <a:cubicBezTo>
                        <a:pt x="125513" y="102"/>
                        <a:pt x="165864" y="22808"/>
                        <a:pt x="165864" y="74521"/>
                      </a:cubicBezTo>
                      <a:lnTo>
                        <a:pt x="165864" y="186531"/>
                      </a:lnTo>
                      <a:lnTo>
                        <a:pt x="108582" y="186531"/>
                      </a:lnTo>
                      <a:lnTo>
                        <a:pt x="108582" y="164891"/>
                      </a:lnTo>
                      <a:cubicBezTo>
                        <a:pt x="99407" y="179419"/>
                        <a:pt x="81715" y="190747"/>
                        <a:pt x="59056" y="190747"/>
                      </a:cubicBezTo>
                      <a:cubicBezTo>
                        <a:pt x="24738" y="190747"/>
                        <a:pt x="0" y="169107"/>
                        <a:pt x="0" y="139695"/>
                      </a:cubicBezTo>
                      <a:cubicBezTo>
                        <a:pt x="0" y="110283"/>
                        <a:pt x="22659" y="88999"/>
                        <a:pt x="62604" y="83004"/>
                      </a:cubicBezTo>
                      <a:lnTo>
                        <a:pt x="106453" y="76959"/>
                      </a:lnTo>
                      <a:lnTo>
                        <a:pt x="106453" y="74115"/>
                      </a:lnTo>
                      <a:cubicBezTo>
                        <a:pt x="106453" y="60298"/>
                        <a:pt x="93374" y="52475"/>
                        <a:pt x="73909" y="52475"/>
                      </a:cubicBezTo>
                      <a:cubicBezTo>
                        <a:pt x="49475" y="52475"/>
                        <a:pt x="26867" y="62025"/>
                        <a:pt x="13433" y="71626"/>
                      </a:cubicBezTo>
                      <a:lnTo>
                        <a:pt x="13433" y="16306"/>
                      </a:lnTo>
                      <a:cubicBezTo>
                        <a:pt x="30060" y="6401"/>
                        <a:pt x="54798" y="0"/>
                        <a:pt x="79231" y="0"/>
                      </a:cubicBezTo>
                      <a:close/>
                      <a:moveTo>
                        <a:pt x="106757" y="114245"/>
                      </a:moveTo>
                      <a:lnTo>
                        <a:pt x="106757" y="110689"/>
                      </a:lnTo>
                      <a:lnTo>
                        <a:pt x="78116" y="114601"/>
                      </a:lnTo>
                      <a:cubicBezTo>
                        <a:pt x="64683" y="116379"/>
                        <a:pt x="56876" y="122373"/>
                        <a:pt x="56876" y="131618"/>
                      </a:cubicBezTo>
                      <a:cubicBezTo>
                        <a:pt x="56876" y="140864"/>
                        <a:pt x="63973" y="146502"/>
                        <a:pt x="75277" y="146502"/>
                      </a:cubicBezTo>
                      <a:cubicBezTo>
                        <a:pt x="91195" y="146502"/>
                        <a:pt x="106757" y="133396"/>
                        <a:pt x="106757" y="1142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23FE4747-FAED-3108-DED7-2E711FFD9ECF}"/>
                    </a:ext>
                  </a:extLst>
                </p:cNvPr>
                <p:cNvSpPr/>
                <p:nvPr/>
              </p:nvSpPr>
              <p:spPr>
                <a:xfrm>
                  <a:off x="6930258" y="5772733"/>
                  <a:ext cx="66152" cy="265522"/>
                </a:xfrm>
                <a:custGeom>
                  <a:avLst/>
                  <a:gdLst>
                    <a:gd name="connsiteX0" fmla="*/ 66153 w 66152"/>
                    <a:gd name="connsiteY0" fmla="*/ 32257 h 265522"/>
                    <a:gd name="connsiteX1" fmla="*/ 32899 w 66152"/>
                    <a:gd name="connsiteY1" fmla="*/ 64158 h 265522"/>
                    <a:gd name="connsiteX2" fmla="*/ 0 w 66152"/>
                    <a:gd name="connsiteY2" fmla="*/ 32257 h 265522"/>
                    <a:gd name="connsiteX3" fmla="*/ 32899 w 66152"/>
                    <a:gd name="connsiteY3" fmla="*/ 0 h 265522"/>
                    <a:gd name="connsiteX4" fmla="*/ 66153 w 66152"/>
                    <a:gd name="connsiteY4" fmla="*/ 32257 h 265522"/>
                    <a:gd name="connsiteX5" fmla="*/ 2129 w 66152"/>
                    <a:gd name="connsiteY5" fmla="*/ 83309 h 265522"/>
                    <a:gd name="connsiteX6" fmla="*/ 63669 w 66152"/>
                    <a:gd name="connsiteY6" fmla="*/ 83309 h 265522"/>
                    <a:gd name="connsiteX7" fmla="*/ 63669 w 66152"/>
                    <a:gd name="connsiteY7" fmla="*/ 265523 h 265522"/>
                    <a:gd name="connsiteX8" fmla="*/ 2129 w 66152"/>
                    <a:gd name="connsiteY8" fmla="*/ 265523 h 265522"/>
                    <a:gd name="connsiteX9" fmla="*/ 2129 w 66152"/>
                    <a:gd name="connsiteY9" fmla="*/ 83309 h 26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52" h="265522">
                      <a:moveTo>
                        <a:pt x="66153" y="32257"/>
                      </a:moveTo>
                      <a:cubicBezTo>
                        <a:pt x="66153" y="50697"/>
                        <a:pt x="52010" y="64158"/>
                        <a:pt x="32899" y="64158"/>
                      </a:cubicBezTo>
                      <a:cubicBezTo>
                        <a:pt x="13788" y="64158"/>
                        <a:pt x="0" y="50697"/>
                        <a:pt x="0" y="32257"/>
                      </a:cubicBezTo>
                      <a:cubicBezTo>
                        <a:pt x="0" y="13817"/>
                        <a:pt x="14143" y="0"/>
                        <a:pt x="32899" y="0"/>
                      </a:cubicBezTo>
                      <a:cubicBezTo>
                        <a:pt x="51655" y="0"/>
                        <a:pt x="66153" y="13817"/>
                        <a:pt x="66153" y="32257"/>
                      </a:cubicBezTo>
                      <a:close/>
                      <a:moveTo>
                        <a:pt x="2129" y="83309"/>
                      </a:moveTo>
                      <a:lnTo>
                        <a:pt x="63669" y="83309"/>
                      </a:lnTo>
                      <a:lnTo>
                        <a:pt x="63669" y="265523"/>
                      </a:lnTo>
                      <a:lnTo>
                        <a:pt x="2129" y="265523"/>
                      </a:lnTo>
                      <a:lnTo>
                        <a:pt x="2129" y="8330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0322AA08-F4D6-E3B0-AA60-1E525ADE8033}"/>
                    </a:ext>
                  </a:extLst>
                </p:cNvPr>
                <p:cNvSpPr/>
                <p:nvPr/>
              </p:nvSpPr>
              <p:spPr>
                <a:xfrm>
                  <a:off x="7034582" y="5785128"/>
                  <a:ext cx="88761" cy="257344"/>
                </a:xfrm>
                <a:custGeom>
                  <a:avLst/>
                  <a:gdLst>
                    <a:gd name="connsiteX0" fmla="*/ 0 w 88761"/>
                    <a:gd name="connsiteY0" fmla="*/ 0 h 257344"/>
                    <a:gd name="connsiteX1" fmla="*/ 61540 w 88761"/>
                    <a:gd name="connsiteY1" fmla="*/ 0 h 257344"/>
                    <a:gd name="connsiteX2" fmla="*/ 61540 w 88761"/>
                    <a:gd name="connsiteY2" fmla="*/ 187141 h 257344"/>
                    <a:gd name="connsiteX3" fmla="*/ 76747 w 88761"/>
                    <a:gd name="connsiteY3" fmla="*/ 204514 h 257344"/>
                    <a:gd name="connsiteX4" fmla="*/ 88761 w 88761"/>
                    <a:gd name="connsiteY4" fmla="*/ 202380 h 257344"/>
                    <a:gd name="connsiteX5" fmla="*/ 88761 w 88761"/>
                    <a:gd name="connsiteY5" fmla="*/ 252721 h 257344"/>
                    <a:gd name="connsiteX6" fmla="*/ 60475 w 88761"/>
                    <a:gd name="connsiteY6" fmla="*/ 257344 h 257344"/>
                    <a:gd name="connsiteX7" fmla="*/ 0 w 88761"/>
                    <a:gd name="connsiteY7" fmla="*/ 198520 h 257344"/>
                    <a:gd name="connsiteX8" fmla="*/ 0 w 88761"/>
                    <a:gd name="connsiteY8" fmla="*/ 0 h 25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761" h="257344">
                      <a:moveTo>
                        <a:pt x="0" y="0"/>
                      </a:moveTo>
                      <a:lnTo>
                        <a:pt x="61540" y="0"/>
                      </a:lnTo>
                      <a:lnTo>
                        <a:pt x="61540" y="187141"/>
                      </a:lnTo>
                      <a:cubicBezTo>
                        <a:pt x="61540" y="198469"/>
                        <a:pt x="65443" y="204514"/>
                        <a:pt x="76747" y="204514"/>
                      </a:cubicBezTo>
                      <a:cubicBezTo>
                        <a:pt x="81005" y="204514"/>
                        <a:pt x="85213" y="203803"/>
                        <a:pt x="88761" y="202380"/>
                      </a:cubicBezTo>
                      <a:lnTo>
                        <a:pt x="88761" y="252721"/>
                      </a:lnTo>
                      <a:cubicBezTo>
                        <a:pt x="82019" y="255566"/>
                        <a:pt x="72134" y="257344"/>
                        <a:pt x="60475" y="257344"/>
                      </a:cubicBezTo>
                      <a:cubicBezTo>
                        <a:pt x="23673" y="257344"/>
                        <a:pt x="0" y="237838"/>
                        <a:pt x="0" y="1985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F5211F46-9404-43AC-E9ED-9C844781C690}"/>
                  </a:ext>
                </a:extLst>
              </p:cNvPr>
              <p:cNvGrpSpPr/>
              <p:nvPr/>
            </p:nvGrpSpPr>
            <p:grpSpPr>
              <a:xfrm>
                <a:off x="5095772" y="5703850"/>
                <a:ext cx="479950" cy="481059"/>
                <a:chOff x="5095772" y="5703850"/>
                <a:chExt cx="479950" cy="481059"/>
              </a:xfrm>
              <a:solidFill>
                <a:schemeClr val="bg1"/>
              </a:solidFill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CBDFFC0D-E472-B35E-DB40-E70416E21353}"/>
                    </a:ext>
                  </a:extLst>
                </p:cNvPr>
                <p:cNvSpPr/>
                <p:nvPr/>
              </p:nvSpPr>
              <p:spPr>
                <a:xfrm>
                  <a:off x="5095772" y="5739562"/>
                  <a:ext cx="479950" cy="445348"/>
                </a:xfrm>
                <a:custGeom>
                  <a:avLst/>
                  <a:gdLst>
                    <a:gd name="connsiteX0" fmla="*/ 316317 w 479950"/>
                    <a:gd name="connsiteY0" fmla="*/ 97939 h 445348"/>
                    <a:gd name="connsiteX1" fmla="*/ 264865 w 479950"/>
                    <a:gd name="connsiteY1" fmla="*/ 139644 h 445348"/>
                    <a:gd name="connsiteX2" fmla="*/ 316520 w 479950"/>
                    <a:gd name="connsiteY2" fmla="*/ 171952 h 445348"/>
                    <a:gd name="connsiteX3" fmla="*/ 381557 w 479950"/>
                    <a:gd name="connsiteY3" fmla="*/ 189020 h 445348"/>
                    <a:gd name="connsiteX4" fmla="*/ 412834 w 479950"/>
                    <a:gd name="connsiteY4" fmla="*/ 251553 h 445348"/>
                    <a:gd name="connsiteX5" fmla="*/ 346732 w 479950"/>
                    <a:gd name="connsiteY5" fmla="*/ 336996 h 445348"/>
                    <a:gd name="connsiteX6" fmla="*/ 245703 w 479950"/>
                    <a:gd name="connsiteY6" fmla="*/ 348070 h 445348"/>
                    <a:gd name="connsiteX7" fmla="*/ 232523 w 479950"/>
                    <a:gd name="connsiteY7" fmla="*/ 347714 h 445348"/>
                    <a:gd name="connsiteX8" fmla="*/ 171693 w 479950"/>
                    <a:gd name="connsiteY8" fmla="*/ 340856 h 445348"/>
                    <a:gd name="connsiteX9" fmla="*/ 95098 w 479950"/>
                    <a:gd name="connsiteY9" fmla="*/ 299811 h 445348"/>
                    <a:gd name="connsiteX10" fmla="*/ 63111 w 479950"/>
                    <a:gd name="connsiteY10" fmla="*/ 172460 h 445348"/>
                    <a:gd name="connsiteX11" fmla="*/ 64480 w 479950"/>
                    <a:gd name="connsiteY11" fmla="*/ 151125 h 445348"/>
                    <a:gd name="connsiteX12" fmla="*/ 114310 w 479950"/>
                    <a:gd name="connsiteY12" fmla="*/ 0 h 445348"/>
                    <a:gd name="connsiteX13" fmla="*/ 0 w 479950"/>
                    <a:gd name="connsiteY13" fmla="*/ 204869 h 445348"/>
                    <a:gd name="connsiteX14" fmla="*/ 239975 w 479950"/>
                    <a:gd name="connsiteY14" fmla="*/ 445348 h 445348"/>
                    <a:gd name="connsiteX15" fmla="*/ 479950 w 479950"/>
                    <a:gd name="connsiteY15" fmla="*/ 204869 h 445348"/>
                    <a:gd name="connsiteX16" fmla="*/ 474374 w 479950"/>
                    <a:gd name="connsiteY16" fmla="*/ 153208 h 445348"/>
                    <a:gd name="connsiteX17" fmla="*/ 316418 w 479950"/>
                    <a:gd name="connsiteY17" fmla="*/ 97990 h 4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79950" h="445348">
                      <a:moveTo>
                        <a:pt x="316317" y="97939"/>
                      </a:moveTo>
                      <a:cubicBezTo>
                        <a:pt x="285192" y="97939"/>
                        <a:pt x="264865" y="107743"/>
                        <a:pt x="264865" y="139644"/>
                      </a:cubicBezTo>
                      <a:cubicBezTo>
                        <a:pt x="264865" y="157170"/>
                        <a:pt x="274141" y="170225"/>
                        <a:pt x="316520" y="171952"/>
                      </a:cubicBezTo>
                      <a:cubicBezTo>
                        <a:pt x="342221" y="173019"/>
                        <a:pt x="363866" y="176880"/>
                        <a:pt x="381557" y="189020"/>
                      </a:cubicBezTo>
                      <a:cubicBezTo>
                        <a:pt x="403355" y="203955"/>
                        <a:pt x="412530" y="228541"/>
                        <a:pt x="412834" y="251553"/>
                      </a:cubicBezTo>
                      <a:cubicBezTo>
                        <a:pt x="413290" y="281321"/>
                        <a:pt x="399959" y="318912"/>
                        <a:pt x="346732" y="336996"/>
                      </a:cubicBezTo>
                      <a:cubicBezTo>
                        <a:pt x="316621" y="347206"/>
                        <a:pt x="281745" y="348070"/>
                        <a:pt x="245703" y="348070"/>
                      </a:cubicBezTo>
                      <a:cubicBezTo>
                        <a:pt x="241293" y="348070"/>
                        <a:pt x="236934" y="347714"/>
                        <a:pt x="232523" y="347714"/>
                      </a:cubicBezTo>
                      <a:cubicBezTo>
                        <a:pt x="196380" y="347562"/>
                        <a:pt x="171693" y="340856"/>
                        <a:pt x="171693" y="340856"/>
                      </a:cubicBezTo>
                      <a:cubicBezTo>
                        <a:pt x="147260" y="335929"/>
                        <a:pt x="114665" y="325058"/>
                        <a:pt x="95098" y="299811"/>
                      </a:cubicBezTo>
                      <a:cubicBezTo>
                        <a:pt x="63061" y="258462"/>
                        <a:pt x="62199" y="202431"/>
                        <a:pt x="63111" y="172460"/>
                      </a:cubicBezTo>
                      <a:cubicBezTo>
                        <a:pt x="63314" y="165552"/>
                        <a:pt x="63770" y="158440"/>
                        <a:pt x="64480" y="151125"/>
                      </a:cubicBezTo>
                      <a:cubicBezTo>
                        <a:pt x="69498" y="101190"/>
                        <a:pt x="88001" y="44702"/>
                        <a:pt x="114310" y="0"/>
                      </a:cubicBezTo>
                      <a:cubicBezTo>
                        <a:pt x="45724" y="42315"/>
                        <a:pt x="0" y="118258"/>
                        <a:pt x="0" y="204869"/>
                      </a:cubicBezTo>
                      <a:cubicBezTo>
                        <a:pt x="0" y="337656"/>
                        <a:pt x="107416" y="445348"/>
                        <a:pt x="239975" y="445348"/>
                      </a:cubicBezTo>
                      <a:cubicBezTo>
                        <a:pt x="372534" y="445348"/>
                        <a:pt x="479950" y="337707"/>
                        <a:pt x="479950" y="204869"/>
                      </a:cubicBezTo>
                      <a:cubicBezTo>
                        <a:pt x="479950" y="187141"/>
                        <a:pt x="478024" y="169869"/>
                        <a:pt x="474374" y="153208"/>
                      </a:cubicBezTo>
                      <a:cubicBezTo>
                        <a:pt x="471637" y="151430"/>
                        <a:pt x="394129" y="97990"/>
                        <a:pt x="316418" y="979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6FE35328-618A-04AE-F777-C0AFF874A42D}"/>
                    </a:ext>
                  </a:extLst>
                </p:cNvPr>
                <p:cNvSpPr/>
                <p:nvPr/>
              </p:nvSpPr>
              <p:spPr>
                <a:xfrm>
                  <a:off x="5205095" y="5703850"/>
                  <a:ext cx="352682" cy="332779"/>
                </a:xfrm>
                <a:custGeom>
                  <a:avLst/>
                  <a:gdLst>
                    <a:gd name="connsiteX0" fmla="*/ 33578 w 352682"/>
                    <a:gd name="connsiteY0" fmla="*/ 57707 h 332779"/>
                    <a:gd name="connsiteX1" fmla="*/ 3365 w 352682"/>
                    <a:gd name="connsiteY1" fmla="*/ 168295 h 332779"/>
                    <a:gd name="connsiteX2" fmla="*/ 4075 w 352682"/>
                    <a:gd name="connsiteY2" fmla="*/ 254906 h 332779"/>
                    <a:gd name="connsiteX3" fmla="*/ 136431 w 352682"/>
                    <a:gd name="connsiteY3" fmla="*/ 332779 h 332779"/>
                    <a:gd name="connsiteX4" fmla="*/ 252769 w 352682"/>
                    <a:gd name="connsiteY4" fmla="*/ 285435 h 332779"/>
                    <a:gd name="connsiteX5" fmla="*/ 197667 w 352682"/>
                    <a:gd name="connsiteY5" fmla="*/ 255058 h 332779"/>
                    <a:gd name="connsiteX6" fmla="*/ 104800 w 352682"/>
                    <a:gd name="connsiteY6" fmla="*/ 168498 h 332779"/>
                    <a:gd name="connsiteX7" fmla="*/ 188644 w 352682"/>
                    <a:gd name="connsiteY7" fmla="*/ 90675 h 332779"/>
                    <a:gd name="connsiteX8" fmla="*/ 352683 w 352682"/>
                    <a:gd name="connsiteY8" fmla="*/ 149195 h 332779"/>
                    <a:gd name="connsiteX9" fmla="*/ 130652 w 352682"/>
                    <a:gd name="connsiteY9" fmla="*/ 0 h 332779"/>
                    <a:gd name="connsiteX10" fmla="*/ 57048 w 352682"/>
                    <a:gd name="connsiteY10" fmla="*/ 11531 h 332779"/>
                    <a:gd name="connsiteX11" fmla="*/ 33628 w 352682"/>
                    <a:gd name="connsiteY11" fmla="*/ 57656 h 33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682" h="332779">
                      <a:moveTo>
                        <a:pt x="33578" y="57707"/>
                      </a:moveTo>
                      <a:cubicBezTo>
                        <a:pt x="18826" y="94739"/>
                        <a:pt x="8789" y="128824"/>
                        <a:pt x="3365" y="168295"/>
                      </a:cubicBezTo>
                      <a:cubicBezTo>
                        <a:pt x="-2566" y="211422"/>
                        <a:pt x="425" y="241647"/>
                        <a:pt x="4075" y="254906"/>
                      </a:cubicBezTo>
                      <a:cubicBezTo>
                        <a:pt x="21006" y="316829"/>
                        <a:pt x="44882" y="332779"/>
                        <a:pt x="136431" y="332779"/>
                      </a:cubicBezTo>
                      <a:cubicBezTo>
                        <a:pt x="227981" y="332779"/>
                        <a:pt x="252769" y="321299"/>
                        <a:pt x="252769" y="285435"/>
                      </a:cubicBezTo>
                      <a:cubicBezTo>
                        <a:pt x="252769" y="275682"/>
                        <a:pt x="245774" y="255312"/>
                        <a:pt x="197667" y="255058"/>
                      </a:cubicBezTo>
                      <a:cubicBezTo>
                        <a:pt x="167201" y="254906"/>
                        <a:pt x="100339" y="246118"/>
                        <a:pt x="104800" y="168498"/>
                      </a:cubicBezTo>
                      <a:cubicBezTo>
                        <a:pt x="107486" y="121509"/>
                        <a:pt x="144998" y="90472"/>
                        <a:pt x="188644" y="90675"/>
                      </a:cubicBezTo>
                      <a:cubicBezTo>
                        <a:pt x="283945" y="91081"/>
                        <a:pt x="345586" y="143607"/>
                        <a:pt x="352683" y="149195"/>
                      </a:cubicBezTo>
                      <a:cubicBezTo>
                        <a:pt x="316793" y="61669"/>
                        <a:pt x="230921" y="0"/>
                        <a:pt x="130652" y="0"/>
                      </a:cubicBezTo>
                      <a:cubicBezTo>
                        <a:pt x="105002" y="0"/>
                        <a:pt x="80265" y="4064"/>
                        <a:pt x="57048" y="11531"/>
                      </a:cubicBezTo>
                      <a:cubicBezTo>
                        <a:pt x="54767" y="14782"/>
                        <a:pt x="44933" y="29158"/>
                        <a:pt x="33628" y="576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id="{CAD32ED1-7C1E-3943-C457-5F778D7FE9D5}"/>
                </a:ext>
              </a:extLst>
            </p:cNvPr>
            <p:cNvGrpSpPr/>
            <p:nvPr/>
          </p:nvGrpSpPr>
          <p:grpSpPr>
            <a:xfrm>
              <a:off x="5699715" y="6142849"/>
              <a:ext cx="1396458" cy="184448"/>
              <a:chOff x="5699715" y="6142849"/>
              <a:chExt cx="1396458" cy="184448"/>
            </a:xfrm>
            <a:solidFill>
              <a:schemeClr val="bg1"/>
            </a:solidFill>
          </p:grpSpPr>
          <p:grpSp>
            <p:nvGrpSpPr>
              <p:cNvPr id="56" name="Graphic 1">
                <a:extLst>
                  <a:ext uri="{FF2B5EF4-FFF2-40B4-BE49-F238E27FC236}">
                    <a16:creationId xmlns:a16="http://schemas.microsoft.com/office/drawing/2014/main" id="{C1CE38EA-45C3-0C6C-A8E1-ACD683EBCD07}"/>
                  </a:ext>
                </a:extLst>
              </p:cNvPr>
              <p:cNvGrpSpPr/>
              <p:nvPr/>
            </p:nvGrpSpPr>
            <p:grpSpPr>
              <a:xfrm>
                <a:off x="5699715" y="6184758"/>
                <a:ext cx="1396458" cy="123998"/>
                <a:chOff x="5699715" y="6184758"/>
                <a:chExt cx="1396458" cy="123998"/>
              </a:xfrm>
              <a:solidFill>
                <a:schemeClr val="bg1"/>
              </a:solidFill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6C32604C-B270-662D-DE9F-F8225BDF0440}"/>
                    </a:ext>
                  </a:extLst>
                </p:cNvPr>
                <p:cNvSpPr/>
                <p:nvPr/>
              </p:nvSpPr>
              <p:spPr>
                <a:xfrm>
                  <a:off x="6431248" y="6184910"/>
                  <a:ext cx="73249" cy="90268"/>
                </a:xfrm>
                <a:custGeom>
                  <a:avLst/>
                  <a:gdLst>
                    <a:gd name="connsiteX0" fmla="*/ 38729 w 73249"/>
                    <a:gd name="connsiteY0" fmla="*/ 78077 h 90268"/>
                    <a:gd name="connsiteX1" fmla="*/ 46282 w 73249"/>
                    <a:gd name="connsiteY1" fmla="*/ 76807 h 90268"/>
                    <a:gd name="connsiteX2" fmla="*/ 52669 w 73249"/>
                    <a:gd name="connsiteY2" fmla="*/ 73251 h 90268"/>
                    <a:gd name="connsiteX3" fmla="*/ 57180 w 73249"/>
                    <a:gd name="connsiteY3" fmla="*/ 67917 h 90268"/>
                    <a:gd name="connsiteX4" fmla="*/ 59208 w 73249"/>
                    <a:gd name="connsiteY4" fmla="*/ 61212 h 90268"/>
                    <a:gd name="connsiteX5" fmla="*/ 73250 w 73249"/>
                    <a:gd name="connsiteY5" fmla="*/ 61212 h 90268"/>
                    <a:gd name="connsiteX6" fmla="*/ 70056 w 73249"/>
                    <a:gd name="connsiteY6" fmla="*/ 72286 h 90268"/>
                    <a:gd name="connsiteX7" fmla="*/ 62554 w 73249"/>
                    <a:gd name="connsiteY7" fmla="*/ 81531 h 90268"/>
                    <a:gd name="connsiteX8" fmla="*/ 51756 w 73249"/>
                    <a:gd name="connsiteY8" fmla="*/ 87881 h 90268"/>
                    <a:gd name="connsiteX9" fmla="*/ 38729 w 73249"/>
                    <a:gd name="connsiteY9" fmla="*/ 90269 h 90268"/>
                    <a:gd name="connsiteX10" fmla="*/ 21646 w 73249"/>
                    <a:gd name="connsiteY10" fmla="*/ 86763 h 90268"/>
                    <a:gd name="connsiteX11" fmla="*/ 9581 w 73249"/>
                    <a:gd name="connsiteY11" fmla="*/ 77315 h 90268"/>
                    <a:gd name="connsiteX12" fmla="*/ 2383 w 73249"/>
                    <a:gd name="connsiteY12" fmla="*/ 63498 h 90268"/>
                    <a:gd name="connsiteX13" fmla="*/ 0 w 73249"/>
                    <a:gd name="connsiteY13" fmla="*/ 46836 h 90268"/>
                    <a:gd name="connsiteX14" fmla="*/ 0 w 73249"/>
                    <a:gd name="connsiteY14" fmla="*/ 43433 h 90268"/>
                    <a:gd name="connsiteX15" fmla="*/ 2383 w 73249"/>
                    <a:gd name="connsiteY15" fmla="*/ 26771 h 90268"/>
                    <a:gd name="connsiteX16" fmla="*/ 9581 w 73249"/>
                    <a:gd name="connsiteY16" fmla="*/ 12954 h 90268"/>
                    <a:gd name="connsiteX17" fmla="*/ 21646 w 73249"/>
                    <a:gd name="connsiteY17" fmla="*/ 3505 h 90268"/>
                    <a:gd name="connsiteX18" fmla="*/ 38678 w 73249"/>
                    <a:gd name="connsiteY18" fmla="*/ 0 h 90268"/>
                    <a:gd name="connsiteX19" fmla="*/ 52517 w 73249"/>
                    <a:gd name="connsiteY19" fmla="*/ 2438 h 90268"/>
                    <a:gd name="connsiteX20" fmla="*/ 63263 w 73249"/>
                    <a:gd name="connsiteY20" fmla="*/ 9093 h 90268"/>
                    <a:gd name="connsiteX21" fmla="*/ 70360 w 73249"/>
                    <a:gd name="connsiteY21" fmla="*/ 19100 h 90268"/>
                    <a:gd name="connsiteX22" fmla="*/ 73250 w 73249"/>
                    <a:gd name="connsiteY22" fmla="*/ 31597 h 90268"/>
                    <a:gd name="connsiteX23" fmla="*/ 59208 w 73249"/>
                    <a:gd name="connsiteY23" fmla="*/ 31597 h 90268"/>
                    <a:gd name="connsiteX24" fmla="*/ 57332 w 73249"/>
                    <a:gd name="connsiteY24" fmla="*/ 24078 h 90268"/>
                    <a:gd name="connsiteX25" fmla="*/ 53125 w 73249"/>
                    <a:gd name="connsiteY25" fmla="*/ 17983 h 90268"/>
                    <a:gd name="connsiteX26" fmla="*/ 46839 w 73249"/>
                    <a:gd name="connsiteY26" fmla="*/ 13817 h 90268"/>
                    <a:gd name="connsiteX27" fmla="*/ 38678 w 73249"/>
                    <a:gd name="connsiteY27" fmla="*/ 12293 h 90268"/>
                    <a:gd name="connsiteX28" fmla="*/ 27222 w 73249"/>
                    <a:gd name="connsiteY28" fmla="*/ 15036 h 90268"/>
                    <a:gd name="connsiteX29" fmla="*/ 19922 w 73249"/>
                    <a:gd name="connsiteY29" fmla="*/ 22250 h 90268"/>
                    <a:gd name="connsiteX30" fmla="*/ 16019 w 73249"/>
                    <a:gd name="connsiteY30" fmla="*/ 32308 h 90268"/>
                    <a:gd name="connsiteX31" fmla="*/ 14903 w 73249"/>
                    <a:gd name="connsiteY31" fmla="*/ 43534 h 90268"/>
                    <a:gd name="connsiteX32" fmla="*/ 14903 w 73249"/>
                    <a:gd name="connsiteY32" fmla="*/ 46938 h 90268"/>
                    <a:gd name="connsiteX33" fmla="*/ 16019 w 73249"/>
                    <a:gd name="connsiteY33" fmla="*/ 58316 h 90268"/>
                    <a:gd name="connsiteX34" fmla="*/ 19871 w 73249"/>
                    <a:gd name="connsiteY34" fmla="*/ 68324 h 90268"/>
                    <a:gd name="connsiteX35" fmla="*/ 27171 w 73249"/>
                    <a:gd name="connsiteY35" fmla="*/ 75486 h 90268"/>
                    <a:gd name="connsiteX36" fmla="*/ 38729 w 73249"/>
                    <a:gd name="connsiteY36" fmla="*/ 78229 h 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3249" h="90268">
                      <a:moveTo>
                        <a:pt x="38729" y="78077"/>
                      </a:moveTo>
                      <a:cubicBezTo>
                        <a:pt x="41365" y="78077"/>
                        <a:pt x="43849" y="77671"/>
                        <a:pt x="46282" y="76807"/>
                      </a:cubicBezTo>
                      <a:cubicBezTo>
                        <a:pt x="48715" y="75943"/>
                        <a:pt x="50844" y="74775"/>
                        <a:pt x="52669" y="73251"/>
                      </a:cubicBezTo>
                      <a:cubicBezTo>
                        <a:pt x="54494" y="71727"/>
                        <a:pt x="56015" y="69949"/>
                        <a:pt x="57180" y="67917"/>
                      </a:cubicBezTo>
                      <a:cubicBezTo>
                        <a:pt x="58346" y="65835"/>
                        <a:pt x="59005" y="63599"/>
                        <a:pt x="59208" y="61212"/>
                      </a:cubicBezTo>
                      <a:lnTo>
                        <a:pt x="73250" y="61212"/>
                      </a:lnTo>
                      <a:cubicBezTo>
                        <a:pt x="73047" y="65073"/>
                        <a:pt x="71982" y="68781"/>
                        <a:pt x="70056" y="72286"/>
                      </a:cubicBezTo>
                      <a:cubicBezTo>
                        <a:pt x="68130" y="75791"/>
                        <a:pt x="65646" y="78890"/>
                        <a:pt x="62554" y="81531"/>
                      </a:cubicBezTo>
                      <a:cubicBezTo>
                        <a:pt x="59462" y="84173"/>
                        <a:pt x="55862" y="86306"/>
                        <a:pt x="51756" y="87881"/>
                      </a:cubicBezTo>
                      <a:cubicBezTo>
                        <a:pt x="47650" y="89456"/>
                        <a:pt x="43291" y="90269"/>
                        <a:pt x="38729" y="90269"/>
                      </a:cubicBezTo>
                      <a:cubicBezTo>
                        <a:pt x="32189" y="90269"/>
                        <a:pt x="26512" y="89100"/>
                        <a:pt x="21646" y="86763"/>
                      </a:cubicBezTo>
                      <a:cubicBezTo>
                        <a:pt x="16779" y="84427"/>
                        <a:pt x="12774" y="81277"/>
                        <a:pt x="9581" y="77315"/>
                      </a:cubicBezTo>
                      <a:cubicBezTo>
                        <a:pt x="6387" y="73353"/>
                        <a:pt x="3954" y="68730"/>
                        <a:pt x="2383" y="63498"/>
                      </a:cubicBezTo>
                      <a:cubicBezTo>
                        <a:pt x="811" y="58215"/>
                        <a:pt x="0" y="52678"/>
                        <a:pt x="0" y="46836"/>
                      </a:cubicBezTo>
                      <a:lnTo>
                        <a:pt x="0" y="43433"/>
                      </a:lnTo>
                      <a:cubicBezTo>
                        <a:pt x="0" y="37591"/>
                        <a:pt x="811" y="32054"/>
                        <a:pt x="2383" y="26771"/>
                      </a:cubicBezTo>
                      <a:cubicBezTo>
                        <a:pt x="3954" y="21488"/>
                        <a:pt x="6336" y="16916"/>
                        <a:pt x="9581" y="12954"/>
                      </a:cubicBezTo>
                      <a:cubicBezTo>
                        <a:pt x="12825" y="8991"/>
                        <a:pt x="16830" y="5842"/>
                        <a:pt x="21646" y="3505"/>
                      </a:cubicBezTo>
                      <a:cubicBezTo>
                        <a:pt x="26461" y="1168"/>
                        <a:pt x="32139" y="0"/>
                        <a:pt x="38678" y="0"/>
                      </a:cubicBezTo>
                      <a:cubicBezTo>
                        <a:pt x="43747" y="0"/>
                        <a:pt x="48360" y="813"/>
                        <a:pt x="52517" y="2438"/>
                      </a:cubicBezTo>
                      <a:cubicBezTo>
                        <a:pt x="56674" y="4064"/>
                        <a:pt x="60273" y="6248"/>
                        <a:pt x="63263" y="9093"/>
                      </a:cubicBezTo>
                      <a:cubicBezTo>
                        <a:pt x="66254" y="11938"/>
                        <a:pt x="68637" y="15239"/>
                        <a:pt x="70360" y="19100"/>
                      </a:cubicBezTo>
                      <a:cubicBezTo>
                        <a:pt x="72084" y="22961"/>
                        <a:pt x="73047" y="27126"/>
                        <a:pt x="73250" y="31597"/>
                      </a:cubicBezTo>
                      <a:lnTo>
                        <a:pt x="59208" y="31597"/>
                      </a:lnTo>
                      <a:cubicBezTo>
                        <a:pt x="59005" y="28904"/>
                        <a:pt x="58346" y="26415"/>
                        <a:pt x="57332" y="24078"/>
                      </a:cubicBezTo>
                      <a:cubicBezTo>
                        <a:pt x="56268" y="21742"/>
                        <a:pt x="54899" y="19710"/>
                        <a:pt x="53125" y="17983"/>
                      </a:cubicBezTo>
                      <a:cubicBezTo>
                        <a:pt x="51351" y="16255"/>
                        <a:pt x="49272" y="14833"/>
                        <a:pt x="46839" y="13817"/>
                      </a:cubicBezTo>
                      <a:cubicBezTo>
                        <a:pt x="44406" y="12801"/>
                        <a:pt x="41669" y="12293"/>
                        <a:pt x="38678" y="12293"/>
                      </a:cubicBezTo>
                      <a:cubicBezTo>
                        <a:pt x="34065" y="12293"/>
                        <a:pt x="30263" y="13208"/>
                        <a:pt x="27222" y="15036"/>
                      </a:cubicBezTo>
                      <a:cubicBezTo>
                        <a:pt x="24180" y="16865"/>
                        <a:pt x="21747" y="19253"/>
                        <a:pt x="19922" y="22250"/>
                      </a:cubicBezTo>
                      <a:cubicBezTo>
                        <a:pt x="18097" y="25247"/>
                        <a:pt x="16779" y="28599"/>
                        <a:pt x="16019" y="32308"/>
                      </a:cubicBezTo>
                      <a:cubicBezTo>
                        <a:pt x="15258" y="36016"/>
                        <a:pt x="14903" y="39775"/>
                        <a:pt x="14903" y="43534"/>
                      </a:cubicBezTo>
                      <a:lnTo>
                        <a:pt x="14903" y="46938"/>
                      </a:lnTo>
                      <a:cubicBezTo>
                        <a:pt x="14903" y="50798"/>
                        <a:pt x="15258" y="54608"/>
                        <a:pt x="16019" y="58316"/>
                      </a:cubicBezTo>
                      <a:cubicBezTo>
                        <a:pt x="16779" y="62025"/>
                        <a:pt x="18046" y="65377"/>
                        <a:pt x="19871" y="68324"/>
                      </a:cubicBezTo>
                      <a:cubicBezTo>
                        <a:pt x="21696" y="71270"/>
                        <a:pt x="24129" y="73657"/>
                        <a:pt x="27171" y="75486"/>
                      </a:cubicBezTo>
                      <a:cubicBezTo>
                        <a:pt x="30212" y="77315"/>
                        <a:pt x="34065" y="78229"/>
                        <a:pt x="38729" y="7822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5E7CD08-2B4E-0C04-1A39-16B2658A0530}"/>
                    </a:ext>
                  </a:extLst>
                </p:cNvPr>
                <p:cNvSpPr/>
                <p:nvPr/>
              </p:nvSpPr>
              <p:spPr>
                <a:xfrm>
                  <a:off x="6517171" y="6184808"/>
                  <a:ext cx="79180" cy="90319"/>
                </a:xfrm>
                <a:custGeom>
                  <a:avLst/>
                  <a:gdLst>
                    <a:gd name="connsiteX0" fmla="*/ 101 w 79180"/>
                    <a:gd name="connsiteY0" fmla="*/ 44347 h 90319"/>
                    <a:gd name="connsiteX1" fmla="*/ 2889 w 79180"/>
                    <a:gd name="connsiteY1" fmla="*/ 26771 h 90319"/>
                    <a:gd name="connsiteX2" fmla="*/ 10747 w 79180"/>
                    <a:gd name="connsiteY2" fmla="*/ 12750 h 90319"/>
                    <a:gd name="connsiteX3" fmla="*/ 23166 w 79180"/>
                    <a:gd name="connsiteY3" fmla="*/ 3403 h 90319"/>
                    <a:gd name="connsiteX4" fmla="*/ 39540 w 79180"/>
                    <a:gd name="connsiteY4" fmla="*/ 0 h 90319"/>
                    <a:gd name="connsiteX5" fmla="*/ 56116 w 79180"/>
                    <a:gd name="connsiteY5" fmla="*/ 3403 h 90319"/>
                    <a:gd name="connsiteX6" fmla="*/ 68586 w 79180"/>
                    <a:gd name="connsiteY6" fmla="*/ 12750 h 90319"/>
                    <a:gd name="connsiteX7" fmla="*/ 76443 w 79180"/>
                    <a:gd name="connsiteY7" fmla="*/ 26771 h 90319"/>
                    <a:gd name="connsiteX8" fmla="*/ 79181 w 79180"/>
                    <a:gd name="connsiteY8" fmla="*/ 44347 h 90319"/>
                    <a:gd name="connsiteX9" fmla="*/ 79181 w 79180"/>
                    <a:gd name="connsiteY9" fmla="*/ 46125 h 90319"/>
                    <a:gd name="connsiteX10" fmla="*/ 76443 w 79180"/>
                    <a:gd name="connsiteY10" fmla="*/ 63701 h 90319"/>
                    <a:gd name="connsiteX11" fmla="*/ 68586 w 79180"/>
                    <a:gd name="connsiteY11" fmla="*/ 77721 h 90319"/>
                    <a:gd name="connsiteX12" fmla="*/ 56116 w 79180"/>
                    <a:gd name="connsiteY12" fmla="*/ 86967 h 90319"/>
                    <a:gd name="connsiteX13" fmla="*/ 39641 w 79180"/>
                    <a:gd name="connsiteY13" fmla="*/ 90319 h 90319"/>
                    <a:gd name="connsiteX14" fmla="*/ 23166 w 79180"/>
                    <a:gd name="connsiteY14" fmla="*/ 86967 h 90319"/>
                    <a:gd name="connsiteX15" fmla="*/ 10696 w 79180"/>
                    <a:gd name="connsiteY15" fmla="*/ 77721 h 90319"/>
                    <a:gd name="connsiteX16" fmla="*/ 2788 w 79180"/>
                    <a:gd name="connsiteY16" fmla="*/ 63701 h 90319"/>
                    <a:gd name="connsiteX17" fmla="*/ 0 w 79180"/>
                    <a:gd name="connsiteY17" fmla="*/ 46125 h 90319"/>
                    <a:gd name="connsiteX18" fmla="*/ 0 w 79180"/>
                    <a:gd name="connsiteY18" fmla="*/ 44347 h 90319"/>
                    <a:gd name="connsiteX19" fmla="*/ 15055 w 79180"/>
                    <a:gd name="connsiteY19" fmla="*/ 46125 h 90319"/>
                    <a:gd name="connsiteX20" fmla="*/ 16576 w 79180"/>
                    <a:gd name="connsiteY20" fmla="*/ 58418 h 90319"/>
                    <a:gd name="connsiteX21" fmla="*/ 21189 w 79180"/>
                    <a:gd name="connsiteY21" fmla="*/ 68578 h 90319"/>
                    <a:gd name="connsiteX22" fmla="*/ 28894 w 79180"/>
                    <a:gd name="connsiteY22" fmla="*/ 75537 h 90319"/>
                    <a:gd name="connsiteX23" fmla="*/ 39692 w 79180"/>
                    <a:gd name="connsiteY23" fmla="*/ 78128 h 90319"/>
                    <a:gd name="connsiteX24" fmla="*/ 50438 w 79180"/>
                    <a:gd name="connsiteY24" fmla="*/ 75537 h 90319"/>
                    <a:gd name="connsiteX25" fmla="*/ 58144 w 79180"/>
                    <a:gd name="connsiteY25" fmla="*/ 68578 h 90319"/>
                    <a:gd name="connsiteX26" fmla="*/ 62757 w 79180"/>
                    <a:gd name="connsiteY26" fmla="*/ 58418 h 90319"/>
                    <a:gd name="connsiteX27" fmla="*/ 64328 w 79180"/>
                    <a:gd name="connsiteY27" fmla="*/ 46125 h 90319"/>
                    <a:gd name="connsiteX28" fmla="*/ 64328 w 79180"/>
                    <a:gd name="connsiteY28" fmla="*/ 44347 h 90319"/>
                    <a:gd name="connsiteX29" fmla="*/ 62757 w 79180"/>
                    <a:gd name="connsiteY29" fmla="*/ 32054 h 90319"/>
                    <a:gd name="connsiteX30" fmla="*/ 58093 w 79180"/>
                    <a:gd name="connsiteY30" fmla="*/ 21843 h 90319"/>
                    <a:gd name="connsiteX31" fmla="*/ 50337 w 79180"/>
                    <a:gd name="connsiteY31" fmla="*/ 14833 h 90319"/>
                    <a:gd name="connsiteX32" fmla="*/ 39489 w 79180"/>
                    <a:gd name="connsiteY32" fmla="*/ 12242 h 90319"/>
                    <a:gd name="connsiteX33" fmla="*/ 28793 w 79180"/>
                    <a:gd name="connsiteY33" fmla="*/ 14833 h 90319"/>
                    <a:gd name="connsiteX34" fmla="*/ 21139 w 79180"/>
                    <a:gd name="connsiteY34" fmla="*/ 21843 h 90319"/>
                    <a:gd name="connsiteX35" fmla="*/ 16526 w 79180"/>
                    <a:gd name="connsiteY35" fmla="*/ 32054 h 90319"/>
                    <a:gd name="connsiteX36" fmla="*/ 15005 w 79180"/>
                    <a:gd name="connsiteY36" fmla="*/ 44347 h 90319"/>
                    <a:gd name="connsiteX37" fmla="*/ 15005 w 79180"/>
                    <a:gd name="connsiteY37" fmla="*/ 46125 h 9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9180" h="90319">
                      <a:moveTo>
                        <a:pt x="101" y="44347"/>
                      </a:moveTo>
                      <a:cubicBezTo>
                        <a:pt x="101" y="37997"/>
                        <a:pt x="1014" y="32155"/>
                        <a:pt x="2889" y="26771"/>
                      </a:cubicBezTo>
                      <a:cubicBezTo>
                        <a:pt x="4714" y="21386"/>
                        <a:pt x="7350" y="16713"/>
                        <a:pt x="10747" y="12750"/>
                      </a:cubicBezTo>
                      <a:cubicBezTo>
                        <a:pt x="14143" y="8788"/>
                        <a:pt x="18300" y="5689"/>
                        <a:pt x="23166" y="3403"/>
                      </a:cubicBezTo>
                      <a:cubicBezTo>
                        <a:pt x="28033" y="1118"/>
                        <a:pt x="33507" y="0"/>
                        <a:pt x="39540" y="0"/>
                      </a:cubicBezTo>
                      <a:cubicBezTo>
                        <a:pt x="45572" y="0"/>
                        <a:pt x="51199" y="1118"/>
                        <a:pt x="56116" y="3403"/>
                      </a:cubicBezTo>
                      <a:cubicBezTo>
                        <a:pt x="61033" y="5689"/>
                        <a:pt x="65190" y="8788"/>
                        <a:pt x="68586" y="12750"/>
                      </a:cubicBezTo>
                      <a:cubicBezTo>
                        <a:pt x="72033" y="16713"/>
                        <a:pt x="74618" y="21386"/>
                        <a:pt x="76443" y="26771"/>
                      </a:cubicBezTo>
                      <a:cubicBezTo>
                        <a:pt x="78268" y="32155"/>
                        <a:pt x="79181" y="38048"/>
                        <a:pt x="79181" y="44347"/>
                      </a:cubicBezTo>
                      <a:lnTo>
                        <a:pt x="79181" y="46125"/>
                      </a:lnTo>
                      <a:cubicBezTo>
                        <a:pt x="79181" y="52475"/>
                        <a:pt x="78268" y="58316"/>
                        <a:pt x="76443" y="63701"/>
                      </a:cubicBezTo>
                      <a:cubicBezTo>
                        <a:pt x="74618" y="69086"/>
                        <a:pt x="71982" y="73759"/>
                        <a:pt x="68586" y="77721"/>
                      </a:cubicBezTo>
                      <a:cubicBezTo>
                        <a:pt x="65139" y="81684"/>
                        <a:pt x="61033" y="84732"/>
                        <a:pt x="56116" y="86967"/>
                      </a:cubicBezTo>
                      <a:cubicBezTo>
                        <a:pt x="51199" y="89202"/>
                        <a:pt x="45775" y="90319"/>
                        <a:pt x="39641" y="90319"/>
                      </a:cubicBezTo>
                      <a:cubicBezTo>
                        <a:pt x="33507" y="90319"/>
                        <a:pt x="28033" y="89202"/>
                        <a:pt x="23166" y="86967"/>
                      </a:cubicBezTo>
                      <a:cubicBezTo>
                        <a:pt x="18300" y="84732"/>
                        <a:pt x="14143" y="81633"/>
                        <a:pt x="10696" y="77721"/>
                      </a:cubicBezTo>
                      <a:cubicBezTo>
                        <a:pt x="7249" y="73759"/>
                        <a:pt x="4613" y="69136"/>
                        <a:pt x="2788" y="63701"/>
                      </a:cubicBezTo>
                      <a:cubicBezTo>
                        <a:pt x="963" y="58316"/>
                        <a:pt x="0" y="52424"/>
                        <a:pt x="0" y="46125"/>
                      </a:cubicBezTo>
                      <a:lnTo>
                        <a:pt x="0" y="44347"/>
                      </a:lnTo>
                      <a:close/>
                      <a:moveTo>
                        <a:pt x="15055" y="46125"/>
                      </a:moveTo>
                      <a:cubicBezTo>
                        <a:pt x="15055" y="50493"/>
                        <a:pt x="15562" y="54557"/>
                        <a:pt x="16576" y="58418"/>
                      </a:cubicBezTo>
                      <a:cubicBezTo>
                        <a:pt x="17590" y="62279"/>
                        <a:pt x="19111" y="65682"/>
                        <a:pt x="21189" y="68578"/>
                      </a:cubicBezTo>
                      <a:cubicBezTo>
                        <a:pt x="23268" y="71524"/>
                        <a:pt x="25802" y="73810"/>
                        <a:pt x="28894" y="75537"/>
                      </a:cubicBezTo>
                      <a:cubicBezTo>
                        <a:pt x="31987" y="77264"/>
                        <a:pt x="35586" y="78128"/>
                        <a:pt x="39692" y="78128"/>
                      </a:cubicBezTo>
                      <a:cubicBezTo>
                        <a:pt x="43798" y="78128"/>
                        <a:pt x="47346" y="77264"/>
                        <a:pt x="50438" y="75537"/>
                      </a:cubicBezTo>
                      <a:cubicBezTo>
                        <a:pt x="53531" y="73810"/>
                        <a:pt x="56116" y="71524"/>
                        <a:pt x="58144" y="68578"/>
                      </a:cubicBezTo>
                      <a:cubicBezTo>
                        <a:pt x="60171" y="65631"/>
                        <a:pt x="61692" y="62279"/>
                        <a:pt x="62757" y="58418"/>
                      </a:cubicBezTo>
                      <a:cubicBezTo>
                        <a:pt x="63821" y="54557"/>
                        <a:pt x="64328" y="50443"/>
                        <a:pt x="64328" y="46125"/>
                      </a:cubicBezTo>
                      <a:lnTo>
                        <a:pt x="64328" y="44347"/>
                      </a:lnTo>
                      <a:cubicBezTo>
                        <a:pt x="64328" y="40029"/>
                        <a:pt x="63821" y="35965"/>
                        <a:pt x="62757" y="32054"/>
                      </a:cubicBezTo>
                      <a:cubicBezTo>
                        <a:pt x="61692" y="28142"/>
                        <a:pt x="60171" y="24739"/>
                        <a:pt x="58093" y="21843"/>
                      </a:cubicBezTo>
                      <a:cubicBezTo>
                        <a:pt x="56014" y="18948"/>
                        <a:pt x="53429" y="16560"/>
                        <a:pt x="50337" y="14833"/>
                      </a:cubicBezTo>
                      <a:cubicBezTo>
                        <a:pt x="47245" y="13106"/>
                        <a:pt x="43595" y="12242"/>
                        <a:pt x="39489" y="12242"/>
                      </a:cubicBezTo>
                      <a:cubicBezTo>
                        <a:pt x="35383" y="12242"/>
                        <a:pt x="31885" y="13106"/>
                        <a:pt x="28793" y="14833"/>
                      </a:cubicBezTo>
                      <a:cubicBezTo>
                        <a:pt x="25701" y="16560"/>
                        <a:pt x="23166" y="18897"/>
                        <a:pt x="21139" y="21843"/>
                      </a:cubicBezTo>
                      <a:cubicBezTo>
                        <a:pt x="19111" y="24790"/>
                        <a:pt x="17539" y="28193"/>
                        <a:pt x="16526" y="32054"/>
                      </a:cubicBezTo>
                      <a:cubicBezTo>
                        <a:pt x="15512" y="35965"/>
                        <a:pt x="15005" y="40029"/>
                        <a:pt x="15005" y="44347"/>
                      </a:cubicBezTo>
                      <a:lnTo>
                        <a:pt x="15005" y="46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1056F2-DDEC-4DC5-C415-33BAEAB1D84D}"/>
                    </a:ext>
                  </a:extLst>
                </p:cNvPr>
                <p:cNvSpPr/>
                <p:nvPr/>
              </p:nvSpPr>
              <p:spPr>
                <a:xfrm>
                  <a:off x="6614955" y="6184808"/>
                  <a:ext cx="121863" cy="88693"/>
                </a:xfrm>
                <a:custGeom>
                  <a:avLst/>
                  <a:gdLst>
                    <a:gd name="connsiteX0" fmla="*/ 13991 w 121863"/>
                    <a:gd name="connsiteY0" fmla="*/ 1626 h 88693"/>
                    <a:gd name="connsiteX1" fmla="*/ 14396 w 121863"/>
                    <a:gd name="connsiteY1" fmla="*/ 11277 h 88693"/>
                    <a:gd name="connsiteX2" fmla="*/ 25295 w 121863"/>
                    <a:gd name="connsiteY2" fmla="*/ 2997 h 88693"/>
                    <a:gd name="connsiteX3" fmla="*/ 40199 w 121863"/>
                    <a:gd name="connsiteY3" fmla="*/ 0 h 88693"/>
                    <a:gd name="connsiteX4" fmla="*/ 55102 w 121863"/>
                    <a:gd name="connsiteY4" fmla="*/ 3353 h 88693"/>
                    <a:gd name="connsiteX5" fmla="*/ 65038 w 121863"/>
                    <a:gd name="connsiteY5" fmla="*/ 14020 h 88693"/>
                    <a:gd name="connsiteX6" fmla="*/ 76342 w 121863"/>
                    <a:gd name="connsiteY6" fmla="*/ 3861 h 88693"/>
                    <a:gd name="connsiteX7" fmla="*/ 92766 w 121863"/>
                    <a:gd name="connsiteY7" fmla="*/ 0 h 88693"/>
                    <a:gd name="connsiteX8" fmla="*/ 105135 w 121863"/>
                    <a:gd name="connsiteY8" fmla="*/ 1829 h 88693"/>
                    <a:gd name="connsiteX9" fmla="*/ 114259 w 121863"/>
                    <a:gd name="connsiteY9" fmla="*/ 7518 h 88693"/>
                    <a:gd name="connsiteX10" fmla="*/ 119937 w 121863"/>
                    <a:gd name="connsiteY10" fmla="*/ 17322 h 88693"/>
                    <a:gd name="connsiteX11" fmla="*/ 121863 w 121863"/>
                    <a:gd name="connsiteY11" fmla="*/ 31495 h 88693"/>
                    <a:gd name="connsiteX12" fmla="*/ 121863 w 121863"/>
                    <a:gd name="connsiteY12" fmla="*/ 88694 h 88693"/>
                    <a:gd name="connsiteX13" fmla="*/ 107010 w 121863"/>
                    <a:gd name="connsiteY13" fmla="*/ 88694 h 88693"/>
                    <a:gd name="connsiteX14" fmla="*/ 107010 w 121863"/>
                    <a:gd name="connsiteY14" fmla="*/ 31393 h 88693"/>
                    <a:gd name="connsiteX15" fmla="*/ 105692 w 121863"/>
                    <a:gd name="connsiteY15" fmla="*/ 22300 h 88693"/>
                    <a:gd name="connsiteX16" fmla="*/ 101941 w 121863"/>
                    <a:gd name="connsiteY16" fmla="*/ 16509 h 88693"/>
                    <a:gd name="connsiteX17" fmla="*/ 96061 w 121863"/>
                    <a:gd name="connsiteY17" fmla="*/ 13512 h 88693"/>
                    <a:gd name="connsiteX18" fmla="*/ 88457 w 121863"/>
                    <a:gd name="connsiteY18" fmla="*/ 12649 h 88693"/>
                    <a:gd name="connsiteX19" fmla="*/ 80346 w 121863"/>
                    <a:gd name="connsiteY19" fmla="*/ 14122 h 88693"/>
                    <a:gd name="connsiteX20" fmla="*/ 74263 w 121863"/>
                    <a:gd name="connsiteY20" fmla="*/ 18033 h 88693"/>
                    <a:gd name="connsiteX21" fmla="*/ 70259 w 121863"/>
                    <a:gd name="connsiteY21" fmla="*/ 23824 h 88693"/>
                    <a:gd name="connsiteX22" fmla="*/ 68383 w 121863"/>
                    <a:gd name="connsiteY22" fmla="*/ 30936 h 88693"/>
                    <a:gd name="connsiteX23" fmla="*/ 68383 w 121863"/>
                    <a:gd name="connsiteY23" fmla="*/ 88694 h 88693"/>
                    <a:gd name="connsiteX24" fmla="*/ 53429 w 121863"/>
                    <a:gd name="connsiteY24" fmla="*/ 88694 h 88693"/>
                    <a:gd name="connsiteX25" fmla="*/ 53429 w 121863"/>
                    <a:gd name="connsiteY25" fmla="*/ 31495 h 88693"/>
                    <a:gd name="connsiteX26" fmla="*/ 52111 w 121863"/>
                    <a:gd name="connsiteY26" fmla="*/ 22859 h 88693"/>
                    <a:gd name="connsiteX27" fmla="*/ 48360 w 121863"/>
                    <a:gd name="connsiteY27" fmla="*/ 17017 h 88693"/>
                    <a:gd name="connsiteX28" fmla="*/ 42530 w 121863"/>
                    <a:gd name="connsiteY28" fmla="*/ 13716 h 88693"/>
                    <a:gd name="connsiteX29" fmla="*/ 34876 w 121863"/>
                    <a:gd name="connsiteY29" fmla="*/ 12649 h 88693"/>
                    <a:gd name="connsiteX30" fmla="*/ 22102 w 121863"/>
                    <a:gd name="connsiteY30" fmla="*/ 16103 h 88693"/>
                    <a:gd name="connsiteX31" fmla="*/ 14853 w 121863"/>
                    <a:gd name="connsiteY31" fmla="*/ 25094 h 88693"/>
                    <a:gd name="connsiteX32" fmla="*/ 14853 w 121863"/>
                    <a:gd name="connsiteY32" fmla="*/ 88643 h 88693"/>
                    <a:gd name="connsiteX33" fmla="*/ 0 w 121863"/>
                    <a:gd name="connsiteY33" fmla="*/ 88643 h 88693"/>
                    <a:gd name="connsiteX34" fmla="*/ 0 w 121863"/>
                    <a:gd name="connsiteY34" fmla="*/ 1575 h 88693"/>
                    <a:gd name="connsiteX35" fmla="*/ 14042 w 121863"/>
                    <a:gd name="connsiteY35" fmla="*/ 1575 h 8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1863" h="88693">
                      <a:moveTo>
                        <a:pt x="13991" y="1626"/>
                      </a:moveTo>
                      <a:lnTo>
                        <a:pt x="14396" y="11277"/>
                      </a:lnTo>
                      <a:cubicBezTo>
                        <a:pt x="17387" y="7721"/>
                        <a:pt x="21037" y="4978"/>
                        <a:pt x="25295" y="2997"/>
                      </a:cubicBezTo>
                      <a:cubicBezTo>
                        <a:pt x="29553" y="1016"/>
                        <a:pt x="34521" y="0"/>
                        <a:pt x="40199" y="0"/>
                      </a:cubicBezTo>
                      <a:cubicBezTo>
                        <a:pt x="45876" y="0"/>
                        <a:pt x="50793" y="1118"/>
                        <a:pt x="55102" y="3353"/>
                      </a:cubicBezTo>
                      <a:cubicBezTo>
                        <a:pt x="59411" y="5588"/>
                        <a:pt x="62706" y="9144"/>
                        <a:pt x="65038" y="14020"/>
                      </a:cubicBezTo>
                      <a:cubicBezTo>
                        <a:pt x="67927" y="9855"/>
                        <a:pt x="71678" y="6451"/>
                        <a:pt x="76342" y="3861"/>
                      </a:cubicBezTo>
                      <a:cubicBezTo>
                        <a:pt x="81005" y="1270"/>
                        <a:pt x="86430" y="0"/>
                        <a:pt x="92766" y="0"/>
                      </a:cubicBezTo>
                      <a:cubicBezTo>
                        <a:pt x="97430" y="0"/>
                        <a:pt x="101536" y="610"/>
                        <a:pt x="105135" y="1829"/>
                      </a:cubicBezTo>
                      <a:cubicBezTo>
                        <a:pt x="108734" y="3048"/>
                        <a:pt x="111775" y="4927"/>
                        <a:pt x="114259" y="7518"/>
                      </a:cubicBezTo>
                      <a:cubicBezTo>
                        <a:pt x="116743" y="10109"/>
                        <a:pt x="118619" y="13360"/>
                        <a:pt x="119937" y="17322"/>
                      </a:cubicBezTo>
                      <a:cubicBezTo>
                        <a:pt x="121255" y="21284"/>
                        <a:pt x="121863" y="26009"/>
                        <a:pt x="121863" y="31495"/>
                      </a:cubicBezTo>
                      <a:lnTo>
                        <a:pt x="121863" y="88694"/>
                      </a:lnTo>
                      <a:lnTo>
                        <a:pt x="107010" y="88694"/>
                      </a:lnTo>
                      <a:lnTo>
                        <a:pt x="107010" y="31393"/>
                      </a:lnTo>
                      <a:cubicBezTo>
                        <a:pt x="107010" y="27736"/>
                        <a:pt x="106554" y="24739"/>
                        <a:pt x="105692" y="22300"/>
                      </a:cubicBezTo>
                      <a:cubicBezTo>
                        <a:pt x="104831" y="19862"/>
                        <a:pt x="103563" y="17932"/>
                        <a:pt x="101941" y="16509"/>
                      </a:cubicBezTo>
                      <a:cubicBezTo>
                        <a:pt x="100319" y="15036"/>
                        <a:pt x="98393" y="14071"/>
                        <a:pt x="96061" y="13512"/>
                      </a:cubicBezTo>
                      <a:cubicBezTo>
                        <a:pt x="93729" y="12954"/>
                        <a:pt x="91195" y="12649"/>
                        <a:pt x="88457" y="12649"/>
                      </a:cubicBezTo>
                      <a:cubicBezTo>
                        <a:pt x="85416" y="12649"/>
                        <a:pt x="82678" y="13157"/>
                        <a:pt x="80346" y="14122"/>
                      </a:cubicBezTo>
                      <a:cubicBezTo>
                        <a:pt x="78015" y="15087"/>
                        <a:pt x="75987" y="16408"/>
                        <a:pt x="74263" y="18033"/>
                      </a:cubicBezTo>
                      <a:cubicBezTo>
                        <a:pt x="72591" y="19659"/>
                        <a:pt x="71222" y="21589"/>
                        <a:pt x="70259" y="23824"/>
                      </a:cubicBezTo>
                      <a:cubicBezTo>
                        <a:pt x="69296" y="26060"/>
                        <a:pt x="68637" y="28447"/>
                        <a:pt x="68383" y="30936"/>
                      </a:cubicBezTo>
                      <a:lnTo>
                        <a:pt x="68383" y="88694"/>
                      </a:lnTo>
                      <a:lnTo>
                        <a:pt x="53429" y="88694"/>
                      </a:lnTo>
                      <a:lnTo>
                        <a:pt x="53429" y="31495"/>
                      </a:lnTo>
                      <a:cubicBezTo>
                        <a:pt x="53429" y="28091"/>
                        <a:pt x="52973" y="25247"/>
                        <a:pt x="52111" y="22859"/>
                      </a:cubicBezTo>
                      <a:cubicBezTo>
                        <a:pt x="51249" y="20472"/>
                        <a:pt x="49982" y="18541"/>
                        <a:pt x="48360" y="17017"/>
                      </a:cubicBezTo>
                      <a:cubicBezTo>
                        <a:pt x="46738" y="15493"/>
                        <a:pt x="44812" y="14427"/>
                        <a:pt x="42530" y="13716"/>
                      </a:cubicBezTo>
                      <a:cubicBezTo>
                        <a:pt x="40249" y="13004"/>
                        <a:pt x="37715" y="12649"/>
                        <a:pt x="34876" y="12649"/>
                      </a:cubicBezTo>
                      <a:cubicBezTo>
                        <a:pt x="29553" y="12649"/>
                        <a:pt x="25295" y="13817"/>
                        <a:pt x="22102" y="16103"/>
                      </a:cubicBezTo>
                      <a:cubicBezTo>
                        <a:pt x="18908" y="18389"/>
                        <a:pt x="16475" y="21437"/>
                        <a:pt x="14853" y="25094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5704BE0-819C-13E0-5754-0A04715FA070}"/>
                    </a:ext>
                  </a:extLst>
                </p:cNvPr>
                <p:cNvSpPr/>
                <p:nvPr/>
              </p:nvSpPr>
              <p:spPr>
                <a:xfrm>
                  <a:off x="6759174" y="6184808"/>
                  <a:ext cx="73452" cy="122169"/>
                </a:xfrm>
                <a:custGeom>
                  <a:avLst/>
                  <a:gdLst>
                    <a:gd name="connsiteX0" fmla="*/ 73351 w 73452"/>
                    <a:gd name="connsiteY0" fmla="*/ 46125 h 122169"/>
                    <a:gd name="connsiteX1" fmla="*/ 71121 w 73452"/>
                    <a:gd name="connsiteY1" fmla="*/ 63803 h 122169"/>
                    <a:gd name="connsiteX2" fmla="*/ 64581 w 73452"/>
                    <a:gd name="connsiteY2" fmla="*/ 77823 h 122169"/>
                    <a:gd name="connsiteX3" fmla="*/ 54038 w 73452"/>
                    <a:gd name="connsiteY3" fmla="*/ 87017 h 122169"/>
                    <a:gd name="connsiteX4" fmla="*/ 39742 w 73452"/>
                    <a:gd name="connsiteY4" fmla="*/ 90319 h 122169"/>
                    <a:gd name="connsiteX5" fmla="*/ 25397 w 73452"/>
                    <a:gd name="connsiteY5" fmla="*/ 87729 h 122169"/>
                    <a:gd name="connsiteX6" fmla="*/ 14853 w 73452"/>
                    <a:gd name="connsiteY6" fmla="*/ 80261 h 122169"/>
                    <a:gd name="connsiteX7" fmla="*/ 14853 w 73452"/>
                    <a:gd name="connsiteY7" fmla="*/ 122170 h 122169"/>
                    <a:gd name="connsiteX8" fmla="*/ 0 w 73452"/>
                    <a:gd name="connsiteY8" fmla="*/ 122170 h 122169"/>
                    <a:gd name="connsiteX9" fmla="*/ 0 w 73452"/>
                    <a:gd name="connsiteY9" fmla="*/ 1626 h 122169"/>
                    <a:gd name="connsiteX10" fmla="*/ 13586 w 73452"/>
                    <a:gd name="connsiteY10" fmla="*/ 1626 h 122169"/>
                    <a:gd name="connsiteX11" fmla="*/ 14295 w 73452"/>
                    <a:gd name="connsiteY11" fmla="*/ 11277 h 122169"/>
                    <a:gd name="connsiteX12" fmla="*/ 24991 w 73452"/>
                    <a:gd name="connsiteY12" fmla="*/ 2896 h 122169"/>
                    <a:gd name="connsiteX13" fmla="*/ 39540 w 73452"/>
                    <a:gd name="connsiteY13" fmla="*/ 0 h 122169"/>
                    <a:gd name="connsiteX14" fmla="*/ 54038 w 73452"/>
                    <a:gd name="connsiteY14" fmla="*/ 3200 h 122169"/>
                    <a:gd name="connsiteX15" fmla="*/ 64683 w 73452"/>
                    <a:gd name="connsiteY15" fmla="*/ 12242 h 122169"/>
                    <a:gd name="connsiteX16" fmla="*/ 71222 w 73452"/>
                    <a:gd name="connsiteY16" fmla="*/ 26263 h 122169"/>
                    <a:gd name="connsiteX17" fmla="*/ 73453 w 73452"/>
                    <a:gd name="connsiteY17" fmla="*/ 44398 h 122169"/>
                    <a:gd name="connsiteX18" fmla="*/ 73453 w 73452"/>
                    <a:gd name="connsiteY18" fmla="*/ 46074 h 122169"/>
                    <a:gd name="connsiteX19" fmla="*/ 58498 w 73452"/>
                    <a:gd name="connsiteY19" fmla="*/ 44448 h 122169"/>
                    <a:gd name="connsiteX20" fmla="*/ 57130 w 73452"/>
                    <a:gd name="connsiteY20" fmla="*/ 32155 h 122169"/>
                    <a:gd name="connsiteX21" fmla="*/ 52872 w 73452"/>
                    <a:gd name="connsiteY21" fmla="*/ 22047 h 122169"/>
                    <a:gd name="connsiteX22" fmla="*/ 45572 w 73452"/>
                    <a:gd name="connsiteY22" fmla="*/ 15189 h 122169"/>
                    <a:gd name="connsiteX23" fmla="*/ 35028 w 73452"/>
                    <a:gd name="connsiteY23" fmla="*/ 12649 h 122169"/>
                    <a:gd name="connsiteX24" fmla="*/ 28185 w 73452"/>
                    <a:gd name="connsiteY24" fmla="*/ 13512 h 122169"/>
                    <a:gd name="connsiteX25" fmla="*/ 22609 w 73452"/>
                    <a:gd name="connsiteY25" fmla="*/ 16002 h 122169"/>
                    <a:gd name="connsiteX26" fmla="*/ 18198 w 73452"/>
                    <a:gd name="connsiteY26" fmla="*/ 19811 h 122169"/>
                    <a:gd name="connsiteX27" fmla="*/ 14802 w 73452"/>
                    <a:gd name="connsiteY27" fmla="*/ 24586 h 122169"/>
                    <a:gd name="connsiteX28" fmla="*/ 14802 w 73452"/>
                    <a:gd name="connsiteY28" fmla="*/ 66190 h 122169"/>
                    <a:gd name="connsiteX29" fmla="*/ 18198 w 73452"/>
                    <a:gd name="connsiteY29" fmla="*/ 70965 h 122169"/>
                    <a:gd name="connsiteX30" fmla="*/ 22609 w 73452"/>
                    <a:gd name="connsiteY30" fmla="*/ 74724 h 122169"/>
                    <a:gd name="connsiteX31" fmla="*/ 28235 w 73452"/>
                    <a:gd name="connsiteY31" fmla="*/ 77163 h 122169"/>
                    <a:gd name="connsiteX32" fmla="*/ 35231 w 73452"/>
                    <a:gd name="connsiteY32" fmla="*/ 78026 h 122169"/>
                    <a:gd name="connsiteX33" fmla="*/ 45623 w 73452"/>
                    <a:gd name="connsiteY33" fmla="*/ 75435 h 122169"/>
                    <a:gd name="connsiteX34" fmla="*/ 52872 w 73452"/>
                    <a:gd name="connsiteY34" fmla="*/ 68527 h 122169"/>
                    <a:gd name="connsiteX35" fmla="*/ 57130 w 73452"/>
                    <a:gd name="connsiteY35" fmla="*/ 58367 h 122169"/>
                    <a:gd name="connsiteX36" fmla="*/ 58498 w 73452"/>
                    <a:gd name="connsiteY36" fmla="*/ 46023 h 122169"/>
                    <a:gd name="connsiteX37" fmla="*/ 58498 w 73452"/>
                    <a:gd name="connsiteY37" fmla="*/ 44347 h 12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3452" h="122169">
                      <a:moveTo>
                        <a:pt x="73351" y="46125"/>
                      </a:moveTo>
                      <a:cubicBezTo>
                        <a:pt x="73351" y="52525"/>
                        <a:pt x="72591" y="58418"/>
                        <a:pt x="71121" y="63803"/>
                      </a:cubicBezTo>
                      <a:cubicBezTo>
                        <a:pt x="69600" y="69187"/>
                        <a:pt x="67420" y="73861"/>
                        <a:pt x="64581" y="77823"/>
                      </a:cubicBezTo>
                      <a:cubicBezTo>
                        <a:pt x="61743" y="81785"/>
                        <a:pt x="58194" y="84833"/>
                        <a:pt x="54038" y="87017"/>
                      </a:cubicBezTo>
                      <a:cubicBezTo>
                        <a:pt x="49881" y="89202"/>
                        <a:pt x="45116" y="90319"/>
                        <a:pt x="39742" y="90319"/>
                      </a:cubicBezTo>
                      <a:cubicBezTo>
                        <a:pt x="34369" y="90319"/>
                        <a:pt x="29503" y="89456"/>
                        <a:pt x="25397" y="87729"/>
                      </a:cubicBezTo>
                      <a:cubicBezTo>
                        <a:pt x="21291" y="86002"/>
                        <a:pt x="17793" y="83512"/>
                        <a:pt x="14853" y="80261"/>
                      </a:cubicBezTo>
                      <a:lnTo>
                        <a:pt x="14853" y="122170"/>
                      </a:lnTo>
                      <a:lnTo>
                        <a:pt x="0" y="122170"/>
                      </a:lnTo>
                      <a:lnTo>
                        <a:pt x="0" y="1626"/>
                      </a:lnTo>
                      <a:lnTo>
                        <a:pt x="13586" y="1626"/>
                      </a:lnTo>
                      <a:lnTo>
                        <a:pt x="14295" y="11277"/>
                      </a:lnTo>
                      <a:cubicBezTo>
                        <a:pt x="17235" y="7620"/>
                        <a:pt x="20784" y="4826"/>
                        <a:pt x="24991" y="2896"/>
                      </a:cubicBezTo>
                      <a:cubicBezTo>
                        <a:pt x="29199" y="965"/>
                        <a:pt x="34014" y="0"/>
                        <a:pt x="39540" y="0"/>
                      </a:cubicBezTo>
                      <a:cubicBezTo>
                        <a:pt x="45065" y="0"/>
                        <a:pt x="49830" y="1067"/>
                        <a:pt x="54038" y="3200"/>
                      </a:cubicBezTo>
                      <a:cubicBezTo>
                        <a:pt x="58245" y="5334"/>
                        <a:pt x="61793" y="8382"/>
                        <a:pt x="64683" y="12242"/>
                      </a:cubicBezTo>
                      <a:cubicBezTo>
                        <a:pt x="67572" y="16103"/>
                        <a:pt x="69752" y="20777"/>
                        <a:pt x="71222" y="26263"/>
                      </a:cubicBezTo>
                      <a:cubicBezTo>
                        <a:pt x="72692" y="31698"/>
                        <a:pt x="73453" y="37743"/>
                        <a:pt x="73453" y="44398"/>
                      </a:cubicBezTo>
                      <a:lnTo>
                        <a:pt x="73453" y="46074"/>
                      </a:lnTo>
                      <a:close/>
                      <a:moveTo>
                        <a:pt x="58498" y="44448"/>
                      </a:moveTo>
                      <a:cubicBezTo>
                        <a:pt x="58498" y="40080"/>
                        <a:pt x="58042" y="36016"/>
                        <a:pt x="57130" y="32155"/>
                      </a:cubicBezTo>
                      <a:cubicBezTo>
                        <a:pt x="56217" y="28345"/>
                        <a:pt x="54798" y="24942"/>
                        <a:pt x="52872" y="22047"/>
                      </a:cubicBezTo>
                      <a:cubicBezTo>
                        <a:pt x="50945" y="19151"/>
                        <a:pt x="48512" y="16865"/>
                        <a:pt x="45572" y="15189"/>
                      </a:cubicBezTo>
                      <a:cubicBezTo>
                        <a:pt x="42632" y="13512"/>
                        <a:pt x="39134" y="12649"/>
                        <a:pt x="35028" y="12649"/>
                      </a:cubicBezTo>
                      <a:cubicBezTo>
                        <a:pt x="32493" y="12649"/>
                        <a:pt x="30212" y="12954"/>
                        <a:pt x="28185" y="13512"/>
                      </a:cubicBezTo>
                      <a:cubicBezTo>
                        <a:pt x="26157" y="14071"/>
                        <a:pt x="24281" y="14935"/>
                        <a:pt x="22609" y="16002"/>
                      </a:cubicBezTo>
                      <a:cubicBezTo>
                        <a:pt x="20936" y="17068"/>
                        <a:pt x="19466" y="18338"/>
                        <a:pt x="18198" y="19811"/>
                      </a:cubicBezTo>
                      <a:cubicBezTo>
                        <a:pt x="16931" y="21284"/>
                        <a:pt x="15765" y="22859"/>
                        <a:pt x="14802" y="24586"/>
                      </a:cubicBezTo>
                      <a:lnTo>
                        <a:pt x="14802" y="66190"/>
                      </a:lnTo>
                      <a:cubicBezTo>
                        <a:pt x="15765" y="67917"/>
                        <a:pt x="16880" y="69492"/>
                        <a:pt x="18198" y="70965"/>
                      </a:cubicBezTo>
                      <a:cubicBezTo>
                        <a:pt x="19516" y="72438"/>
                        <a:pt x="20936" y="73708"/>
                        <a:pt x="22609" y="74724"/>
                      </a:cubicBezTo>
                      <a:cubicBezTo>
                        <a:pt x="24281" y="75791"/>
                        <a:pt x="26157" y="76604"/>
                        <a:pt x="28235" y="77163"/>
                      </a:cubicBezTo>
                      <a:cubicBezTo>
                        <a:pt x="30314" y="77721"/>
                        <a:pt x="32646" y="78026"/>
                        <a:pt x="35231" y="78026"/>
                      </a:cubicBezTo>
                      <a:cubicBezTo>
                        <a:pt x="39236" y="78026"/>
                        <a:pt x="42733" y="77163"/>
                        <a:pt x="45623" y="75435"/>
                      </a:cubicBezTo>
                      <a:cubicBezTo>
                        <a:pt x="48563" y="73708"/>
                        <a:pt x="50945" y="71422"/>
                        <a:pt x="52872" y="68527"/>
                      </a:cubicBezTo>
                      <a:cubicBezTo>
                        <a:pt x="54798" y="65631"/>
                        <a:pt x="56217" y="62228"/>
                        <a:pt x="57130" y="58367"/>
                      </a:cubicBezTo>
                      <a:cubicBezTo>
                        <a:pt x="58042" y="54456"/>
                        <a:pt x="58498" y="50341"/>
                        <a:pt x="58498" y="46023"/>
                      </a:cubicBezTo>
                      <a:lnTo>
                        <a:pt x="58498" y="443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A3A1DF1B-7637-1AA3-5CEF-30D23E4E1A3B}"/>
                    </a:ext>
                  </a:extLst>
                </p:cNvPr>
                <p:cNvSpPr/>
                <p:nvPr/>
              </p:nvSpPr>
              <p:spPr>
                <a:xfrm>
                  <a:off x="6849050" y="6184758"/>
                  <a:ext cx="71627" cy="90370"/>
                </a:xfrm>
                <a:custGeom>
                  <a:avLst/>
                  <a:gdLst>
                    <a:gd name="connsiteX0" fmla="*/ 56014 w 71627"/>
                    <a:gd name="connsiteY0" fmla="*/ 88745 h 90370"/>
                    <a:gd name="connsiteX1" fmla="*/ 54747 w 71627"/>
                    <a:gd name="connsiteY1" fmla="*/ 84681 h 90370"/>
                    <a:gd name="connsiteX2" fmla="*/ 53936 w 71627"/>
                    <a:gd name="connsiteY2" fmla="*/ 79550 h 90370"/>
                    <a:gd name="connsiteX3" fmla="*/ 49222 w 71627"/>
                    <a:gd name="connsiteY3" fmla="*/ 83716 h 90370"/>
                    <a:gd name="connsiteX4" fmla="*/ 43544 w 71627"/>
                    <a:gd name="connsiteY4" fmla="*/ 87170 h 90370"/>
                    <a:gd name="connsiteX5" fmla="*/ 36853 w 71627"/>
                    <a:gd name="connsiteY5" fmla="*/ 89507 h 90370"/>
                    <a:gd name="connsiteX6" fmla="*/ 29249 w 71627"/>
                    <a:gd name="connsiteY6" fmla="*/ 90370 h 90370"/>
                    <a:gd name="connsiteX7" fmla="*/ 17184 w 71627"/>
                    <a:gd name="connsiteY7" fmla="*/ 88338 h 90370"/>
                    <a:gd name="connsiteX8" fmla="*/ 7959 w 71627"/>
                    <a:gd name="connsiteY8" fmla="*/ 82852 h 90370"/>
                    <a:gd name="connsiteX9" fmla="*/ 2078 w 71627"/>
                    <a:gd name="connsiteY9" fmla="*/ 74673 h 90370"/>
                    <a:gd name="connsiteX10" fmla="*/ 0 w 71627"/>
                    <a:gd name="connsiteY10" fmla="*/ 64565 h 90370"/>
                    <a:gd name="connsiteX11" fmla="*/ 2737 w 71627"/>
                    <a:gd name="connsiteY11" fmla="*/ 52221 h 90370"/>
                    <a:gd name="connsiteX12" fmla="*/ 10544 w 71627"/>
                    <a:gd name="connsiteY12" fmla="*/ 43229 h 90370"/>
                    <a:gd name="connsiteX13" fmla="*/ 22862 w 71627"/>
                    <a:gd name="connsiteY13" fmla="*/ 37743 h 90370"/>
                    <a:gd name="connsiteX14" fmla="*/ 38982 w 71627"/>
                    <a:gd name="connsiteY14" fmla="*/ 35914 h 90370"/>
                    <a:gd name="connsiteX15" fmla="*/ 53733 w 71627"/>
                    <a:gd name="connsiteY15" fmla="*/ 35914 h 90370"/>
                    <a:gd name="connsiteX16" fmla="*/ 53733 w 71627"/>
                    <a:gd name="connsiteY16" fmla="*/ 29057 h 90370"/>
                    <a:gd name="connsiteX17" fmla="*/ 49070 w 71627"/>
                    <a:gd name="connsiteY17" fmla="*/ 16611 h 90370"/>
                    <a:gd name="connsiteX18" fmla="*/ 35332 w 71627"/>
                    <a:gd name="connsiteY18" fmla="*/ 11988 h 90370"/>
                    <a:gd name="connsiteX19" fmla="*/ 27728 w 71627"/>
                    <a:gd name="connsiteY19" fmla="*/ 13106 h 90370"/>
                    <a:gd name="connsiteX20" fmla="*/ 21848 w 71627"/>
                    <a:gd name="connsiteY20" fmla="*/ 16103 h 90370"/>
                    <a:gd name="connsiteX21" fmla="*/ 18046 w 71627"/>
                    <a:gd name="connsiteY21" fmla="*/ 20472 h 90370"/>
                    <a:gd name="connsiteX22" fmla="*/ 16678 w 71627"/>
                    <a:gd name="connsiteY22" fmla="*/ 25704 h 90370"/>
                    <a:gd name="connsiteX23" fmla="*/ 1724 w 71627"/>
                    <a:gd name="connsiteY23" fmla="*/ 25704 h 90370"/>
                    <a:gd name="connsiteX24" fmla="*/ 4157 w 71627"/>
                    <a:gd name="connsiteY24" fmla="*/ 16459 h 90370"/>
                    <a:gd name="connsiteX25" fmla="*/ 11102 w 71627"/>
                    <a:gd name="connsiteY25" fmla="*/ 8229 h 90370"/>
                    <a:gd name="connsiteX26" fmla="*/ 22000 w 71627"/>
                    <a:gd name="connsiteY26" fmla="*/ 2286 h 90370"/>
                    <a:gd name="connsiteX27" fmla="*/ 36245 w 71627"/>
                    <a:gd name="connsiteY27" fmla="*/ 0 h 90370"/>
                    <a:gd name="connsiteX28" fmla="*/ 49272 w 71627"/>
                    <a:gd name="connsiteY28" fmla="*/ 1829 h 90370"/>
                    <a:gd name="connsiteX29" fmla="*/ 59512 w 71627"/>
                    <a:gd name="connsiteY29" fmla="*/ 7315 h 90370"/>
                    <a:gd name="connsiteX30" fmla="*/ 66153 w 71627"/>
                    <a:gd name="connsiteY30" fmla="*/ 16459 h 90370"/>
                    <a:gd name="connsiteX31" fmla="*/ 68586 w 71627"/>
                    <a:gd name="connsiteY31" fmla="*/ 29260 h 90370"/>
                    <a:gd name="connsiteX32" fmla="*/ 68586 w 71627"/>
                    <a:gd name="connsiteY32" fmla="*/ 69746 h 90370"/>
                    <a:gd name="connsiteX33" fmla="*/ 69346 w 71627"/>
                    <a:gd name="connsiteY33" fmla="*/ 79042 h 90370"/>
                    <a:gd name="connsiteX34" fmla="*/ 71628 w 71627"/>
                    <a:gd name="connsiteY34" fmla="*/ 87475 h 90370"/>
                    <a:gd name="connsiteX35" fmla="*/ 71628 w 71627"/>
                    <a:gd name="connsiteY35" fmla="*/ 88745 h 90370"/>
                    <a:gd name="connsiteX36" fmla="*/ 56065 w 71627"/>
                    <a:gd name="connsiteY36" fmla="*/ 88745 h 90370"/>
                    <a:gd name="connsiteX37" fmla="*/ 31378 w 71627"/>
                    <a:gd name="connsiteY37" fmla="*/ 77417 h 90370"/>
                    <a:gd name="connsiteX38" fmla="*/ 38931 w 71627"/>
                    <a:gd name="connsiteY38" fmla="*/ 76299 h 90370"/>
                    <a:gd name="connsiteX39" fmla="*/ 45369 w 71627"/>
                    <a:gd name="connsiteY39" fmla="*/ 73353 h 90370"/>
                    <a:gd name="connsiteX40" fmla="*/ 50388 w 71627"/>
                    <a:gd name="connsiteY40" fmla="*/ 69187 h 90370"/>
                    <a:gd name="connsiteX41" fmla="*/ 53733 w 71627"/>
                    <a:gd name="connsiteY41" fmla="*/ 64361 h 90370"/>
                    <a:gd name="connsiteX42" fmla="*/ 53733 w 71627"/>
                    <a:gd name="connsiteY42" fmla="*/ 46480 h 90370"/>
                    <a:gd name="connsiteX43" fmla="*/ 41365 w 71627"/>
                    <a:gd name="connsiteY43" fmla="*/ 46480 h 90370"/>
                    <a:gd name="connsiteX44" fmla="*/ 21696 w 71627"/>
                    <a:gd name="connsiteY44" fmla="*/ 50443 h 90370"/>
                    <a:gd name="connsiteX45" fmla="*/ 14802 w 71627"/>
                    <a:gd name="connsiteY45" fmla="*/ 62482 h 90370"/>
                    <a:gd name="connsiteX46" fmla="*/ 15867 w 71627"/>
                    <a:gd name="connsiteY46" fmla="*/ 68374 h 90370"/>
                    <a:gd name="connsiteX47" fmla="*/ 19060 w 71627"/>
                    <a:gd name="connsiteY47" fmla="*/ 73099 h 90370"/>
                    <a:gd name="connsiteX48" fmla="*/ 24281 w 71627"/>
                    <a:gd name="connsiteY48" fmla="*/ 76248 h 90370"/>
                    <a:gd name="connsiteX49" fmla="*/ 31480 w 71627"/>
                    <a:gd name="connsiteY49" fmla="*/ 77417 h 90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1627" h="90370">
                      <a:moveTo>
                        <a:pt x="56014" y="88745"/>
                      </a:moveTo>
                      <a:cubicBezTo>
                        <a:pt x="55457" y="87678"/>
                        <a:pt x="55051" y="86306"/>
                        <a:pt x="54747" y="84681"/>
                      </a:cubicBezTo>
                      <a:cubicBezTo>
                        <a:pt x="54443" y="83055"/>
                        <a:pt x="54139" y="81328"/>
                        <a:pt x="53936" y="79550"/>
                      </a:cubicBezTo>
                      <a:cubicBezTo>
                        <a:pt x="52567" y="81023"/>
                        <a:pt x="50996" y="82395"/>
                        <a:pt x="49222" y="83716"/>
                      </a:cubicBezTo>
                      <a:cubicBezTo>
                        <a:pt x="47447" y="85036"/>
                        <a:pt x="45572" y="86205"/>
                        <a:pt x="43544" y="87170"/>
                      </a:cubicBezTo>
                      <a:cubicBezTo>
                        <a:pt x="41517" y="88135"/>
                        <a:pt x="39235" y="88948"/>
                        <a:pt x="36853" y="89507"/>
                      </a:cubicBezTo>
                      <a:cubicBezTo>
                        <a:pt x="34420" y="90065"/>
                        <a:pt x="31885" y="90370"/>
                        <a:pt x="29249" y="90370"/>
                      </a:cubicBezTo>
                      <a:cubicBezTo>
                        <a:pt x="24788" y="90370"/>
                        <a:pt x="20784" y="89710"/>
                        <a:pt x="17184" y="88338"/>
                      </a:cubicBezTo>
                      <a:cubicBezTo>
                        <a:pt x="13585" y="86967"/>
                        <a:pt x="10493" y="85189"/>
                        <a:pt x="7959" y="82852"/>
                      </a:cubicBezTo>
                      <a:cubicBezTo>
                        <a:pt x="5424" y="80515"/>
                        <a:pt x="3447" y="77823"/>
                        <a:pt x="2078" y="74673"/>
                      </a:cubicBezTo>
                      <a:cubicBezTo>
                        <a:pt x="710" y="71524"/>
                        <a:pt x="0" y="68171"/>
                        <a:pt x="0" y="64565"/>
                      </a:cubicBezTo>
                      <a:cubicBezTo>
                        <a:pt x="0" y="59891"/>
                        <a:pt x="912" y="55776"/>
                        <a:pt x="2737" y="52221"/>
                      </a:cubicBezTo>
                      <a:cubicBezTo>
                        <a:pt x="4562" y="48665"/>
                        <a:pt x="7148" y="45668"/>
                        <a:pt x="10544" y="43229"/>
                      </a:cubicBezTo>
                      <a:cubicBezTo>
                        <a:pt x="13940" y="40791"/>
                        <a:pt x="18046" y="39013"/>
                        <a:pt x="22862" y="37743"/>
                      </a:cubicBezTo>
                      <a:cubicBezTo>
                        <a:pt x="27678" y="36473"/>
                        <a:pt x="33051" y="35914"/>
                        <a:pt x="38982" y="35914"/>
                      </a:cubicBezTo>
                      <a:lnTo>
                        <a:pt x="53733" y="35914"/>
                      </a:lnTo>
                      <a:lnTo>
                        <a:pt x="53733" y="29057"/>
                      </a:lnTo>
                      <a:cubicBezTo>
                        <a:pt x="53733" y="23875"/>
                        <a:pt x="52162" y="19710"/>
                        <a:pt x="49070" y="16611"/>
                      </a:cubicBezTo>
                      <a:cubicBezTo>
                        <a:pt x="45978" y="13512"/>
                        <a:pt x="41365" y="11988"/>
                        <a:pt x="35332" y="11988"/>
                      </a:cubicBezTo>
                      <a:cubicBezTo>
                        <a:pt x="32544" y="11988"/>
                        <a:pt x="30009" y="12344"/>
                        <a:pt x="27728" y="13106"/>
                      </a:cubicBezTo>
                      <a:cubicBezTo>
                        <a:pt x="25447" y="13868"/>
                        <a:pt x="23470" y="14884"/>
                        <a:pt x="21848" y="16103"/>
                      </a:cubicBezTo>
                      <a:cubicBezTo>
                        <a:pt x="20226" y="17322"/>
                        <a:pt x="18959" y="18846"/>
                        <a:pt x="18046" y="20472"/>
                      </a:cubicBezTo>
                      <a:cubicBezTo>
                        <a:pt x="17134" y="22097"/>
                        <a:pt x="16678" y="23875"/>
                        <a:pt x="16678" y="25704"/>
                      </a:cubicBezTo>
                      <a:lnTo>
                        <a:pt x="1724" y="25704"/>
                      </a:lnTo>
                      <a:cubicBezTo>
                        <a:pt x="1724" y="22605"/>
                        <a:pt x="2535" y="19507"/>
                        <a:pt x="4157" y="16459"/>
                      </a:cubicBezTo>
                      <a:cubicBezTo>
                        <a:pt x="5779" y="13411"/>
                        <a:pt x="8111" y="10668"/>
                        <a:pt x="11102" y="8229"/>
                      </a:cubicBezTo>
                      <a:cubicBezTo>
                        <a:pt x="14092" y="5791"/>
                        <a:pt x="17742" y="3810"/>
                        <a:pt x="22000" y="2286"/>
                      </a:cubicBezTo>
                      <a:cubicBezTo>
                        <a:pt x="26258" y="762"/>
                        <a:pt x="31023" y="0"/>
                        <a:pt x="36245" y="0"/>
                      </a:cubicBezTo>
                      <a:cubicBezTo>
                        <a:pt x="40959" y="0"/>
                        <a:pt x="45319" y="610"/>
                        <a:pt x="49272" y="1829"/>
                      </a:cubicBezTo>
                      <a:cubicBezTo>
                        <a:pt x="53277" y="3048"/>
                        <a:pt x="56673" y="4877"/>
                        <a:pt x="59512" y="7315"/>
                      </a:cubicBezTo>
                      <a:cubicBezTo>
                        <a:pt x="62351" y="9753"/>
                        <a:pt x="64581" y="12801"/>
                        <a:pt x="66153" y="16459"/>
                      </a:cubicBezTo>
                      <a:cubicBezTo>
                        <a:pt x="67724" y="20116"/>
                        <a:pt x="68586" y="24383"/>
                        <a:pt x="68586" y="29260"/>
                      </a:cubicBezTo>
                      <a:lnTo>
                        <a:pt x="68586" y="69746"/>
                      </a:lnTo>
                      <a:cubicBezTo>
                        <a:pt x="68586" y="72692"/>
                        <a:pt x="68839" y="75791"/>
                        <a:pt x="69346" y="79042"/>
                      </a:cubicBezTo>
                      <a:cubicBezTo>
                        <a:pt x="69853" y="82293"/>
                        <a:pt x="70614" y="85087"/>
                        <a:pt x="71628" y="87475"/>
                      </a:cubicBezTo>
                      <a:lnTo>
                        <a:pt x="71628" y="88745"/>
                      </a:lnTo>
                      <a:lnTo>
                        <a:pt x="56065" y="88745"/>
                      </a:lnTo>
                      <a:close/>
                      <a:moveTo>
                        <a:pt x="31378" y="77417"/>
                      </a:moveTo>
                      <a:cubicBezTo>
                        <a:pt x="34065" y="77417"/>
                        <a:pt x="36549" y="77061"/>
                        <a:pt x="38931" y="76299"/>
                      </a:cubicBezTo>
                      <a:cubicBezTo>
                        <a:pt x="41263" y="75537"/>
                        <a:pt x="43443" y="74572"/>
                        <a:pt x="45369" y="73353"/>
                      </a:cubicBezTo>
                      <a:cubicBezTo>
                        <a:pt x="47295" y="72134"/>
                        <a:pt x="48968" y="70762"/>
                        <a:pt x="50388" y="69187"/>
                      </a:cubicBezTo>
                      <a:cubicBezTo>
                        <a:pt x="51807" y="67612"/>
                        <a:pt x="52922" y="66038"/>
                        <a:pt x="53733" y="64361"/>
                      </a:cubicBezTo>
                      <a:lnTo>
                        <a:pt x="53733" y="46480"/>
                      </a:lnTo>
                      <a:lnTo>
                        <a:pt x="41365" y="46480"/>
                      </a:lnTo>
                      <a:cubicBezTo>
                        <a:pt x="32848" y="46480"/>
                        <a:pt x="26309" y="47801"/>
                        <a:pt x="21696" y="50443"/>
                      </a:cubicBezTo>
                      <a:cubicBezTo>
                        <a:pt x="17083" y="53084"/>
                        <a:pt x="14802" y="57097"/>
                        <a:pt x="14802" y="62482"/>
                      </a:cubicBezTo>
                      <a:cubicBezTo>
                        <a:pt x="14802" y="64565"/>
                        <a:pt x="15157" y="66546"/>
                        <a:pt x="15867" y="68374"/>
                      </a:cubicBezTo>
                      <a:cubicBezTo>
                        <a:pt x="16576" y="70203"/>
                        <a:pt x="17641" y="71778"/>
                        <a:pt x="19060" y="73099"/>
                      </a:cubicBezTo>
                      <a:cubicBezTo>
                        <a:pt x="20480" y="74419"/>
                        <a:pt x="22203" y="75435"/>
                        <a:pt x="24281" y="76248"/>
                      </a:cubicBezTo>
                      <a:cubicBezTo>
                        <a:pt x="26360" y="77061"/>
                        <a:pt x="28742" y="77417"/>
                        <a:pt x="31480" y="774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1ACED872-C33C-4B3A-BADA-CFCBC6DC174A}"/>
                    </a:ext>
                  </a:extLst>
                </p:cNvPr>
                <p:cNvSpPr/>
                <p:nvPr/>
              </p:nvSpPr>
              <p:spPr>
                <a:xfrm>
                  <a:off x="6940904" y="6184808"/>
                  <a:ext cx="68332" cy="88642"/>
                </a:xfrm>
                <a:custGeom>
                  <a:avLst/>
                  <a:gdLst>
                    <a:gd name="connsiteX0" fmla="*/ 13991 w 68332"/>
                    <a:gd name="connsiteY0" fmla="*/ 1626 h 88642"/>
                    <a:gd name="connsiteX1" fmla="*/ 14498 w 68332"/>
                    <a:gd name="connsiteY1" fmla="*/ 12547 h 88642"/>
                    <a:gd name="connsiteX2" fmla="*/ 25752 w 68332"/>
                    <a:gd name="connsiteY2" fmla="*/ 3353 h 88642"/>
                    <a:gd name="connsiteX3" fmla="*/ 40503 w 68332"/>
                    <a:gd name="connsiteY3" fmla="*/ 0 h 88642"/>
                    <a:gd name="connsiteX4" fmla="*/ 52010 w 68332"/>
                    <a:gd name="connsiteY4" fmla="*/ 1727 h 88642"/>
                    <a:gd name="connsiteX5" fmla="*/ 60779 w 68332"/>
                    <a:gd name="connsiteY5" fmla="*/ 7264 h 88642"/>
                    <a:gd name="connsiteX6" fmla="*/ 66356 w 68332"/>
                    <a:gd name="connsiteY6" fmla="*/ 17068 h 88642"/>
                    <a:gd name="connsiteX7" fmla="*/ 68333 w 68332"/>
                    <a:gd name="connsiteY7" fmla="*/ 31597 h 88642"/>
                    <a:gd name="connsiteX8" fmla="*/ 68333 w 68332"/>
                    <a:gd name="connsiteY8" fmla="*/ 88643 h 88642"/>
                    <a:gd name="connsiteX9" fmla="*/ 53480 w 68332"/>
                    <a:gd name="connsiteY9" fmla="*/ 88643 h 88642"/>
                    <a:gd name="connsiteX10" fmla="*/ 53480 w 68332"/>
                    <a:gd name="connsiteY10" fmla="*/ 31444 h 88642"/>
                    <a:gd name="connsiteX11" fmla="*/ 52365 w 68332"/>
                    <a:gd name="connsiteY11" fmla="*/ 22808 h 88642"/>
                    <a:gd name="connsiteX12" fmla="*/ 49019 w 68332"/>
                    <a:gd name="connsiteY12" fmla="*/ 16967 h 88642"/>
                    <a:gd name="connsiteX13" fmla="*/ 43544 w 68332"/>
                    <a:gd name="connsiteY13" fmla="*/ 13665 h 88642"/>
                    <a:gd name="connsiteX14" fmla="*/ 36042 w 68332"/>
                    <a:gd name="connsiteY14" fmla="*/ 12598 h 88642"/>
                    <a:gd name="connsiteX15" fmla="*/ 23369 w 68332"/>
                    <a:gd name="connsiteY15" fmla="*/ 16459 h 88642"/>
                    <a:gd name="connsiteX16" fmla="*/ 14853 w 68332"/>
                    <a:gd name="connsiteY16" fmla="*/ 26618 h 88642"/>
                    <a:gd name="connsiteX17" fmla="*/ 14853 w 68332"/>
                    <a:gd name="connsiteY17" fmla="*/ 88643 h 88642"/>
                    <a:gd name="connsiteX18" fmla="*/ 0 w 68332"/>
                    <a:gd name="connsiteY18" fmla="*/ 88643 h 88642"/>
                    <a:gd name="connsiteX19" fmla="*/ 0 w 68332"/>
                    <a:gd name="connsiteY19" fmla="*/ 1575 h 88642"/>
                    <a:gd name="connsiteX20" fmla="*/ 14042 w 68332"/>
                    <a:gd name="connsiteY20" fmla="*/ 1575 h 8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332" h="88642">
                      <a:moveTo>
                        <a:pt x="13991" y="1626"/>
                      </a:moveTo>
                      <a:lnTo>
                        <a:pt x="14498" y="12547"/>
                      </a:lnTo>
                      <a:cubicBezTo>
                        <a:pt x="17590" y="8636"/>
                        <a:pt x="21341" y="5537"/>
                        <a:pt x="25752" y="3353"/>
                      </a:cubicBezTo>
                      <a:cubicBezTo>
                        <a:pt x="30162" y="1118"/>
                        <a:pt x="35079" y="0"/>
                        <a:pt x="40503" y="0"/>
                      </a:cubicBezTo>
                      <a:cubicBezTo>
                        <a:pt x="44710" y="0"/>
                        <a:pt x="48563" y="559"/>
                        <a:pt x="52010" y="1727"/>
                      </a:cubicBezTo>
                      <a:cubicBezTo>
                        <a:pt x="55457" y="2896"/>
                        <a:pt x="58346" y="4724"/>
                        <a:pt x="60779" y="7264"/>
                      </a:cubicBezTo>
                      <a:cubicBezTo>
                        <a:pt x="63213" y="9804"/>
                        <a:pt x="65038" y="13106"/>
                        <a:pt x="66356" y="17068"/>
                      </a:cubicBezTo>
                      <a:cubicBezTo>
                        <a:pt x="67674" y="21030"/>
                        <a:pt x="68333" y="25907"/>
                        <a:pt x="68333" y="31597"/>
                      </a:cubicBezTo>
                      <a:lnTo>
                        <a:pt x="68333" y="88643"/>
                      </a:lnTo>
                      <a:lnTo>
                        <a:pt x="53480" y="88643"/>
                      </a:lnTo>
                      <a:lnTo>
                        <a:pt x="53480" y="31444"/>
                      </a:lnTo>
                      <a:cubicBezTo>
                        <a:pt x="53480" y="28041"/>
                        <a:pt x="53125" y="25196"/>
                        <a:pt x="52365" y="22808"/>
                      </a:cubicBezTo>
                      <a:cubicBezTo>
                        <a:pt x="51604" y="20421"/>
                        <a:pt x="50489" y="18491"/>
                        <a:pt x="49019" y="16967"/>
                      </a:cubicBezTo>
                      <a:cubicBezTo>
                        <a:pt x="47549" y="15443"/>
                        <a:pt x="45724" y="14376"/>
                        <a:pt x="43544" y="13665"/>
                      </a:cubicBezTo>
                      <a:cubicBezTo>
                        <a:pt x="41365" y="12954"/>
                        <a:pt x="38881" y="12598"/>
                        <a:pt x="36042" y="12598"/>
                      </a:cubicBezTo>
                      <a:cubicBezTo>
                        <a:pt x="31226" y="12598"/>
                        <a:pt x="26968" y="13868"/>
                        <a:pt x="23369" y="16459"/>
                      </a:cubicBezTo>
                      <a:cubicBezTo>
                        <a:pt x="19770" y="19049"/>
                        <a:pt x="16880" y="22402"/>
                        <a:pt x="14853" y="26618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9639E0DF-79A2-3401-52CD-57798F0578CB}"/>
                    </a:ext>
                  </a:extLst>
                </p:cNvPr>
                <p:cNvGrpSpPr/>
                <p:nvPr/>
              </p:nvGrpSpPr>
              <p:grpSpPr>
                <a:xfrm>
                  <a:off x="5699715" y="6184758"/>
                  <a:ext cx="160236" cy="90370"/>
                  <a:chOff x="5699715" y="6184758"/>
                  <a:chExt cx="160236" cy="90370"/>
                </a:xfrm>
                <a:solidFill>
                  <a:schemeClr val="bg1"/>
                </a:solidFill>
              </p:grpSpPr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364D9192-DFCD-C6D1-EA5C-90CF8924F5B3}"/>
                      </a:ext>
                    </a:extLst>
                  </p:cNvPr>
                  <p:cNvSpPr/>
                  <p:nvPr/>
                </p:nvSpPr>
                <p:spPr>
                  <a:xfrm>
                    <a:off x="5699715" y="6184758"/>
                    <a:ext cx="71627" cy="90370"/>
                  </a:xfrm>
                  <a:custGeom>
                    <a:avLst/>
                    <a:gdLst>
                      <a:gd name="connsiteX0" fmla="*/ 56014 w 71627"/>
                      <a:gd name="connsiteY0" fmla="*/ 88745 h 90370"/>
                      <a:gd name="connsiteX1" fmla="*/ 54747 w 71627"/>
                      <a:gd name="connsiteY1" fmla="*/ 84681 h 90370"/>
                      <a:gd name="connsiteX2" fmla="*/ 53936 w 71627"/>
                      <a:gd name="connsiteY2" fmla="*/ 79550 h 90370"/>
                      <a:gd name="connsiteX3" fmla="*/ 49222 w 71627"/>
                      <a:gd name="connsiteY3" fmla="*/ 83716 h 90370"/>
                      <a:gd name="connsiteX4" fmla="*/ 43544 w 71627"/>
                      <a:gd name="connsiteY4" fmla="*/ 87170 h 90370"/>
                      <a:gd name="connsiteX5" fmla="*/ 36853 w 71627"/>
                      <a:gd name="connsiteY5" fmla="*/ 89507 h 90370"/>
                      <a:gd name="connsiteX6" fmla="*/ 29249 w 71627"/>
                      <a:gd name="connsiteY6" fmla="*/ 90370 h 90370"/>
                      <a:gd name="connsiteX7" fmla="*/ 17185 w 71627"/>
                      <a:gd name="connsiteY7" fmla="*/ 88338 h 90370"/>
                      <a:gd name="connsiteX8" fmla="*/ 7959 w 71627"/>
                      <a:gd name="connsiteY8" fmla="*/ 82852 h 90370"/>
                      <a:gd name="connsiteX9" fmla="*/ 2078 w 71627"/>
                      <a:gd name="connsiteY9" fmla="*/ 74673 h 90370"/>
                      <a:gd name="connsiteX10" fmla="*/ 0 w 71627"/>
                      <a:gd name="connsiteY10" fmla="*/ 64565 h 90370"/>
                      <a:gd name="connsiteX11" fmla="*/ 2737 w 71627"/>
                      <a:gd name="connsiteY11" fmla="*/ 52221 h 90370"/>
                      <a:gd name="connsiteX12" fmla="*/ 10544 w 71627"/>
                      <a:gd name="connsiteY12" fmla="*/ 43229 h 90370"/>
                      <a:gd name="connsiteX13" fmla="*/ 22862 w 71627"/>
                      <a:gd name="connsiteY13" fmla="*/ 37743 h 90370"/>
                      <a:gd name="connsiteX14" fmla="*/ 38982 w 71627"/>
                      <a:gd name="connsiteY14" fmla="*/ 35914 h 90370"/>
                      <a:gd name="connsiteX15" fmla="*/ 53733 w 71627"/>
                      <a:gd name="connsiteY15" fmla="*/ 35914 h 90370"/>
                      <a:gd name="connsiteX16" fmla="*/ 53733 w 71627"/>
                      <a:gd name="connsiteY16" fmla="*/ 29057 h 90370"/>
                      <a:gd name="connsiteX17" fmla="*/ 49070 w 71627"/>
                      <a:gd name="connsiteY17" fmla="*/ 16611 h 90370"/>
                      <a:gd name="connsiteX18" fmla="*/ 35332 w 71627"/>
                      <a:gd name="connsiteY18" fmla="*/ 11988 h 90370"/>
                      <a:gd name="connsiteX19" fmla="*/ 27728 w 71627"/>
                      <a:gd name="connsiteY19" fmla="*/ 13106 h 90370"/>
                      <a:gd name="connsiteX20" fmla="*/ 21848 w 71627"/>
                      <a:gd name="connsiteY20" fmla="*/ 16103 h 90370"/>
                      <a:gd name="connsiteX21" fmla="*/ 18046 w 71627"/>
                      <a:gd name="connsiteY21" fmla="*/ 20472 h 90370"/>
                      <a:gd name="connsiteX22" fmla="*/ 16678 w 71627"/>
                      <a:gd name="connsiteY22" fmla="*/ 25704 h 90370"/>
                      <a:gd name="connsiteX23" fmla="*/ 1724 w 71627"/>
                      <a:gd name="connsiteY23" fmla="*/ 25704 h 90370"/>
                      <a:gd name="connsiteX24" fmla="*/ 4157 w 71627"/>
                      <a:gd name="connsiteY24" fmla="*/ 16459 h 90370"/>
                      <a:gd name="connsiteX25" fmla="*/ 11101 w 71627"/>
                      <a:gd name="connsiteY25" fmla="*/ 8229 h 90370"/>
                      <a:gd name="connsiteX26" fmla="*/ 22000 w 71627"/>
                      <a:gd name="connsiteY26" fmla="*/ 2286 h 90370"/>
                      <a:gd name="connsiteX27" fmla="*/ 36245 w 71627"/>
                      <a:gd name="connsiteY27" fmla="*/ 0 h 90370"/>
                      <a:gd name="connsiteX28" fmla="*/ 49272 w 71627"/>
                      <a:gd name="connsiteY28" fmla="*/ 1829 h 90370"/>
                      <a:gd name="connsiteX29" fmla="*/ 59512 w 71627"/>
                      <a:gd name="connsiteY29" fmla="*/ 7315 h 90370"/>
                      <a:gd name="connsiteX30" fmla="*/ 66153 w 71627"/>
                      <a:gd name="connsiteY30" fmla="*/ 16459 h 90370"/>
                      <a:gd name="connsiteX31" fmla="*/ 68586 w 71627"/>
                      <a:gd name="connsiteY31" fmla="*/ 29260 h 90370"/>
                      <a:gd name="connsiteX32" fmla="*/ 68586 w 71627"/>
                      <a:gd name="connsiteY32" fmla="*/ 69746 h 90370"/>
                      <a:gd name="connsiteX33" fmla="*/ 69346 w 71627"/>
                      <a:gd name="connsiteY33" fmla="*/ 79042 h 90370"/>
                      <a:gd name="connsiteX34" fmla="*/ 71627 w 71627"/>
                      <a:gd name="connsiteY34" fmla="*/ 87475 h 90370"/>
                      <a:gd name="connsiteX35" fmla="*/ 71627 w 71627"/>
                      <a:gd name="connsiteY35" fmla="*/ 88745 h 90370"/>
                      <a:gd name="connsiteX36" fmla="*/ 56065 w 71627"/>
                      <a:gd name="connsiteY36" fmla="*/ 88745 h 90370"/>
                      <a:gd name="connsiteX37" fmla="*/ 31378 w 71627"/>
                      <a:gd name="connsiteY37" fmla="*/ 77417 h 90370"/>
                      <a:gd name="connsiteX38" fmla="*/ 38931 w 71627"/>
                      <a:gd name="connsiteY38" fmla="*/ 76299 h 90370"/>
                      <a:gd name="connsiteX39" fmla="*/ 45369 w 71627"/>
                      <a:gd name="connsiteY39" fmla="*/ 73353 h 90370"/>
                      <a:gd name="connsiteX40" fmla="*/ 50388 w 71627"/>
                      <a:gd name="connsiteY40" fmla="*/ 69187 h 90370"/>
                      <a:gd name="connsiteX41" fmla="*/ 53733 w 71627"/>
                      <a:gd name="connsiteY41" fmla="*/ 64361 h 90370"/>
                      <a:gd name="connsiteX42" fmla="*/ 53733 w 71627"/>
                      <a:gd name="connsiteY42" fmla="*/ 46480 h 90370"/>
                      <a:gd name="connsiteX43" fmla="*/ 41364 w 71627"/>
                      <a:gd name="connsiteY43" fmla="*/ 46480 h 90370"/>
                      <a:gd name="connsiteX44" fmla="*/ 21696 w 71627"/>
                      <a:gd name="connsiteY44" fmla="*/ 50443 h 90370"/>
                      <a:gd name="connsiteX45" fmla="*/ 14802 w 71627"/>
                      <a:gd name="connsiteY45" fmla="*/ 62482 h 90370"/>
                      <a:gd name="connsiteX46" fmla="*/ 15866 w 71627"/>
                      <a:gd name="connsiteY46" fmla="*/ 68374 h 90370"/>
                      <a:gd name="connsiteX47" fmla="*/ 19060 w 71627"/>
                      <a:gd name="connsiteY47" fmla="*/ 73099 h 90370"/>
                      <a:gd name="connsiteX48" fmla="*/ 24281 w 71627"/>
                      <a:gd name="connsiteY48" fmla="*/ 76248 h 90370"/>
                      <a:gd name="connsiteX49" fmla="*/ 31480 w 71627"/>
                      <a:gd name="connsiteY49" fmla="*/ 77417 h 9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1627" h="90370">
                        <a:moveTo>
                          <a:pt x="56014" y="88745"/>
                        </a:moveTo>
                        <a:cubicBezTo>
                          <a:pt x="55457" y="87678"/>
                          <a:pt x="55051" y="86306"/>
                          <a:pt x="54747" y="84681"/>
                        </a:cubicBezTo>
                        <a:cubicBezTo>
                          <a:pt x="54443" y="83055"/>
                          <a:pt x="54139" y="81328"/>
                          <a:pt x="53936" y="79550"/>
                        </a:cubicBezTo>
                        <a:cubicBezTo>
                          <a:pt x="52567" y="81023"/>
                          <a:pt x="50996" y="82395"/>
                          <a:pt x="49222" y="83716"/>
                        </a:cubicBezTo>
                        <a:cubicBezTo>
                          <a:pt x="47448" y="85036"/>
                          <a:pt x="45572" y="86205"/>
                          <a:pt x="43544" y="87170"/>
                        </a:cubicBezTo>
                        <a:cubicBezTo>
                          <a:pt x="41517" y="88135"/>
                          <a:pt x="39235" y="88948"/>
                          <a:pt x="36853" y="89507"/>
                        </a:cubicBezTo>
                        <a:cubicBezTo>
                          <a:pt x="34420" y="90065"/>
                          <a:pt x="31885" y="90370"/>
                          <a:pt x="29249" y="90370"/>
                        </a:cubicBezTo>
                        <a:cubicBezTo>
                          <a:pt x="24788" y="90370"/>
                          <a:pt x="20784" y="89710"/>
                          <a:pt x="17185" y="88338"/>
                        </a:cubicBezTo>
                        <a:cubicBezTo>
                          <a:pt x="13585" y="86967"/>
                          <a:pt x="10493" y="85189"/>
                          <a:pt x="7959" y="82852"/>
                        </a:cubicBezTo>
                        <a:cubicBezTo>
                          <a:pt x="5424" y="80515"/>
                          <a:pt x="3447" y="77823"/>
                          <a:pt x="2078" y="74673"/>
                        </a:cubicBezTo>
                        <a:cubicBezTo>
                          <a:pt x="710" y="71524"/>
                          <a:pt x="0" y="68171"/>
                          <a:pt x="0" y="64565"/>
                        </a:cubicBezTo>
                        <a:cubicBezTo>
                          <a:pt x="0" y="59891"/>
                          <a:pt x="912" y="55776"/>
                          <a:pt x="2737" y="52221"/>
                        </a:cubicBezTo>
                        <a:cubicBezTo>
                          <a:pt x="4562" y="48665"/>
                          <a:pt x="7147" y="45668"/>
                          <a:pt x="10544" y="43229"/>
                        </a:cubicBezTo>
                        <a:cubicBezTo>
                          <a:pt x="13940" y="40791"/>
                          <a:pt x="18046" y="39013"/>
                          <a:pt x="22862" y="37743"/>
                        </a:cubicBezTo>
                        <a:cubicBezTo>
                          <a:pt x="27678" y="36473"/>
                          <a:pt x="33051" y="35914"/>
                          <a:pt x="38982" y="35914"/>
                        </a:cubicBezTo>
                        <a:lnTo>
                          <a:pt x="53733" y="35914"/>
                        </a:lnTo>
                        <a:lnTo>
                          <a:pt x="53733" y="29057"/>
                        </a:lnTo>
                        <a:cubicBezTo>
                          <a:pt x="53733" y="23875"/>
                          <a:pt x="52162" y="19710"/>
                          <a:pt x="49070" y="16611"/>
                        </a:cubicBezTo>
                        <a:cubicBezTo>
                          <a:pt x="45977" y="13512"/>
                          <a:pt x="41364" y="11988"/>
                          <a:pt x="35332" y="11988"/>
                        </a:cubicBezTo>
                        <a:cubicBezTo>
                          <a:pt x="32544" y="11988"/>
                          <a:pt x="30010" y="12344"/>
                          <a:pt x="27728" y="13106"/>
                        </a:cubicBezTo>
                        <a:cubicBezTo>
                          <a:pt x="25447" y="13868"/>
                          <a:pt x="23470" y="14884"/>
                          <a:pt x="21848" y="16103"/>
                        </a:cubicBezTo>
                        <a:cubicBezTo>
                          <a:pt x="20226" y="17322"/>
                          <a:pt x="18959" y="18846"/>
                          <a:pt x="18046" y="20472"/>
                        </a:cubicBezTo>
                        <a:cubicBezTo>
                          <a:pt x="17134" y="22097"/>
                          <a:pt x="16678" y="23875"/>
                          <a:pt x="16678" y="25704"/>
                        </a:cubicBezTo>
                        <a:lnTo>
                          <a:pt x="1724" y="25704"/>
                        </a:lnTo>
                        <a:cubicBezTo>
                          <a:pt x="1724" y="22605"/>
                          <a:pt x="2535" y="19507"/>
                          <a:pt x="4157" y="16459"/>
                        </a:cubicBezTo>
                        <a:cubicBezTo>
                          <a:pt x="5779" y="13411"/>
                          <a:pt x="8111" y="10668"/>
                          <a:pt x="11101" y="8229"/>
                        </a:cubicBezTo>
                        <a:cubicBezTo>
                          <a:pt x="14092" y="5791"/>
                          <a:pt x="17742" y="3810"/>
                          <a:pt x="22000" y="2286"/>
                        </a:cubicBezTo>
                        <a:cubicBezTo>
                          <a:pt x="26258" y="762"/>
                          <a:pt x="31023" y="0"/>
                          <a:pt x="36245" y="0"/>
                        </a:cubicBezTo>
                        <a:cubicBezTo>
                          <a:pt x="40959" y="0"/>
                          <a:pt x="45318" y="610"/>
                          <a:pt x="49272" y="1829"/>
                        </a:cubicBezTo>
                        <a:cubicBezTo>
                          <a:pt x="53226" y="3048"/>
                          <a:pt x="56673" y="4877"/>
                          <a:pt x="59512" y="7315"/>
                        </a:cubicBezTo>
                        <a:cubicBezTo>
                          <a:pt x="62351" y="9753"/>
                          <a:pt x="64581" y="12801"/>
                          <a:pt x="66153" y="16459"/>
                        </a:cubicBezTo>
                        <a:cubicBezTo>
                          <a:pt x="67775" y="20116"/>
                          <a:pt x="68586" y="24383"/>
                          <a:pt x="68586" y="29260"/>
                        </a:cubicBezTo>
                        <a:lnTo>
                          <a:pt x="68586" y="69746"/>
                        </a:lnTo>
                        <a:cubicBezTo>
                          <a:pt x="68586" y="72692"/>
                          <a:pt x="68839" y="75791"/>
                          <a:pt x="69346" y="79042"/>
                        </a:cubicBezTo>
                        <a:cubicBezTo>
                          <a:pt x="69853" y="82293"/>
                          <a:pt x="70614" y="85087"/>
                          <a:pt x="71627" y="87475"/>
                        </a:cubicBezTo>
                        <a:lnTo>
                          <a:pt x="71627" y="88745"/>
                        </a:lnTo>
                        <a:lnTo>
                          <a:pt x="56065" y="88745"/>
                        </a:lnTo>
                        <a:close/>
                        <a:moveTo>
                          <a:pt x="31378" y="77417"/>
                        </a:moveTo>
                        <a:cubicBezTo>
                          <a:pt x="34065" y="77417"/>
                          <a:pt x="36549" y="77061"/>
                          <a:pt x="38931" y="76299"/>
                        </a:cubicBezTo>
                        <a:cubicBezTo>
                          <a:pt x="41263" y="75537"/>
                          <a:pt x="43443" y="74572"/>
                          <a:pt x="45369" y="73353"/>
                        </a:cubicBezTo>
                        <a:cubicBezTo>
                          <a:pt x="47295" y="72134"/>
                          <a:pt x="48968" y="70762"/>
                          <a:pt x="50388" y="69187"/>
                        </a:cubicBezTo>
                        <a:cubicBezTo>
                          <a:pt x="51807" y="67612"/>
                          <a:pt x="52922" y="66038"/>
                          <a:pt x="53733" y="64361"/>
                        </a:cubicBezTo>
                        <a:lnTo>
                          <a:pt x="53733" y="46480"/>
                        </a:lnTo>
                        <a:lnTo>
                          <a:pt x="41364" y="46480"/>
                        </a:lnTo>
                        <a:cubicBezTo>
                          <a:pt x="32848" y="46480"/>
                          <a:pt x="26309" y="47801"/>
                          <a:pt x="21696" y="50443"/>
                        </a:cubicBezTo>
                        <a:cubicBezTo>
                          <a:pt x="17083" y="53084"/>
                          <a:pt x="14802" y="57097"/>
                          <a:pt x="14802" y="62482"/>
                        </a:cubicBezTo>
                        <a:cubicBezTo>
                          <a:pt x="14802" y="64565"/>
                          <a:pt x="15157" y="66546"/>
                          <a:pt x="15866" y="68374"/>
                        </a:cubicBezTo>
                        <a:cubicBezTo>
                          <a:pt x="16576" y="70203"/>
                          <a:pt x="17641" y="71778"/>
                          <a:pt x="19060" y="73099"/>
                        </a:cubicBezTo>
                        <a:cubicBezTo>
                          <a:pt x="20479" y="74419"/>
                          <a:pt x="22203" y="75435"/>
                          <a:pt x="24281" y="76248"/>
                        </a:cubicBezTo>
                        <a:cubicBezTo>
                          <a:pt x="26360" y="77061"/>
                          <a:pt x="28742" y="77417"/>
                          <a:pt x="31480" y="7741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BA9F5FD-5338-B11D-FC5D-D794E11067AC}"/>
                      </a:ext>
                    </a:extLst>
                  </p:cNvPr>
                  <p:cNvSpPr/>
                  <p:nvPr/>
                </p:nvSpPr>
                <p:spPr>
                  <a:xfrm>
                    <a:off x="5791619" y="6184808"/>
                    <a:ext cx="68332" cy="88642"/>
                  </a:xfrm>
                  <a:custGeom>
                    <a:avLst/>
                    <a:gdLst>
                      <a:gd name="connsiteX0" fmla="*/ 13991 w 68332"/>
                      <a:gd name="connsiteY0" fmla="*/ 1626 h 88642"/>
                      <a:gd name="connsiteX1" fmla="*/ 14498 w 68332"/>
                      <a:gd name="connsiteY1" fmla="*/ 12547 h 88642"/>
                      <a:gd name="connsiteX2" fmla="*/ 25751 w 68332"/>
                      <a:gd name="connsiteY2" fmla="*/ 3353 h 88642"/>
                      <a:gd name="connsiteX3" fmla="*/ 40503 w 68332"/>
                      <a:gd name="connsiteY3" fmla="*/ 0 h 88642"/>
                      <a:gd name="connsiteX4" fmla="*/ 52010 w 68332"/>
                      <a:gd name="connsiteY4" fmla="*/ 1727 h 88642"/>
                      <a:gd name="connsiteX5" fmla="*/ 60780 w 68332"/>
                      <a:gd name="connsiteY5" fmla="*/ 7264 h 88642"/>
                      <a:gd name="connsiteX6" fmla="*/ 66356 w 68332"/>
                      <a:gd name="connsiteY6" fmla="*/ 17068 h 88642"/>
                      <a:gd name="connsiteX7" fmla="*/ 68333 w 68332"/>
                      <a:gd name="connsiteY7" fmla="*/ 31597 h 88642"/>
                      <a:gd name="connsiteX8" fmla="*/ 68333 w 68332"/>
                      <a:gd name="connsiteY8" fmla="*/ 88643 h 88642"/>
                      <a:gd name="connsiteX9" fmla="*/ 53480 w 68332"/>
                      <a:gd name="connsiteY9" fmla="*/ 88643 h 88642"/>
                      <a:gd name="connsiteX10" fmla="*/ 53480 w 68332"/>
                      <a:gd name="connsiteY10" fmla="*/ 31444 h 88642"/>
                      <a:gd name="connsiteX11" fmla="*/ 52365 w 68332"/>
                      <a:gd name="connsiteY11" fmla="*/ 22808 h 88642"/>
                      <a:gd name="connsiteX12" fmla="*/ 49019 w 68332"/>
                      <a:gd name="connsiteY12" fmla="*/ 16967 h 88642"/>
                      <a:gd name="connsiteX13" fmla="*/ 43544 w 68332"/>
                      <a:gd name="connsiteY13" fmla="*/ 13665 h 88642"/>
                      <a:gd name="connsiteX14" fmla="*/ 36042 w 68332"/>
                      <a:gd name="connsiteY14" fmla="*/ 12598 h 88642"/>
                      <a:gd name="connsiteX15" fmla="*/ 23369 w 68332"/>
                      <a:gd name="connsiteY15" fmla="*/ 16459 h 88642"/>
                      <a:gd name="connsiteX16" fmla="*/ 14853 w 68332"/>
                      <a:gd name="connsiteY16" fmla="*/ 26618 h 88642"/>
                      <a:gd name="connsiteX17" fmla="*/ 14853 w 68332"/>
                      <a:gd name="connsiteY17" fmla="*/ 88643 h 88642"/>
                      <a:gd name="connsiteX18" fmla="*/ 0 w 68332"/>
                      <a:gd name="connsiteY18" fmla="*/ 88643 h 88642"/>
                      <a:gd name="connsiteX19" fmla="*/ 0 w 68332"/>
                      <a:gd name="connsiteY19" fmla="*/ 1575 h 88642"/>
                      <a:gd name="connsiteX20" fmla="*/ 14042 w 68332"/>
                      <a:gd name="connsiteY20" fmla="*/ 1575 h 8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32" h="88642">
                        <a:moveTo>
                          <a:pt x="13991" y="1626"/>
                        </a:moveTo>
                        <a:lnTo>
                          <a:pt x="14498" y="12547"/>
                        </a:lnTo>
                        <a:cubicBezTo>
                          <a:pt x="17590" y="8636"/>
                          <a:pt x="21341" y="5537"/>
                          <a:pt x="25751" y="3353"/>
                        </a:cubicBezTo>
                        <a:cubicBezTo>
                          <a:pt x="30162" y="1118"/>
                          <a:pt x="35079" y="0"/>
                          <a:pt x="40503" y="0"/>
                        </a:cubicBezTo>
                        <a:cubicBezTo>
                          <a:pt x="44710" y="0"/>
                          <a:pt x="48563" y="559"/>
                          <a:pt x="52010" y="1727"/>
                        </a:cubicBezTo>
                        <a:cubicBezTo>
                          <a:pt x="55457" y="2896"/>
                          <a:pt x="58346" y="4724"/>
                          <a:pt x="60780" y="7264"/>
                        </a:cubicBezTo>
                        <a:cubicBezTo>
                          <a:pt x="63213" y="9804"/>
                          <a:pt x="65038" y="13106"/>
                          <a:pt x="66356" y="17068"/>
                        </a:cubicBezTo>
                        <a:cubicBezTo>
                          <a:pt x="67674" y="21081"/>
                          <a:pt x="68333" y="25907"/>
                          <a:pt x="68333" y="31597"/>
                        </a:cubicBezTo>
                        <a:lnTo>
                          <a:pt x="68333" y="88643"/>
                        </a:lnTo>
                        <a:lnTo>
                          <a:pt x="53480" y="88643"/>
                        </a:lnTo>
                        <a:lnTo>
                          <a:pt x="53480" y="31444"/>
                        </a:lnTo>
                        <a:cubicBezTo>
                          <a:pt x="53480" y="28041"/>
                          <a:pt x="53125" y="25196"/>
                          <a:pt x="52365" y="22808"/>
                        </a:cubicBezTo>
                        <a:cubicBezTo>
                          <a:pt x="51604" y="20421"/>
                          <a:pt x="50489" y="18491"/>
                          <a:pt x="49019" y="16967"/>
                        </a:cubicBezTo>
                        <a:cubicBezTo>
                          <a:pt x="47549" y="15443"/>
                          <a:pt x="45724" y="14376"/>
                          <a:pt x="43544" y="13665"/>
                        </a:cubicBezTo>
                        <a:cubicBezTo>
                          <a:pt x="41365" y="12954"/>
                          <a:pt x="38881" y="12598"/>
                          <a:pt x="36042" y="12598"/>
                        </a:cubicBezTo>
                        <a:cubicBezTo>
                          <a:pt x="31226" y="12598"/>
                          <a:pt x="26968" y="13868"/>
                          <a:pt x="23369" y="16459"/>
                        </a:cubicBezTo>
                        <a:cubicBezTo>
                          <a:pt x="19719" y="19049"/>
                          <a:pt x="16880" y="22402"/>
                          <a:pt x="14853" y="26618"/>
                        </a:cubicBezTo>
                        <a:lnTo>
                          <a:pt x="14853" y="88643"/>
                        </a:lnTo>
                        <a:lnTo>
                          <a:pt x="0" y="88643"/>
                        </a:lnTo>
                        <a:lnTo>
                          <a:pt x="0" y="1575"/>
                        </a:lnTo>
                        <a:lnTo>
                          <a:pt x="14042" y="15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82B3080E-680C-9617-DAFE-271ACF7E0577}"/>
                    </a:ext>
                  </a:extLst>
                </p:cNvPr>
                <p:cNvSpPr/>
                <p:nvPr/>
              </p:nvSpPr>
              <p:spPr>
                <a:xfrm>
                  <a:off x="7022061" y="6186434"/>
                  <a:ext cx="74111" cy="122322"/>
                </a:xfrm>
                <a:custGeom>
                  <a:avLst/>
                  <a:gdLst>
                    <a:gd name="connsiteX0" fmla="*/ 37968 w 74111"/>
                    <a:gd name="connsiteY0" fmla="*/ 65276 h 122322"/>
                    <a:gd name="connsiteX1" fmla="*/ 58194 w 74111"/>
                    <a:gd name="connsiteY1" fmla="*/ 0 h 122322"/>
                    <a:gd name="connsiteX2" fmla="*/ 74111 w 74111"/>
                    <a:gd name="connsiteY2" fmla="*/ 0 h 122322"/>
                    <a:gd name="connsiteX3" fmla="*/ 39185 w 74111"/>
                    <a:gd name="connsiteY3" fmla="*/ 100530 h 122322"/>
                    <a:gd name="connsiteX4" fmla="*/ 36042 w 74111"/>
                    <a:gd name="connsiteY4" fmla="*/ 107540 h 122322"/>
                    <a:gd name="connsiteX5" fmla="*/ 31023 w 74111"/>
                    <a:gd name="connsiteY5" fmla="*/ 114601 h 122322"/>
                    <a:gd name="connsiteX6" fmla="*/ 23572 w 74111"/>
                    <a:gd name="connsiteY6" fmla="*/ 120087 h 122322"/>
                    <a:gd name="connsiteX7" fmla="*/ 13383 w 74111"/>
                    <a:gd name="connsiteY7" fmla="*/ 122322 h 122322"/>
                    <a:gd name="connsiteX8" fmla="*/ 11304 w 74111"/>
                    <a:gd name="connsiteY8" fmla="*/ 122170 h 122322"/>
                    <a:gd name="connsiteX9" fmla="*/ 8871 w 74111"/>
                    <a:gd name="connsiteY9" fmla="*/ 121814 h 122322"/>
                    <a:gd name="connsiteX10" fmla="*/ 6641 w 74111"/>
                    <a:gd name="connsiteY10" fmla="*/ 121408 h 122322"/>
                    <a:gd name="connsiteX11" fmla="*/ 5018 w 74111"/>
                    <a:gd name="connsiteY11" fmla="*/ 121052 h 122322"/>
                    <a:gd name="connsiteX12" fmla="*/ 5018 w 74111"/>
                    <a:gd name="connsiteY12" fmla="*/ 108962 h 122322"/>
                    <a:gd name="connsiteX13" fmla="*/ 5880 w 74111"/>
                    <a:gd name="connsiteY13" fmla="*/ 109064 h 122322"/>
                    <a:gd name="connsiteX14" fmla="*/ 7046 w 74111"/>
                    <a:gd name="connsiteY14" fmla="*/ 109165 h 122322"/>
                    <a:gd name="connsiteX15" fmla="*/ 8161 w 74111"/>
                    <a:gd name="connsiteY15" fmla="*/ 109267 h 122322"/>
                    <a:gd name="connsiteX16" fmla="*/ 9023 w 74111"/>
                    <a:gd name="connsiteY16" fmla="*/ 109267 h 122322"/>
                    <a:gd name="connsiteX17" fmla="*/ 15664 w 74111"/>
                    <a:gd name="connsiteY17" fmla="*/ 108556 h 122322"/>
                    <a:gd name="connsiteX18" fmla="*/ 20784 w 74111"/>
                    <a:gd name="connsiteY18" fmla="*/ 106168 h 122322"/>
                    <a:gd name="connsiteX19" fmla="*/ 24687 w 74111"/>
                    <a:gd name="connsiteY19" fmla="*/ 101800 h 122322"/>
                    <a:gd name="connsiteX20" fmla="*/ 27678 w 74111"/>
                    <a:gd name="connsiteY20" fmla="*/ 95044 h 122322"/>
                    <a:gd name="connsiteX21" fmla="*/ 30973 w 74111"/>
                    <a:gd name="connsiteY21" fmla="*/ 86205 h 122322"/>
                    <a:gd name="connsiteX22" fmla="*/ 0 w 74111"/>
                    <a:gd name="connsiteY22" fmla="*/ 102 h 122322"/>
                    <a:gd name="connsiteX23" fmla="*/ 16221 w 74111"/>
                    <a:gd name="connsiteY23" fmla="*/ 102 h 122322"/>
                    <a:gd name="connsiteX24" fmla="*/ 37917 w 74111"/>
                    <a:gd name="connsiteY24" fmla="*/ 65377 h 1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111" h="122322">
                      <a:moveTo>
                        <a:pt x="37968" y="65276"/>
                      </a:moveTo>
                      <a:lnTo>
                        <a:pt x="58194" y="0"/>
                      </a:lnTo>
                      <a:lnTo>
                        <a:pt x="74111" y="0"/>
                      </a:lnTo>
                      <a:lnTo>
                        <a:pt x="39185" y="100530"/>
                      </a:lnTo>
                      <a:cubicBezTo>
                        <a:pt x="38374" y="102663"/>
                        <a:pt x="37360" y="105000"/>
                        <a:pt x="36042" y="107540"/>
                      </a:cubicBezTo>
                      <a:cubicBezTo>
                        <a:pt x="34775" y="110080"/>
                        <a:pt x="33102" y="112417"/>
                        <a:pt x="31023" y="114601"/>
                      </a:cubicBezTo>
                      <a:cubicBezTo>
                        <a:pt x="28945" y="116785"/>
                        <a:pt x="26461" y="118614"/>
                        <a:pt x="23572" y="120087"/>
                      </a:cubicBezTo>
                      <a:cubicBezTo>
                        <a:pt x="20682" y="121560"/>
                        <a:pt x="17286" y="122322"/>
                        <a:pt x="13383" y="122322"/>
                      </a:cubicBezTo>
                      <a:cubicBezTo>
                        <a:pt x="12774" y="122322"/>
                        <a:pt x="12115" y="122271"/>
                        <a:pt x="11304" y="122170"/>
                      </a:cubicBezTo>
                      <a:cubicBezTo>
                        <a:pt x="10493" y="122068"/>
                        <a:pt x="9682" y="121916"/>
                        <a:pt x="8871" y="121814"/>
                      </a:cubicBezTo>
                      <a:cubicBezTo>
                        <a:pt x="8060" y="121713"/>
                        <a:pt x="7300" y="121560"/>
                        <a:pt x="6641" y="121408"/>
                      </a:cubicBezTo>
                      <a:cubicBezTo>
                        <a:pt x="5982" y="121255"/>
                        <a:pt x="5424" y="121154"/>
                        <a:pt x="5018" y="121052"/>
                      </a:cubicBezTo>
                      <a:lnTo>
                        <a:pt x="5018" y="108962"/>
                      </a:lnTo>
                      <a:cubicBezTo>
                        <a:pt x="5018" y="108962"/>
                        <a:pt x="5525" y="109064"/>
                        <a:pt x="5880" y="109064"/>
                      </a:cubicBezTo>
                      <a:cubicBezTo>
                        <a:pt x="6235" y="109064"/>
                        <a:pt x="6641" y="109115"/>
                        <a:pt x="7046" y="109165"/>
                      </a:cubicBezTo>
                      <a:cubicBezTo>
                        <a:pt x="7452" y="109216"/>
                        <a:pt x="7806" y="109216"/>
                        <a:pt x="8161" y="109267"/>
                      </a:cubicBezTo>
                      <a:cubicBezTo>
                        <a:pt x="8516" y="109318"/>
                        <a:pt x="8770" y="109267"/>
                        <a:pt x="9023" y="109267"/>
                      </a:cubicBezTo>
                      <a:cubicBezTo>
                        <a:pt x="11558" y="109267"/>
                        <a:pt x="13737" y="109013"/>
                        <a:pt x="15664" y="108556"/>
                      </a:cubicBezTo>
                      <a:cubicBezTo>
                        <a:pt x="17590" y="108099"/>
                        <a:pt x="19314" y="107286"/>
                        <a:pt x="20784" y="106168"/>
                      </a:cubicBezTo>
                      <a:cubicBezTo>
                        <a:pt x="22254" y="105051"/>
                        <a:pt x="23572" y="103628"/>
                        <a:pt x="24687" y="101800"/>
                      </a:cubicBezTo>
                      <a:cubicBezTo>
                        <a:pt x="25802" y="99971"/>
                        <a:pt x="26816" y="97736"/>
                        <a:pt x="27678" y="95044"/>
                      </a:cubicBezTo>
                      <a:lnTo>
                        <a:pt x="30973" y="86205"/>
                      </a:lnTo>
                      <a:lnTo>
                        <a:pt x="0" y="102"/>
                      </a:lnTo>
                      <a:lnTo>
                        <a:pt x="16221" y="102"/>
                      </a:lnTo>
                      <a:lnTo>
                        <a:pt x="37917" y="6537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7D86D70C-C530-A3A9-D467-8912BEFBBE69}"/>
                  </a:ext>
                </a:extLst>
              </p:cNvPr>
              <p:cNvGrpSpPr/>
              <p:nvPr/>
            </p:nvGrpSpPr>
            <p:grpSpPr>
              <a:xfrm>
                <a:off x="5927067" y="6142849"/>
                <a:ext cx="440816" cy="184448"/>
                <a:chOff x="5927067" y="6142849"/>
                <a:chExt cx="440816" cy="184448"/>
              </a:xfrm>
              <a:solidFill>
                <a:schemeClr val="bg1"/>
              </a:solidFill>
            </p:grpSpPr>
            <p:grpSp>
              <p:nvGrpSpPr>
                <p:cNvPr id="68" name="Graphic 1">
                  <a:extLst>
                    <a:ext uri="{FF2B5EF4-FFF2-40B4-BE49-F238E27FC236}">
                      <a16:creationId xmlns:a16="http://schemas.microsoft.com/office/drawing/2014/main" id="{D5BA44F5-2E3C-FCA1-9DF2-0C7F7214F2FF}"/>
                    </a:ext>
                  </a:extLst>
                </p:cNvPr>
                <p:cNvGrpSpPr/>
                <p:nvPr/>
              </p:nvGrpSpPr>
              <p:grpSpPr>
                <a:xfrm>
                  <a:off x="5927067" y="6142849"/>
                  <a:ext cx="440816" cy="184448"/>
                  <a:chOff x="5927067" y="6142849"/>
                  <a:chExt cx="440816" cy="184448"/>
                </a:xfrm>
                <a:solidFill>
                  <a:schemeClr val="bg1"/>
                </a:solidFill>
              </p:grpSpPr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7950FB42-509E-DA89-6BFD-4492289462F3}"/>
                      </a:ext>
                    </a:extLst>
                  </p:cNvPr>
                  <p:cNvSpPr/>
                  <p:nvPr/>
                </p:nvSpPr>
                <p:spPr>
                  <a:xfrm>
                    <a:off x="5927067" y="6177900"/>
                    <a:ext cx="79890" cy="102409"/>
                  </a:xfrm>
                  <a:custGeom>
                    <a:avLst/>
                    <a:gdLst>
                      <a:gd name="connsiteX0" fmla="*/ 58752 w 79890"/>
                      <a:gd name="connsiteY0" fmla="*/ 71372 h 102409"/>
                      <a:gd name="connsiteX1" fmla="*/ 50185 w 79890"/>
                      <a:gd name="connsiteY1" fmla="*/ 78941 h 102409"/>
                      <a:gd name="connsiteX2" fmla="*/ 37360 w 79890"/>
                      <a:gd name="connsiteY2" fmla="*/ 82547 h 102409"/>
                      <a:gd name="connsiteX3" fmla="*/ 24687 w 79890"/>
                      <a:gd name="connsiteY3" fmla="*/ 78585 h 102409"/>
                      <a:gd name="connsiteX4" fmla="*/ 20632 w 79890"/>
                      <a:gd name="connsiteY4" fmla="*/ 68222 h 102409"/>
                      <a:gd name="connsiteX5" fmla="*/ 25245 w 79890"/>
                      <a:gd name="connsiteY5" fmla="*/ 59078 h 102409"/>
                      <a:gd name="connsiteX6" fmla="*/ 38627 w 79890"/>
                      <a:gd name="connsiteY6" fmla="*/ 55523 h 102409"/>
                      <a:gd name="connsiteX7" fmla="*/ 51047 w 79890"/>
                      <a:gd name="connsiteY7" fmla="*/ 56589 h 102409"/>
                      <a:gd name="connsiteX8" fmla="*/ 58803 w 79890"/>
                      <a:gd name="connsiteY8" fmla="*/ 59129 h 102409"/>
                      <a:gd name="connsiteX9" fmla="*/ 58803 w 79890"/>
                      <a:gd name="connsiteY9" fmla="*/ 71321 h 102409"/>
                      <a:gd name="connsiteX10" fmla="*/ 69549 w 79890"/>
                      <a:gd name="connsiteY10" fmla="*/ 8229 h 102409"/>
                      <a:gd name="connsiteX11" fmla="*/ 42936 w 79890"/>
                      <a:gd name="connsiteY11" fmla="*/ 0 h 102409"/>
                      <a:gd name="connsiteX12" fmla="*/ 24687 w 79890"/>
                      <a:gd name="connsiteY12" fmla="*/ 2235 h 102409"/>
                      <a:gd name="connsiteX13" fmla="*/ 9733 w 79890"/>
                      <a:gd name="connsiteY13" fmla="*/ 8737 h 102409"/>
                      <a:gd name="connsiteX14" fmla="*/ 9175 w 79890"/>
                      <a:gd name="connsiteY14" fmla="*/ 10718 h 102409"/>
                      <a:gd name="connsiteX15" fmla="*/ 16373 w 79890"/>
                      <a:gd name="connsiteY15" fmla="*/ 24891 h 102409"/>
                      <a:gd name="connsiteX16" fmla="*/ 17286 w 79890"/>
                      <a:gd name="connsiteY16" fmla="*/ 25653 h 102409"/>
                      <a:gd name="connsiteX17" fmla="*/ 17742 w 79890"/>
                      <a:gd name="connsiteY17" fmla="*/ 25704 h 102409"/>
                      <a:gd name="connsiteX18" fmla="*/ 18452 w 79890"/>
                      <a:gd name="connsiteY18" fmla="*/ 25501 h 102409"/>
                      <a:gd name="connsiteX19" fmla="*/ 29553 w 79890"/>
                      <a:gd name="connsiteY19" fmla="*/ 21081 h 102409"/>
                      <a:gd name="connsiteX20" fmla="*/ 42429 w 79890"/>
                      <a:gd name="connsiteY20" fmla="*/ 19659 h 102409"/>
                      <a:gd name="connsiteX21" fmla="*/ 54697 w 79890"/>
                      <a:gd name="connsiteY21" fmla="*/ 23469 h 102409"/>
                      <a:gd name="connsiteX22" fmla="*/ 58803 w 79890"/>
                      <a:gd name="connsiteY22" fmla="*/ 34340 h 102409"/>
                      <a:gd name="connsiteX23" fmla="*/ 58803 w 79890"/>
                      <a:gd name="connsiteY23" fmla="*/ 39216 h 102409"/>
                      <a:gd name="connsiteX24" fmla="*/ 39185 w 79890"/>
                      <a:gd name="connsiteY24" fmla="*/ 36321 h 102409"/>
                      <a:gd name="connsiteX25" fmla="*/ 23825 w 79890"/>
                      <a:gd name="connsiteY25" fmla="*/ 38200 h 102409"/>
                      <a:gd name="connsiteX26" fmla="*/ 11406 w 79890"/>
                      <a:gd name="connsiteY26" fmla="*/ 44093 h 102409"/>
                      <a:gd name="connsiteX27" fmla="*/ 3042 w 79890"/>
                      <a:gd name="connsiteY27" fmla="*/ 54253 h 102409"/>
                      <a:gd name="connsiteX28" fmla="*/ 0 w 79890"/>
                      <a:gd name="connsiteY28" fmla="*/ 68730 h 102409"/>
                      <a:gd name="connsiteX29" fmla="*/ 3143 w 79890"/>
                      <a:gd name="connsiteY29" fmla="*/ 84274 h 102409"/>
                      <a:gd name="connsiteX30" fmla="*/ 11203 w 79890"/>
                      <a:gd name="connsiteY30" fmla="*/ 94790 h 102409"/>
                      <a:gd name="connsiteX31" fmla="*/ 22254 w 79890"/>
                      <a:gd name="connsiteY31" fmla="*/ 100631 h 102409"/>
                      <a:gd name="connsiteX32" fmla="*/ 34318 w 79890"/>
                      <a:gd name="connsiteY32" fmla="*/ 102409 h 102409"/>
                      <a:gd name="connsiteX33" fmla="*/ 49374 w 79890"/>
                      <a:gd name="connsiteY33" fmla="*/ 99006 h 102409"/>
                      <a:gd name="connsiteX34" fmla="*/ 58752 w 79890"/>
                      <a:gd name="connsiteY34" fmla="*/ 92910 h 102409"/>
                      <a:gd name="connsiteX35" fmla="*/ 58752 w 79890"/>
                      <a:gd name="connsiteY35" fmla="*/ 98955 h 102409"/>
                      <a:gd name="connsiteX36" fmla="*/ 60222 w 79890"/>
                      <a:gd name="connsiteY36" fmla="*/ 100479 h 102409"/>
                      <a:gd name="connsiteX37" fmla="*/ 78420 w 79890"/>
                      <a:gd name="connsiteY37" fmla="*/ 100479 h 102409"/>
                      <a:gd name="connsiteX38" fmla="*/ 79890 w 79890"/>
                      <a:gd name="connsiteY38" fmla="*/ 98955 h 102409"/>
                      <a:gd name="connsiteX39" fmla="*/ 79890 w 79890"/>
                      <a:gd name="connsiteY39" fmla="*/ 33476 h 102409"/>
                      <a:gd name="connsiteX40" fmla="*/ 69499 w 79890"/>
                      <a:gd name="connsiteY40" fmla="*/ 8229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79890" h="102409">
                        <a:moveTo>
                          <a:pt x="58752" y="71372"/>
                        </a:moveTo>
                        <a:cubicBezTo>
                          <a:pt x="56724" y="74064"/>
                          <a:pt x="53835" y="76655"/>
                          <a:pt x="50185" y="78941"/>
                        </a:cubicBezTo>
                        <a:cubicBezTo>
                          <a:pt x="46434" y="81328"/>
                          <a:pt x="42125" y="82547"/>
                          <a:pt x="37360" y="82547"/>
                        </a:cubicBezTo>
                        <a:cubicBezTo>
                          <a:pt x="31632" y="82547"/>
                          <a:pt x="27374" y="81226"/>
                          <a:pt x="24687" y="78585"/>
                        </a:cubicBezTo>
                        <a:cubicBezTo>
                          <a:pt x="21950" y="75943"/>
                          <a:pt x="20632" y="72540"/>
                          <a:pt x="20632" y="68222"/>
                        </a:cubicBezTo>
                        <a:cubicBezTo>
                          <a:pt x="20632" y="64311"/>
                          <a:pt x="22152" y="61364"/>
                          <a:pt x="25245" y="59078"/>
                        </a:cubicBezTo>
                        <a:cubicBezTo>
                          <a:pt x="28438" y="56742"/>
                          <a:pt x="32950" y="55523"/>
                          <a:pt x="38627" y="55523"/>
                        </a:cubicBezTo>
                        <a:cubicBezTo>
                          <a:pt x="43544" y="55523"/>
                          <a:pt x="47701" y="55878"/>
                          <a:pt x="51047" y="56589"/>
                        </a:cubicBezTo>
                        <a:cubicBezTo>
                          <a:pt x="53987" y="57199"/>
                          <a:pt x="56572" y="58062"/>
                          <a:pt x="58803" y="59129"/>
                        </a:cubicBezTo>
                        <a:lnTo>
                          <a:pt x="58803" y="71321"/>
                        </a:lnTo>
                        <a:close/>
                        <a:moveTo>
                          <a:pt x="69549" y="8229"/>
                        </a:moveTo>
                        <a:cubicBezTo>
                          <a:pt x="62757" y="2743"/>
                          <a:pt x="53784" y="0"/>
                          <a:pt x="42936" y="0"/>
                        </a:cubicBezTo>
                        <a:cubicBezTo>
                          <a:pt x="36093" y="0"/>
                          <a:pt x="29959" y="762"/>
                          <a:pt x="24687" y="2235"/>
                        </a:cubicBezTo>
                        <a:cubicBezTo>
                          <a:pt x="19415" y="3708"/>
                          <a:pt x="14396" y="5893"/>
                          <a:pt x="9733" y="8737"/>
                        </a:cubicBezTo>
                        <a:cubicBezTo>
                          <a:pt x="9074" y="9144"/>
                          <a:pt x="8820" y="10007"/>
                          <a:pt x="9175" y="10718"/>
                        </a:cubicBezTo>
                        <a:lnTo>
                          <a:pt x="16373" y="24891"/>
                        </a:lnTo>
                        <a:cubicBezTo>
                          <a:pt x="16576" y="25247"/>
                          <a:pt x="16880" y="25501"/>
                          <a:pt x="17286" y="25653"/>
                        </a:cubicBezTo>
                        <a:cubicBezTo>
                          <a:pt x="17438" y="25653"/>
                          <a:pt x="17590" y="25704"/>
                          <a:pt x="17742" y="25704"/>
                        </a:cubicBezTo>
                        <a:cubicBezTo>
                          <a:pt x="17996" y="25704"/>
                          <a:pt x="18249" y="25653"/>
                          <a:pt x="18452" y="25501"/>
                        </a:cubicBezTo>
                        <a:cubicBezTo>
                          <a:pt x="22051" y="23520"/>
                          <a:pt x="25751" y="22047"/>
                          <a:pt x="29553" y="21081"/>
                        </a:cubicBezTo>
                        <a:cubicBezTo>
                          <a:pt x="33305" y="20167"/>
                          <a:pt x="37664" y="19659"/>
                          <a:pt x="42429" y="19659"/>
                        </a:cubicBezTo>
                        <a:cubicBezTo>
                          <a:pt x="47802" y="19659"/>
                          <a:pt x="51908" y="20929"/>
                          <a:pt x="54697" y="23469"/>
                        </a:cubicBezTo>
                        <a:cubicBezTo>
                          <a:pt x="57434" y="25958"/>
                          <a:pt x="58803" y="29565"/>
                          <a:pt x="58803" y="34340"/>
                        </a:cubicBezTo>
                        <a:lnTo>
                          <a:pt x="58803" y="39216"/>
                        </a:lnTo>
                        <a:cubicBezTo>
                          <a:pt x="53531" y="37286"/>
                          <a:pt x="46941" y="36321"/>
                          <a:pt x="39185" y="36321"/>
                        </a:cubicBezTo>
                        <a:cubicBezTo>
                          <a:pt x="33659" y="36321"/>
                          <a:pt x="28540" y="36930"/>
                          <a:pt x="23825" y="38200"/>
                        </a:cubicBezTo>
                        <a:cubicBezTo>
                          <a:pt x="19111" y="39470"/>
                          <a:pt x="14903" y="41451"/>
                          <a:pt x="11406" y="44093"/>
                        </a:cubicBezTo>
                        <a:cubicBezTo>
                          <a:pt x="7857" y="46785"/>
                          <a:pt x="5069" y="50189"/>
                          <a:pt x="3042" y="54253"/>
                        </a:cubicBezTo>
                        <a:cubicBezTo>
                          <a:pt x="1014" y="58316"/>
                          <a:pt x="0" y="63193"/>
                          <a:pt x="0" y="68730"/>
                        </a:cubicBezTo>
                        <a:cubicBezTo>
                          <a:pt x="0" y="74724"/>
                          <a:pt x="1065" y="80007"/>
                          <a:pt x="3143" y="84274"/>
                        </a:cubicBezTo>
                        <a:cubicBezTo>
                          <a:pt x="5221" y="88592"/>
                          <a:pt x="7959" y="92097"/>
                          <a:pt x="11203" y="94790"/>
                        </a:cubicBezTo>
                        <a:cubicBezTo>
                          <a:pt x="14498" y="97431"/>
                          <a:pt x="18198" y="99412"/>
                          <a:pt x="22254" y="100631"/>
                        </a:cubicBezTo>
                        <a:cubicBezTo>
                          <a:pt x="26258" y="101800"/>
                          <a:pt x="30314" y="102409"/>
                          <a:pt x="34318" y="102409"/>
                        </a:cubicBezTo>
                        <a:cubicBezTo>
                          <a:pt x="39692" y="102409"/>
                          <a:pt x="44761" y="101241"/>
                          <a:pt x="49374" y="99006"/>
                        </a:cubicBezTo>
                        <a:cubicBezTo>
                          <a:pt x="52821" y="97329"/>
                          <a:pt x="56014" y="95247"/>
                          <a:pt x="58752" y="92910"/>
                        </a:cubicBezTo>
                        <a:lnTo>
                          <a:pt x="58752" y="98955"/>
                        </a:lnTo>
                        <a:cubicBezTo>
                          <a:pt x="58752" y="99768"/>
                          <a:pt x="59411" y="100479"/>
                          <a:pt x="60222" y="100479"/>
                        </a:cubicBezTo>
                        <a:lnTo>
                          <a:pt x="78420" y="100479"/>
                        </a:lnTo>
                        <a:cubicBezTo>
                          <a:pt x="79231" y="100479"/>
                          <a:pt x="79890" y="99819"/>
                          <a:pt x="79890" y="98955"/>
                        </a:cubicBezTo>
                        <a:lnTo>
                          <a:pt x="79890" y="33476"/>
                        </a:lnTo>
                        <a:cubicBezTo>
                          <a:pt x="79890" y="22250"/>
                          <a:pt x="76393" y="13766"/>
                          <a:pt x="69499" y="822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8DBF56B9-BE0E-5430-0119-EC2E68B68DF8}"/>
                      </a:ext>
                    </a:extLst>
                  </p:cNvPr>
                  <p:cNvSpPr/>
                  <p:nvPr/>
                </p:nvSpPr>
                <p:spPr>
                  <a:xfrm>
                    <a:off x="6029870" y="6177900"/>
                    <a:ext cx="82475" cy="149397"/>
                  </a:xfrm>
                  <a:custGeom>
                    <a:avLst/>
                    <a:gdLst>
                      <a:gd name="connsiteX0" fmla="*/ 55761 w 82475"/>
                      <a:gd name="connsiteY0" fmla="*/ 75181 h 149397"/>
                      <a:gd name="connsiteX1" fmla="*/ 41719 w 82475"/>
                      <a:gd name="connsiteY1" fmla="*/ 82039 h 149397"/>
                      <a:gd name="connsiteX2" fmla="*/ 35434 w 82475"/>
                      <a:gd name="connsiteY2" fmla="*/ 80972 h 149397"/>
                      <a:gd name="connsiteX3" fmla="*/ 29604 w 82475"/>
                      <a:gd name="connsiteY3" fmla="*/ 78128 h 149397"/>
                      <a:gd name="connsiteX4" fmla="*/ 24636 w 82475"/>
                      <a:gd name="connsiteY4" fmla="*/ 74318 h 149397"/>
                      <a:gd name="connsiteX5" fmla="*/ 21189 w 82475"/>
                      <a:gd name="connsiteY5" fmla="*/ 70559 h 149397"/>
                      <a:gd name="connsiteX6" fmla="*/ 21189 w 82475"/>
                      <a:gd name="connsiteY6" fmla="*/ 31647 h 149397"/>
                      <a:gd name="connsiteX7" fmla="*/ 29655 w 82475"/>
                      <a:gd name="connsiteY7" fmla="*/ 23977 h 149397"/>
                      <a:gd name="connsiteX8" fmla="*/ 41060 w 82475"/>
                      <a:gd name="connsiteY8" fmla="*/ 20523 h 149397"/>
                      <a:gd name="connsiteX9" fmla="*/ 55508 w 82475"/>
                      <a:gd name="connsiteY9" fmla="*/ 27990 h 149397"/>
                      <a:gd name="connsiteX10" fmla="*/ 60729 w 82475"/>
                      <a:gd name="connsiteY10" fmla="*/ 53338 h 149397"/>
                      <a:gd name="connsiteX11" fmla="*/ 55812 w 82475"/>
                      <a:gd name="connsiteY11" fmla="*/ 75181 h 149397"/>
                      <a:gd name="connsiteX12" fmla="*/ 71628 w 82475"/>
                      <a:gd name="connsiteY12" fmla="*/ 12598 h 149397"/>
                      <a:gd name="connsiteX13" fmla="*/ 59411 w 82475"/>
                      <a:gd name="connsiteY13" fmla="*/ 3048 h 149397"/>
                      <a:gd name="connsiteX14" fmla="*/ 44558 w 82475"/>
                      <a:gd name="connsiteY14" fmla="*/ 0 h 149397"/>
                      <a:gd name="connsiteX15" fmla="*/ 30314 w 82475"/>
                      <a:gd name="connsiteY15" fmla="*/ 3403 h 149397"/>
                      <a:gd name="connsiteX16" fmla="*/ 21341 w 82475"/>
                      <a:gd name="connsiteY16" fmla="*/ 9448 h 149397"/>
                      <a:gd name="connsiteX17" fmla="*/ 21341 w 82475"/>
                      <a:gd name="connsiteY17" fmla="*/ 3505 h 149397"/>
                      <a:gd name="connsiteX18" fmla="*/ 19871 w 82475"/>
                      <a:gd name="connsiteY18" fmla="*/ 1981 h 149397"/>
                      <a:gd name="connsiteX19" fmla="*/ 1470 w 82475"/>
                      <a:gd name="connsiteY19" fmla="*/ 1981 h 149397"/>
                      <a:gd name="connsiteX20" fmla="*/ 0 w 82475"/>
                      <a:gd name="connsiteY20" fmla="*/ 3505 h 149397"/>
                      <a:gd name="connsiteX21" fmla="*/ 0 w 82475"/>
                      <a:gd name="connsiteY21" fmla="*/ 147925 h 149397"/>
                      <a:gd name="connsiteX22" fmla="*/ 710 w 82475"/>
                      <a:gd name="connsiteY22" fmla="*/ 149195 h 149397"/>
                      <a:gd name="connsiteX23" fmla="*/ 1470 w 82475"/>
                      <a:gd name="connsiteY23" fmla="*/ 149398 h 149397"/>
                      <a:gd name="connsiteX24" fmla="*/ 2180 w 82475"/>
                      <a:gd name="connsiteY24" fmla="*/ 149245 h 149397"/>
                      <a:gd name="connsiteX25" fmla="*/ 20581 w 82475"/>
                      <a:gd name="connsiteY25" fmla="*/ 139594 h 149397"/>
                      <a:gd name="connsiteX26" fmla="*/ 21392 w 82475"/>
                      <a:gd name="connsiteY26" fmla="*/ 138273 h 149397"/>
                      <a:gd name="connsiteX27" fmla="*/ 21392 w 82475"/>
                      <a:gd name="connsiteY27" fmla="*/ 93520 h 149397"/>
                      <a:gd name="connsiteX28" fmla="*/ 29503 w 82475"/>
                      <a:gd name="connsiteY28" fmla="*/ 99006 h 149397"/>
                      <a:gd name="connsiteX29" fmla="*/ 43696 w 82475"/>
                      <a:gd name="connsiteY29" fmla="*/ 102460 h 149397"/>
                      <a:gd name="connsiteX30" fmla="*/ 58448 w 82475"/>
                      <a:gd name="connsiteY30" fmla="*/ 99412 h 149397"/>
                      <a:gd name="connsiteX31" fmla="*/ 70867 w 82475"/>
                      <a:gd name="connsiteY31" fmla="*/ 90116 h 149397"/>
                      <a:gd name="connsiteX32" fmla="*/ 79333 w 82475"/>
                      <a:gd name="connsiteY32" fmla="*/ 74623 h 149397"/>
                      <a:gd name="connsiteX33" fmla="*/ 82476 w 82475"/>
                      <a:gd name="connsiteY33" fmla="*/ 52779 h 149397"/>
                      <a:gd name="connsiteX34" fmla="*/ 79637 w 82475"/>
                      <a:gd name="connsiteY34" fmla="*/ 29006 h 149397"/>
                      <a:gd name="connsiteX35" fmla="*/ 71628 w 82475"/>
                      <a:gd name="connsiteY35" fmla="*/ 12547 h 14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82475" h="149397">
                        <a:moveTo>
                          <a:pt x="55761" y="75181"/>
                        </a:moveTo>
                        <a:cubicBezTo>
                          <a:pt x="52567" y="79804"/>
                          <a:pt x="47955" y="82039"/>
                          <a:pt x="41719" y="82039"/>
                        </a:cubicBezTo>
                        <a:cubicBezTo>
                          <a:pt x="39489" y="82039"/>
                          <a:pt x="37360" y="81684"/>
                          <a:pt x="35434" y="80972"/>
                        </a:cubicBezTo>
                        <a:cubicBezTo>
                          <a:pt x="33406" y="80211"/>
                          <a:pt x="31429" y="79245"/>
                          <a:pt x="29604" y="78128"/>
                        </a:cubicBezTo>
                        <a:cubicBezTo>
                          <a:pt x="27779" y="76959"/>
                          <a:pt x="26106" y="75689"/>
                          <a:pt x="24636" y="74318"/>
                        </a:cubicBezTo>
                        <a:cubicBezTo>
                          <a:pt x="23268" y="73048"/>
                          <a:pt x="22102" y="71829"/>
                          <a:pt x="21189" y="70559"/>
                        </a:cubicBezTo>
                        <a:lnTo>
                          <a:pt x="21189" y="31647"/>
                        </a:lnTo>
                        <a:cubicBezTo>
                          <a:pt x="23420" y="28803"/>
                          <a:pt x="26309" y="26212"/>
                          <a:pt x="29655" y="23977"/>
                        </a:cubicBezTo>
                        <a:cubicBezTo>
                          <a:pt x="33102" y="21691"/>
                          <a:pt x="36904" y="20523"/>
                          <a:pt x="41060" y="20523"/>
                        </a:cubicBezTo>
                        <a:cubicBezTo>
                          <a:pt x="47397" y="20523"/>
                          <a:pt x="52162" y="22961"/>
                          <a:pt x="55508" y="27990"/>
                        </a:cubicBezTo>
                        <a:cubicBezTo>
                          <a:pt x="58955" y="33120"/>
                          <a:pt x="60729" y="41655"/>
                          <a:pt x="60729" y="53338"/>
                        </a:cubicBezTo>
                        <a:cubicBezTo>
                          <a:pt x="60729" y="63091"/>
                          <a:pt x="59056" y="70457"/>
                          <a:pt x="55812" y="75181"/>
                        </a:cubicBezTo>
                        <a:moveTo>
                          <a:pt x="71628" y="12598"/>
                        </a:moveTo>
                        <a:cubicBezTo>
                          <a:pt x="68180" y="8331"/>
                          <a:pt x="64074" y="5080"/>
                          <a:pt x="59411" y="3048"/>
                        </a:cubicBezTo>
                        <a:cubicBezTo>
                          <a:pt x="54798" y="1016"/>
                          <a:pt x="49779" y="0"/>
                          <a:pt x="44558" y="0"/>
                        </a:cubicBezTo>
                        <a:cubicBezTo>
                          <a:pt x="39337" y="0"/>
                          <a:pt x="34521" y="1118"/>
                          <a:pt x="30314" y="3403"/>
                        </a:cubicBezTo>
                        <a:cubicBezTo>
                          <a:pt x="27171" y="5080"/>
                          <a:pt x="24180" y="7112"/>
                          <a:pt x="21341" y="9448"/>
                        </a:cubicBezTo>
                        <a:lnTo>
                          <a:pt x="21341" y="3505"/>
                        </a:lnTo>
                        <a:cubicBezTo>
                          <a:pt x="21341" y="2692"/>
                          <a:pt x="20682" y="1981"/>
                          <a:pt x="19871" y="1981"/>
                        </a:cubicBezTo>
                        <a:lnTo>
                          <a:pt x="1470" y="1981"/>
                        </a:lnTo>
                        <a:cubicBezTo>
                          <a:pt x="659" y="1981"/>
                          <a:pt x="0" y="2642"/>
                          <a:pt x="0" y="3505"/>
                        </a:cubicBezTo>
                        <a:lnTo>
                          <a:pt x="0" y="147925"/>
                        </a:lnTo>
                        <a:cubicBezTo>
                          <a:pt x="0" y="148433"/>
                          <a:pt x="253" y="148941"/>
                          <a:pt x="710" y="149195"/>
                        </a:cubicBezTo>
                        <a:cubicBezTo>
                          <a:pt x="963" y="149347"/>
                          <a:pt x="1217" y="149398"/>
                          <a:pt x="1470" y="149398"/>
                        </a:cubicBezTo>
                        <a:cubicBezTo>
                          <a:pt x="1724" y="149398"/>
                          <a:pt x="1926" y="149347"/>
                          <a:pt x="2180" y="149245"/>
                        </a:cubicBezTo>
                        <a:lnTo>
                          <a:pt x="20581" y="139594"/>
                        </a:lnTo>
                        <a:cubicBezTo>
                          <a:pt x="21088" y="139340"/>
                          <a:pt x="21392" y="138832"/>
                          <a:pt x="21392" y="138273"/>
                        </a:cubicBezTo>
                        <a:lnTo>
                          <a:pt x="21392" y="93520"/>
                        </a:lnTo>
                        <a:cubicBezTo>
                          <a:pt x="23673" y="95552"/>
                          <a:pt x="26410" y="97380"/>
                          <a:pt x="29503" y="99006"/>
                        </a:cubicBezTo>
                        <a:cubicBezTo>
                          <a:pt x="33913" y="101292"/>
                          <a:pt x="38678" y="102460"/>
                          <a:pt x="43696" y="102460"/>
                        </a:cubicBezTo>
                        <a:cubicBezTo>
                          <a:pt x="48715" y="102460"/>
                          <a:pt x="53733" y="101444"/>
                          <a:pt x="58448" y="99412"/>
                        </a:cubicBezTo>
                        <a:cubicBezTo>
                          <a:pt x="63162" y="97380"/>
                          <a:pt x="67319" y="94282"/>
                          <a:pt x="70867" y="90116"/>
                        </a:cubicBezTo>
                        <a:cubicBezTo>
                          <a:pt x="74416" y="86002"/>
                          <a:pt x="77254" y="80769"/>
                          <a:pt x="79333" y="74623"/>
                        </a:cubicBezTo>
                        <a:cubicBezTo>
                          <a:pt x="81411" y="68476"/>
                          <a:pt x="82476" y="61161"/>
                          <a:pt x="82476" y="52779"/>
                        </a:cubicBezTo>
                        <a:cubicBezTo>
                          <a:pt x="82476" y="43585"/>
                          <a:pt x="81512" y="35610"/>
                          <a:pt x="79637" y="29006"/>
                        </a:cubicBezTo>
                        <a:cubicBezTo>
                          <a:pt x="77711" y="22351"/>
                          <a:pt x="75024" y="16814"/>
                          <a:pt x="71628" y="12547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6EAFF1BA-AFDD-4A5F-146C-E6105042CE19}"/>
                      </a:ext>
                    </a:extLst>
                  </p:cNvPr>
                  <p:cNvSpPr/>
                  <p:nvPr/>
                </p:nvSpPr>
                <p:spPr>
                  <a:xfrm>
                    <a:off x="6123042" y="6142849"/>
                    <a:ext cx="58143" cy="137510"/>
                  </a:xfrm>
                  <a:custGeom>
                    <a:avLst/>
                    <a:gdLst>
                      <a:gd name="connsiteX0" fmla="*/ 56623 w 58143"/>
                      <a:gd name="connsiteY0" fmla="*/ 37083 h 137510"/>
                      <a:gd name="connsiteX1" fmla="*/ 34673 w 58143"/>
                      <a:gd name="connsiteY1" fmla="*/ 37083 h 137510"/>
                      <a:gd name="connsiteX2" fmla="*/ 34673 w 58143"/>
                      <a:gd name="connsiteY2" fmla="*/ 1473 h 137510"/>
                      <a:gd name="connsiteX3" fmla="*/ 33964 w 58143"/>
                      <a:gd name="connsiteY3" fmla="*/ 203 h 137510"/>
                      <a:gd name="connsiteX4" fmla="*/ 33203 w 58143"/>
                      <a:gd name="connsiteY4" fmla="*/ 0 h 137510"/>
                      <a:gd name="connsiteX5" fmla="*/ 32493 w 58143"/>
                      <a:gd name="connsiteY5" fmla="*/ 152 h 137510"/>
                      <a:gd name="connsiteX6" fmla="*/ 14295 w 58143"/>
                      <a:gd name="connsiteY6" fmla="*/ 9956 h 137510"/>
                      <a:gd name="connsiteX7" fmla="*/ 13484 w 58143"/>
                      <a:gd name="connsiteY7" fmla="*/ 11277 h 137510"/>
                      <a:gd name="connsiteX8" fmla="*/ 13484 w 58143"/>
                      <a:gd name="connsiteY8" fmla="*/ 37032 h 137510"/>
                      <a:gd name="connsiteX9" fmla="*/ 1470 w 58143"/>
                      <a:gd name="connsiteY9" fmla="*/ 37032 h 137510"/>
                      <a:gd name="connsiteX10" fmla="*/ 0 w 58143"/>
                      <a:gd name="connsiteY10" fmla="*/ 38556 h 137510"/>
                      <a:gd name="connsiteX11" fmla="*/ 0 w 58143"/>
                      <a:gd name="connsiteY11" fmla="*/ 55624 h 137510"/>
                      <a:gd name="connsiteX12" fmla="*/ 1470 w 58143"/>
                      <a:gd name="connsiteY12" fmla="*/ 57148 h 137510"/>
                      <a:gd name="connsiteX13" fmla="*/ 13484 w 58143"/>
                      <a:gd name="connsiteY13" fmla="*/ 57148 h 137510"/>
                      <a:gd name="connsiteX14" fmla="*/ 13484 w 58143"/>
                      <a:gd name="connsiteY14" fmla="*/ 110740 h 137510"/>
                      <a:gd name="connsiteX15" fmla="*/ 19567 w 58143"/>
                      <a:gd name="connsiteY15" fmla="*/ 130856 h 137510"/>
                      <a:gd name="connsiteX16" fmla="*/ 36245 w 58143"/>
                      <a:gd name="connsiteY16" fmla="*/ 137511 h 137510"/>
                      <a:gd name="connsiteX17" fmla="*/ 46789 w 58143"/>
                      <a:gd name="connsiteY17" fmla="*/ 136292 h 137510"/>
                      <a:gd name="connsiteX18" fmla="*/ 55203 w 58143"/>
                      <a:gd name="connsiteY18" fmla="*/ 132939 h 137510"/>
                      <a:gd name="connsiteX19" fmla="*/ 55913 w 58143"/>
                      <a:gd name="connsiteY19" fmla="*/ 131821 h 137510"/>
                      <a:gd name="connsiteX20" fmla="*/ 58093 w 58143"/>
                      <a:gd name="connsiteY20" fmla="*/ 115261 h 137510"/>
                      <a:gd name="connsiteX21" fmla="*/ 57434 w 58143"/>
                      <a:gd name="connsiteY21" fmla="*/ 113788 h 137510"/>
                      <a:gd name="connsiteX22" fmla="*/ 56623 w 58143"/>
                      <a:gd name="connsiteY22" fmla="*/ 113534 h 137510"/>
                      <a:gd name="connsiteX23" fmla="*/ 55862 w 58143"/>
                      <a:gd name="connsiteY23" fmla="*/ 113737 h 137510"/>
                      <a:gd name="connsiteX24" fmla="*/ 49881 w 58143"/>
                      <a:gd name="connsiteY24" fmla="*/ 116226 h 137510"/>
                      <a:gd name="connsiteX25" fmla="*/ 42936 w 58143"/>
                      <a:gd name="connsiteY25" fmla="*/ 117344 h 137510"/>
                      <a:gd name="connsiteX26" fmla="*/ 36549 w 58143"/>
                      <a:gd name="connsiteY26" fmla="*/ 115414 h 137510"/>
                      <a:gd name="connsiteX27" fmla="*/ 34724 w 58143"/>
                      <a:gd name="connsiteY27" fmla="*/ 107388 h 137510"/>
                      <a:gd name="connsiteX28" fmla="*/ 34724 w 58143"/>
                      <a:gd name="connsiteY28" fmla="*/ 57097 h 137510"/>
                      <a:gd name="connsiteX29" fmla="*/ 56673 w 58143"/>
                      <a:gd name="connsiteY29" fmla="*/ 57097 h 137510"/>
                      <a:gd name="connsiteX30" fmla="*/ 58144 w 58143"/>
                      <a:gd name="connsiteY30" fmla="*/ 55573 h 137510"/>
                      <a:gd name="connsiteX31" fmla="*/ 58144 w 58143"/>
                      <a:gd name="connsiteY31" fmla="*/ 38505 h 137510"/>
                      <a:gd name="connsiteX32" fmla="*/ 56673 w 58143"/>
                      <a:gd name="connsiteY32" fmla="*/ 36981 h 137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8143" h="137510">
                        <a:moveTo>
                          <a:pt x="56623" y="37083"/>
                        </a:moveTo>
                        <a:lnTo>
                          <a:pt x="34673" y="37083"/>
                        </a:lnTo>
                        <a:lnTo>
                          <a:pt x="34673" y="1473"/>
                        </a:lnTo>
                        <a:cubicBezTo>
                          <a:pt x="34673" y="965"/>
                          <a:pt x="34420" y="457"/>
                          <a:pt x="33964" y="203"/>
                        </a:cubicBezTo>
                        <a:cubicBezTo>
                          <a:pt x="33710" y="51"/>
                          <a:pt x="33457" y="0"/>
                          <a:pt x="33203" y="0"/>
                        </a:cubicBezTo>
                        <a:cubicBezTo>
                          <a:pt x="32950" y="0"/>
                          <a:pt x="32696" y="51"/>
                          <a:pt x="32493" y="152"/>
                        </a:cubicBezTo>
                        <a:lnTo>
                          <a:pt x="14295" y="9956"/>
                        </a:lnTo>
                        <a:cubicBezTo>
                          <a:pt x="13788" y="10210"/>
                          <a:pt x="13484" y="10718"/>
                          <a:pt x="13484" y="11277"/>
                        </a:cubicBezTo>
                        <a:lnTo>
                          <a:pt x="13484" y="37032"/>
                        </a:lnTo>
                        <a:lnTo>
                          <a:pt x="1470" y="37032"/>
                        </a:lnTo>
                        <a:cubicBezTo>
                          <a:pt x="659" y="37032"/>
                          <a:pt x="0" y="37692"/>
                          <a:pt x="0" y="38556"/>
                        </a:cubicBezTo>
                        <a:lnTo>
                          <a:pt x="0" y="55624"/>
                        </a:lnTo>
                        <a:cubicBezTo>
                          <a:pt x="0" y="56437"/>
                          <a:pt x="659" y="57148"/>
                          <a:pt x="1470" y="57148"/>
                        </a:cubicBezTo>
                        <a:lnTo>
                          <a:pt x="13484" y="57148"/>
                        </a:lnTo>
                        <a:lnTo>
                          <a:pt x="13484" y="110740"/>
                        </a:lnTo>
                        <a:cubicBezTo>
                          <a:pt x="13484" y="119681"/>
                          <a:pt x="15512" y="126488"/>
                          <a:pt x="19567" y="130856"/>
                        </a:cubicBezTo>
                        <a:cubicBezTo>
                          <a:pt x="23622" y="135276"/>
                          <a:pt x="29249" y="137511"/>
                          <a:pt x="36245" y="137511"/>
                        </a:cubicBezTo>
                        <a:cubicBezTo>
                          <a:pt x="40097" y="137511"/>
                          <a:pt x="43646" y="137105"/>
                          <a:pt x="46789" y="136292"/>
                        </a:cubicBezTo>
                        <a:cubicBezTo>
                          <a:pt x="49982" y="135479"/>
                          <a:pt x="52821" y="134361"/>
                          <a:pt x="55203" y="132939"/>
                        </a:cubicBezTo>
                        <a:cubicBezTo>
                          <a:pt x="55609" y="132685"/>
                          <a:pt x="55862" y="132279"/>
                          <a:pt x="55913" y="131821"/>
                        </a:cubicBezTo>
                        <a:lnTo>
                          <a:pt x="58093" y="115261"/>
                        </a:lnTo>
                        <a:cubicBezTo>
                          <a:pt x="58144" y="114702"/>
                          <a:pt x="57941" y="114144"/>
                          <a:pt x="57434" y="113788"/>
                        </a:cubicBezTo>
                        <a:cubicBezTo>
                          <a:pt x="57180" y="113636"/>
                          <a:pt x="56876" y="113534"/>
                          <a:pt x="56623" y="113534"/>
                        </a:cubicBezTo>
                        <a:cubicBezTo>
                          <a:pt x="56369" y="113534"/>
                          <a:pt x="56116" y="113585"/>
                          <a:pt x="55862" y="113737"/>
                        </a:cubicBezTo>
                        <a:cubicBezTo>
                          <a:pt x="54291" y="114652"/>
                          <a:pt x="52263" y="115464"/>
                          <a:pt x="49881" y="116226"/>
                        </a:cubicBezTo>
                        <a:cubicBezTo>
                          <a:pt x="47498" y="116988"/>
                          <a:pt x="45166" y="117344"/>
                          <a:pt x="42936" y="117344"/>
                        </a:cubicBezTo>
                        <a:cubicBezTo>
                          <a:pt x="39894" y="117344"/>
                          <a:pt x="37715" y="116684"/>
                          <a:pt x="36549" y="115414"/>
                        </a:cubicBezTo>
                        <a:cubicBezTo>
                          <a:pt x="35687" y="114550"/>
                          <a:pt x="34724" y="112417"/>
                          <a:pt x="34724" y="107388"/>
                        </a:cubicBezTo>
                        <a:lnTo>
                          <a:pt x="34724" y="57097"/>
                        </a:lnTo>
                        <a:lnTo>
                          <a:pt x="56673" y="57097"/>
                        </a:lnTo>
                        <a:cubicBezTo>
                          <a:pt x="57485" y="57097"/>
                          <a:pt x="58144" y="56437"/>
                          <a:pt x="58144" y="55573"/>
                        </a:cubicBezTo>
                        <a:lnTo>
                          <a:pt x="58144" y="38505"/>
                        </a:lnTo>
                        <a:cubicBezTo>
                          <a:pt x="58144" y="37692"/>
                          <a:pt x="57485" y="36981"/>
                          <a:pt x="56673" y="3698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5C44A680-6501-50D6-117B-040F8DD83288}"/>
                      </a:ext>
                    </a:extLst>
                  </p:cNvPr>
                  <p:cNvSpPr/>
                  <p:nvPr/>
                </p:nvSpPr>
                <p:spPr>
                  <a:xfrm>
                    <a:off x="6293206" y="6177900"/>
                    <a:ext cx="74677" cy="102409"/>
                  </a:xfrm>
                  <a:custGeom>
                    <a:avLst/>
                    <a:gdLst>
                      <a:gd name="connsiteX0" fmla="*/ 72751 w 74677"/>
                      <a:gd name="connsiteY0" fmla="*/ 60755 h 102409"/>
                      <a:gd name="connsiteX1" fmla="*/ 66313 w 74677"/>
                      <a:gd name="connsiteY1" fmla="*/ 51916 h 102409"/>
                      <a:gd name="connsiteX2" fmla="*/ 55972 w 74677"/>
                      <a:gd name="connsiteY2" fmla="*/ 45312 h 102409"/>
                      <a:gd name="connsiteX3" fmla="*/ 41981 w 74677"/>
                      <a:gd name="connsiteY3" fmla="*/ 39369 h 102409"/>
                      <a:gd name="connsiteX4" fmla="*/ 33363 w 74677"/>
                      <a:gd name="connsiteY4" fmla="*/ 35508 h 102409"/>
                      <a:gd name="connsiteX5" fmla="*/ 28294 w 74677"/>
                      <a:gd name="connsiteY5" fmla="*/ 32308 h 102409"/>
                      <a:gd name="connsiteX6" fmla="*/ 26013 w 74677"/>
                      <a:gd name="connsiteY6" fmla="*/ 29666 h 102409"/>
                      <a:gd name="connsiteX7" fmla="*/ 25456 w 74677"/>
                      <a:gd name="connsiteY7" fmla="*/ 26923 h 102409"/>
                      <a:gd name="connsiteX8" fmla="*/ 27939 w 74677"/>
                      <a:gd name="connsiteY8" fmla="*/ 21843 h 102409"/>
                      <a:gd name="connsiteX9" fmla="*/ 36912 w 74677"/>
                      <a:gd name="connsiteY9" fmla="*/ 19710 h 102409"/>
                      <a:gd name="connsiteX10" fmla="*/ 49230 w 74677"/>
                      <a:gd name="connsiteY10" fmla="*/ 21640 h 102409"/>
                      <a:gd name="connsiteX11" fmla="*/ 60534 w 74677"/>
                      <a:gd name="connsiteY11" fmla="*/ 27634 h 102409"/>
                      <a:gd name="connsiteX12" fmla="*/ 61700 w 74677"/>
                      <a:gd name="connsiteY12" fmla="*/ 27888 h 102409"/>
                      <a:gd name="connsiteX13" fmla="*/ 62663 w 74677"/>
                      <a:gd name="connsiteY13" fmla="*/ 27177 h 102409"/>
                      <a:gd name="connsiteX14" fmla="*/ 70774 w 74677"/>
                      <a:gd name="connsiteY14" fmla="*/ 12801 h 102409"/>
                      <a:gd name="connsiteX15" fmla="*/ 70369 w 74677"/>
                      <a:gd name="connsiteY15" fmla="*/ 10871 h 102409"/>
                      <a:gd name="connsiteX16" fmla="*/ 55262 w 74677"/>
                      <a:gd name="connsiteY16" fmla="*/ 2997 h 102409"/>
                      <a:gd name="connsiteX17" fmla="*/ 37368 w 74677"/>
                      <a:gd name="connsiteY17" fmla="*/ 0 h 102409"/>
                      <a:gd name="connsiteX18" fmla="*/ 23985 w 74677"/>
                      <a:gd name="connsiteY18" fmla="*/ 1676 h 102409"/>
                      <a:gd name="connsiteX19" fmla="*/ 13188 w 74677"/>
                      <a:gd name="connsiteY19" fmla="*/ 6807 h 102409"/>
                      <a:gd name="connsiteX20" fmla="*/ 6091 w 74677"/>
                      <a:gd name="connsiteY20" fmla="*/ 15544 h 102409"/>
                      <a:gd name="connsiteX21" fmla="*/ 3607 w 74677"/>
                      <a:gd name="connsiteY21" fmla="*/ 27482 h 102409"/>
                      <a:gd name="connsiteX22" fmla="*/ 5128 w 74677"/>
                      <a:gd name="connsiteY22" fmla="*/ 37896 h 102409"/>
                      <a:gd name="connsiteX23" fmla="*/ 10248 w 74677"/>
                      <a:gd name="connsiteY23" fmla="*/ 46176 h 102409"/>
                      <a:gd name="connsiteX24" fmla="*/ 19220 w 74677"/>
                      <a:gd name="connsiteY24" fmla="*/ 52881 h 102409"/>
                      <a:gd name="connsiteX25" fmla="*/ 32299 w 74677"/>
                      <a:gd name="connsiteY25" fmla="*/ 58875 h 102409"/>
                      <a:gd name="connsiteX26" fmla="*/ 48267 w 74677"/>
                      <a:gd name="connsiteY26" fmla="*/ 66038 h 102409"/>
                      <a:gd name="connsiteX27" fmla="*/ 53336 w 74677"/>
                      <a:gd name="connsiteY27" fmla="*/ 73454 h 102409"/>
                      <a:gd name="connsiteX28" fmla="*/ 37520 w 74677"/>
                      <a:gd name="connsiteY28" fmla="*/ 82496 h 102409"/>
                      <a:gd name="connsiteX29" fmla="*/ 24188 w 74677"/>
                      <a:gd name="connsiteY29" fmla="*/ 80211 h 102409"/>
                      <a:gd name="connsiteX30" fmla="*/ 10806 w 74677"/>
                      <a:gd name="connsiteY30" fmla="*/ 73302 h 102409"/>
                      <a:gd name="connsiteX31" fmla="*/ 9640 w 74677"/>
                      <a:gd name="connsiteY31" fmla="*/ 73048 h 102409"/>
                      <a:gd name="connsiteX32" fmla="*/ 8677 w 74677"/>
                      <a:gd name="connsiteY32" fmla="*/ 73759 h 102409"/>
                      <a:gd name="connsiteX33" fmla="*/ 211 w 74677"/>
                      <a:gd name="connsiteY33" fmla="*/ 87932 h 102409"/>
                      <a:gd name="connsiteX34" fmla="*/ 617 w 74677"/>
                      <a:gd name="connsiteY34" fmla="*/ 89913 h 102409"/>
                      <a:gd name="connsiteX35" fmla="*/ 17852 w 74677"/>
                      <a:gd name="connsiteY35" fmla="*/ 98853 h 102409"/>
                      <a:gd name="connsiteX36" fmla="*/ 37723 w 74677"/>
                      <a:gd name="connsiteY36" fmla="*/ 102409 h 102409"/>
                      <a:gd name="connsiteX37" fmla="*/ 51460 w 74677"/>
                      <a:gd name="connsiteY37" fmla="*/ 100936 h 102409"/>
                      <a:gd name="connsiteX38" fmla="*/ 63221 w 74677"/>
                      <a:gd name="connsiteY38" fmla="*/ 96009 h 102409"/>
                      <a:gd name="connsiteX39" fmla="*/ 71534 w 74677"/>
                      <a:gd name="connsiteY39" fmla="*/ 86865 h 102409"/>
                      <a:gd name="connsiteX40" fmla="*/ 74677 w 74677"/>
                      <a:gd name="connsiteY40" fmla="*/ 72794 h 102409"/>
                      <a:gd name="connsiteX41" fmla="*/ 72599 w 74677"/>
                      <a:gd name="connsiteY41" fmla="*/ 60755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74677" h="102409">
                        <a:moveTo>
                          <a:pt x="72751" y="60755"/>
                        </a:moveTo>
                        <a:cubicBezTo>
                          <a:pt x="71332" y="57402"/>
                          <a:pt x="69152" y="54456"/>
                          <a:pt x="66313" y="51916"/>
                        </a:cubicBezTo>
                        <a:cubicBezTo>
                          <a:pt x="63525" y="49478"/>
                          <a:pt x="60027" y="47242"/>
                          <a:pt x="55972" y="45312"/>
                        </a:cubicBezTo>
                        <a:cubicBezTo>
                          <a:pt x="51967" y="43433"/>
                          <a:pt x="47253" y="41401"/>
                          <a:pt x="41981" y="39369"/>
                        </a:cubicBezTo>
                        <a:cubicBezTo>
                          <a:pt x="38433" y="37946"/>
                          <a:pt x="35493" y="36626"/>
                          <a:pt x="33363" y="35508"/>
                        </a:cubicBezTo>
                        <a:cubicBezTo>
                          <a:pt x="31234" y="34390"/>
                          <a:pt x="29562" y="33324"/>
                          <a:pt x="28294" y="32308"/>
                        </a:cubicBezTo>
                        <a:cubicBezTo>
                          <a:pt x="27128" y="31393"/>
                          <a:pt x="26368" y="30479"/>
                          <a:pt x="26013" y="29666"/>
                        </a:cubicBezTo>
                        <a:cubicBezTo>
                          <a:pt x="25608" y="28853"/>
                          <a:pt x="25456" y="27939"/>
                          <a:pt x="25456" y="26923"/>
                        </a:cubicBezTo>
                        <a:cubicBezTo>
                          <a:pt x="25456" y="24840"/>
                          <a:pt x="26267" y="23164"/>
                          <a:pt x="27939" y="21843"/>
                        </a:cubicBezTo>
                        <a:cubicBezTo>
                          <a:pt x="29714" y="20421"/>
                          <a:pt x="32755" y="19710"/>
                          <a:pt x="36912" y="19710"/>
                        </a:cubicBezTo>
                        <a:cubicBezTo>
                          <a:pt x="41069" y="19710"/>
                          <a:pt x="45428" y="20370"/>
                          <a:pt x="49230" y="21640"/>
                        </a:cubicBezTo>
                        <a:cubicBezTo>
                          <a:pt x="53032" y="22910"/>
                          <a:pt x="56834" y="24942"/>
                          <a:pt x="60534" y="27634"/>
                        </a:cubicBezTo>
                        <a:cubicBezTo>
                          <a:pt x="60889" y="27888"/>
                          <a:pt x="61295" y="27990"/>
                          <a:pt x="61700" y="27888"/>
                        </a:cubicBezTo>
                        <a:cubicBezTo>
                          <a:pt x="62106" y="27787"/>
                          <a:pt x="62460" y="27533"/>
                          <a:pt x="62663" y="27177"/>
                        </a:cubicBezTo>
                        <a:lnTo>
                          <a:pt x="70774" y="12801"/>
                        </a:lnTo>
                        <a:cubicBezTo>
                          <a:pt x="71129" y="12141"/>
                          <a:pt x="70977" y="11328"/>
                          <a:pt x="70369" y="10871"/>
                        </a:cubicBezTo>
                        <a:cubicBezTo>
                          <a:pt x="66060" y="7620"/>
                          <a:pt x="60991" y="4978"/>
                          <a:pt x="55262" y="2997"/>
                        </a:cubicBezTo>
                        <a:cubicBezTo>
                          <a:pt x="49534" y="1016"/>
                          <a:pt x="43502" y="0"/>
                          <a:pt x="37368" y="0"/>
                        </a:cubicBezTo>
                        <a:cubicBezTo>
                          <a:pt x="32552" y="0"/>
                          <a:pt x="28091" y="559"/>
                          <a:pt x="23985" y="1676"/>
                        </a:cubicBezTo>
                        <a:cubicBezTo>
                          <a:pt x="19879" y="2794"/>
                          <a:pt x="16230" y="4572"/>
                          <a:pt x="13188" y="6807"/>
                        </a:cubicBezTo>
                        <a:cubicBezTo>
                          <a:pt x="10147" y="9144"/>
                          <a:pt x="7713" y="12090"/>
                          <a:pt x="6091" y="15544"/>
                        </a:cubicBezTo>
                        <a:cubicBezTo>
                          <a:pt x="4418" y="18999"/>
                          <a:pt x="3607" y="23012"/>
                          <a:pt x="3607" y="27482"/>
                        </a:cubicBezTo>
                        <a:cubicBezTo>
                          <a:pt x="3607" y="31393"/>
                          <a:pt x="4114" y="34898"/>
                          <a:pt x="5128" y="37896"/>
                        </a:cubicBezTo>
                        <a:cubicBezTo>
                          <a:pt x="6142" y="40943"/>
                          <a:pt x="7865" y="43737"/>
                          <a:pt x="10248" y="46176"/>
                        </a:cubicBezTo>
                        <a:cubicBezTo>
                          <a:pt x="12580" y="48563"/>
                          <a:pt x="15571" y="50849"/>
                          <a:pt x="19220" y="52881"/>
                        </a:cubicBezTo>
                        <a:cubicBezTo>
                          <a:pt x="22820" y="54913"/>
                          <a:pt x="27230" y="56945"/>
                          <a:pt x="32299" y="58875"/>
                        </a:cubicBezTo>
                        <a:cubicBezTo>
                          <a:pt x="39041" y="61517"/>
                          <a:pt x="44414" y="63904"/>
                          <a:pt x="48267" y="66038"/>
                        </a:cubicBezTo>
                        <a:cubicBezTo>
                          <a:pt x="51714" y="67968"/>
                          <a:pt x="53336" y="70356"/>
                          <a:pt x="53336" y="73454"/>
                        </a:cubicBezTo>
                        <a:cubicBezTo>
                          <a:pt x="53336" y="75689"/>
                          <a:pt x="53336" y="82496"/>
                          <a:pt x="37520" y="82496"/>
                        </a:cubicBezTo>
                        <a:cubicBezTo>
                          <a:pt x="33262" y="82496"/>
                          <a:pt x="28750" y="81734"/>
                          <a:pt x="24188" y="80211"/>
                        </a:cubicBezTo>
                        <a:cubicBezTo>
                          <a:pt x="19575" y="78687"/>
                          <a:pt x="15064" y="76350"/>
                          <a:pt x="10806" y="73302"/>
                        </a:cubicBezTo>
                        <a:cubicBezTo>
                          <a:pt x="10451" y="73048"/>
                          <a:pt x="10045" y="72946"/>
                          <a:pt x="9640" y="73048"/>
                        </a:cubicBezTo>
                        <a:cubicBezTo>
                          <a:pt x="9234" y="73150"/>
                          <a:pt x="8879" y="73404"/>
                          <a:pt x="8677" y="73759"/>
                        </a:cubicBezTo>
                        <a:lnTo>
                          <a:pt x="211" y="87932"/>
                        </a:lnTo>
                        <a:cubicBezTo>
                          <a:pt x="-195" y="88592"/>
                          <a:pt x="8" y="89456"/>
                          <a:pt x="617" y="89913"/>
                        </a:cubicBezTo>
                        <a:cubicBezTo>
                          <a:pt x="5534" y="93520"/>
                          <a:pt x="11312" y="96517"/>
                          <a:pt x="17852" y="98853"/>
                        </a:cubicBezTo>
                        <a:cubicBezTo>
                          <a:pt x="24391" y="101190"/>
                          <a:pt x="31082" y="102409"/>
                          <a:pt x="37723" y="102409"/>
                        </a:cubicBezTo>
                        <a:cubicBezTo>
                          <a:pt x="42488" y="102409"/>
                          <a:pt x="47101" y="101901"/>
                          <a:pt x="51460" y="100936"/>
                        </a:cubicBezTo>
                        <a:cubicBezTo>
                          <a:pt x="55871" y="99920"/>
                          <a:pt x="59825" y="98295"/>
                          <a:pt x="63221" y="96009"/>
                        </a:cubicBezTo>
                        <a:cubicBezTo>
                          <a:pt x="66668" y="93723"/>
                          <a:pt x="69456" y="90624"/>
                          <a:pt x="71534" y="86865"/>
                        </a:cubicBezTo>
                        <a:cubicBezTo>
                          <a:pt x="73613" y="83106"/>
                          <a:pt x="74677" y="78331"/>
                          <a:pt x="74677" y="72794"/>
                        </a:cubicBezTo>
                        <a:cubicBezTo>
                          <a:pt x="74677" y="68120"/>
                          <a:pt x="73968" y="64107"/>
                          <a:pt x="72599" y="607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EB02C144-68D8-90FC-6457-DA9D764FAF1E}"/>
                      </a:ext>
                    </a:extLst>
                  </p:cNvPr>
                  <p:cNvSpPr/>
                  <p:nvPr/>
                </p:nvSpPr>
                <p:spPr>
                  <a:xfrm>
                    <a:off x="6194416" y="6178001"/>
                    <a:ext cx="87342" cy="102510"/>
                  </a:xfrm>
                  <a:custGeom>
                    <a:avLst/>
                    <a:gdLst>
                      <a:gd name="connsiteX0" fmla="*/ 61084 w 87342"/>
                      <a:gd name="connsiteY0" fmla="*/ 71524 h 102510"/>
                      <a:gd name="connsiteX1" fmla="*/ 43646 w 87342"/>
                      <a:gd name="connsiteY1" fmla="*/ 81684 h 102510"/>
                      <a:gd name="connsiteX2" fmla="*/ 28083 w 87342"/>
                      <a:gd name="connsiteY2" fmla="*/ 74166 h 102510"/>
                      <a:gd name="connsiteX3" fmla="*/ 21088 w 87342"/>
                      <a:gd name="connsiteY3" fmla="*/ 51205 h 102510"/>
                      <a:gd name="connsiteX4" fmla="*/ 27576 w 87342"/>
                      <a:gd name="connsiteY4" fmla="*/ 28853 h 102510"/>
                      <a:gd name="connsiteX5" fmla="*/ 43646 w 87342"/>
                      <a:gd name="connsiteY5" fmla="*/ 20726 h 102510"/>
                      <a:gd name="connsiteX6" fmla="*/ 60323 w 87342"/>
                      <a:gd name="connsiteY6" fmla="*/ 29717 h 102510"/>
                      <a:gd name="connsiteX7" fmla="*/ 66204 w 87342"/>
                      <a:gd name="connsiteY7" fmla="*/ 51205 h 102510"/>
                      <a:gd name="connsiteX8" fmla="*/ 61084 w 87342"/>
                      <a:gd name="connsiteY8" fmla="*/ 71575 h 102510"/>
                      <a:gd name="connsiteX9" fmla="*/ 43646 w 87342"/>
                      <a:gd name="connsiteY9" fmla="*/ 0 h 102510"/>
                      <a:gd name="connsiteX10" fmla="*/ 12521 w 87342"/>
                      <a:gd name="connsiteY10" fmla="*/ 13716 h 102510"/>
                      <a:gd name="connsiteX11" fmla="*/ 0 w 87342"/>
                      <a:gd name="connsiteY11" fmla="*/ 51255 h 102510"/>
                      <a:gd name="connsiteX12" fmla="*/ 13535 w 87342"/>
                      <a:gd name="connsiteY12" fmla="*/ 89862 h 102510"/>
                      <a:gd name="connsiteX13" fmla="*/ 43696 w 87342"/>
                      <a:gd name="connsiteY13" fmla="*/ 102511 h 102510"/>
                      <a:gd name="connsiteX14" fmla="*/ 77457 w 87342"/>
                      <a:gd name="connsiteY14" fmla="*/ 85493 h 102510"/>
                      <a:gd name="connsiteX15" fmla="*/ 87342 w 87342"/>
                      <a:gd name="connsiteY15" fmla="*/ 51306 h 102510"/>
                      <a:gd name="connsiteX16" fmla="*/ 75987 w 87342"/>
                      <a:gd name="connsiteY16" fmla="*/ 15189 h 102510"/>
                      <a:gd name="connsiteX17" fmla="*/ 43646 w 87342"/>
                      <a:gd name="connsiteY17" fmla="*/ 5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342" h="102510">
                        <a:moveTo>
                          <a:pt x="61084" y="71524"/>
                        </a:moveTo>
                        <a:cubicBezTo>
                          <a:pt x="56927" y="77925"/>
                          <a:pt x="50438" y="81684"/>
                          <a:pt x="43646" y="81684"/>
                        </a:cubicBezTo>
                        <a:cubicBezTo>
                          <a:pt x="37765" y="81684"/>
                          <a:pt x="32088" y="79144"/>
                          <a:pt x="28083" y="74166"/>
                        </a:cubicBezTo>
                        <a:cubicBezTo>
                          <a:pt x="23572" y="68578"/>
                          <a:pt x="21088" y="60094"/>
                          <a:pt x="21088" y="51205"/>
                        </a:cubicBezTo>
                        <a:cubicBezTo>
                          <a:pt x="21088" y="42315"/>
                          <a:pt x="23268" y="34390"/>
                          <a:pt x="27576" y="28853"/>
                        </a:cubicBezTo>
                        <a:cubicBezTo>
                          <a:pt x="31632" y="23570"/>
                          <a:pt x="37613" y="20726"/>
                          <a:pt x="43646" y="20726"/>
                        </a:cubicBezTo>
                        <a:cubicBezTo>
                          <a:pt x="50084" y="20726"/>
                          <a:pt x="56217" y="23926"/>
                          <a:pt x="60323" y="29717"/>
                        </a:cubicBezTo>
                        <a:cubicBezTo>
                          <a:pt x="64176" y="35203"/>
                          <a:pt x="66204" y="43077"/>
                          <a:pt x="66204" y="51205"/>
                        </a:cubicBezTo>
                        <a:cubicBezTo>
                          <a:pt x="66204" y="58875"/>
                          <a:pt x="64531" y="66190"/>
                          <a:pt x="61084" y="71575"/>
                        </a:cubicBezTo>
                        <a:moveTo>
                          <a:pt x="43646" y="0"/>
                        </a:moveTo>
                        <a:cubicBezTo>
                          <a:pt x="31885" y="0"/>
                          <a:pt x="20378" y="4877"/>
                          <a:pt x="12521" y="13716"/>
                        </a:cubicBezTo>
                        <a:cubicBezTo>
                          <a:pt x="4258" y="23062"/>
                          <a:pt x="0" y="36727"/>
                          <a:pt x="0" y="51255"/>
                        </a:cubicBezTo>
                        <a:cubicBezTo>
                          <a:pt x="0" y="65784"/>
                          <a:pt x="4816" y="80464"/>
                          <a:pt x="13535" y="89862"/>
                        </a:cubicBezTo>
                        <a:cubicBezTo>
                          <a:pt x="21291" y="98244"/>
                          <a:pt x="32291" y="102511"/>
                          <a:pt x="43696" y="102511"/>
                        </a:cubicBezTo>
                        <a:cubicBezTo>
                          <a:pt x="56826" y="102511"/>
                          <a:pt x="69448" y="96263"/>
                          <a:pt x="77457" y="85493"/>
                        </a:cubicBezTo>
                        <a:cubicBezTo>
                          <a:pt x="84148" y="76502"/>
                          <a:pt x="87342" y="64158"/>
                          <a:pt x="87342" y="51306"/>
                        </a:cubicBezTo>
                        <a:cubicBezTo>
                          <a:pt x="87342" y="37591"/>
                          <a:pt x="83489" y="24383"/>
                          <a:pt x="75987" y="15189"/>
                        </a:cubicBezTo>
                        <a:cubicBezTo>
                          <a:pt x="68028" y="5385"/>
                          <a:pt x="56116" y="51"/>
                          <a:pt x="43646" y="5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118D14D-66AD-1699-5D84-E30BA9AE5ACA}"/>
                    </a:ext>
                  </a:extLst>
                </p:cNvPr>
                <p:cNvSpPr/>
                <p:nvPr/>
              </p:nvSpPr>
              <p:spPr>
                <a:xfrm>
                  <a:off x="6217937" y="6143154"/>
                  <a:ext cx="40249" cy="20319"/>
                </a:xfrm>
                <a:custGeom>
                  <a:avLst/>
                  <a:gdLst>
                    <a:gd name="connsiteX0" fmla="*/ 20125 w 40249"/>
                    <a:gd name="connsiteY0" fmla="*/ 0 h 20319"/>
                    <a:gd name="connsiteX1" fmla="*/ 0 w 40249"/>
                    <a:gd name="connsiteY1" fmla="*/ 20319 h 20319"/>
                    <a:gd name="connsiteX2" fmla="*/ 40249 w 40249"/>
                    <a:gd name="connsiteY2" fmla="*/ 20319 h 20319"/>
                    <a:gd name="connsiteX3" fmla="*/ 20125 w 40249"/>
                    <a:gd name="connsiteY3" fmla="*/ 0 h 2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249" h="20319">
                      <a:moveTo>
                        <a:pt x="20125" y="0"/>
                      </a:moveTo>
                      <a:lnTo>
                        <a:pt x="0" y="20319"/>
                      </a:lnTo>
                      <a:lnTo>
                        <a:pt x="40249" y="20319"/>
                      </a:lnTo>
                      <a:lnTo>
                        <a:pt x="20125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645114CD-9414-32AE-5103-3B23CF65701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57130" y="1207778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27B2A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18" name="Title Placeholder 12">
            <a:extLst>
              <a:ext uri="{FF2B5EF4-FFF2-40B4-BE49-F238E27FC236}">
                <a16:creationId xmlns:a16="http://schemas.microsoft.com/office/drawing/2014/main" id="{F166856E-D708-42D3-698F-550FB1380B9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657130" y="502551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285569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33300693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941073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510553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3451147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65196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129801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18608798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8775534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2489317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1159441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51539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34044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3222840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3257784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0383469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966497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9312954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556167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99247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4660395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7792077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003524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2055235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2130824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20525421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73540673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7892330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16408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9639352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948658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669560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7958432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488675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3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sv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4.sv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135.xml"/><Relationship Id="rId10" Type="http://schemas.openxmlformats.org/officeDocument/2006/relationships/theme" Target="../theme/theme10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image" Target="../media/image4.svg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142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40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theme" Target="../theme/theme1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9.xml"/><Relationship Id="rId16" Type="http://schemas.openxmlformats.org/officeDocument/2006/relationships/theme" Target="../theme/theme2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27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37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image" Target="../media/image4.sv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46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image" Target="../media/image4.sv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81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5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29" Type="http://schemas.openxmlformats.org/officeDocument/2006/relationships/image" Target="../media/image4.svg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24" Type="http://schemas.openxmlformats.org/officeDocument/2006/relationships/slideLayout" Target="../slideLayouts/slideLayout84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23" Type="http://schemas.openxmlformats.org/officeDocument/2006/relationships/slideLayout" Target="../slideLayouts/slideLayout83.xml"/><Relationship Id="rId28" Type="http://schemas.openxmlformats.org/officeDocument/2006/relationships/image" Target="../media/image3.png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slideLayout" Target="../slideLayouts/slideLayout82.xml"/><Relationship Id="rId27" Type="http://schemas.openxmlformats.org/officeDocument/2006/relationships/image" Target="../media/image2.sv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87.xml"/><Relationship Id="rId21" Type="http://schemas.openxmlformats.org/officeDocument/2006/relationships/image" Target="../media/image4.svg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4.xml"/><Relationship Id="rId19" Type="http://schemas.openxmlformats.org/officeDocument/2006/relationships/image" Target="../media/image2.svg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02.xml"/><Relationship Id="rId16" Type="http://schemas.openxmlformats.org/officeDocument/2006/relationships/theme" Target="../theme/theme8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10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17.xml"/><Relationship Id="rId16" Type="http://schemas.openxmlformats.org/officeDocument/2006/relationships/theme" Target="../theme/theme9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25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126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89" r:id="rId2"/>
    <p:sldLayoutId id="2147483730" r:id="rId3"/>
    <p:sldLayoutId id="2147483767" r:id="rId4"/>
    <p:sldLayoutId id="2147483687" r:id="rId5"/>
    <p:sldLayoutId id="2147483686" r:id="rId6"/>
    <p:sldLayoutId id="2147483791" r:id="rId7"/>
    <p:sldLayoutId id="2147483764" r:id="rId8"/>
    <p:sldLayoutId id="2147483773" r:id="rId9"/>
    <p:sldLayoutId id="2147483765" r:id="rId10"/>
    <p:sldLayoutId id="2147483768" r:id="rId11"/>
    <p:sldLayoutId id="2147483688" r:id="rId12"/>
    <p:sldLayoutId id="2147483689" r:id="rId13"/>
    <p:sldLayoutId id="2147483731" r:id="rId14"/>
    <p:sldLayoutId id="2147483766" r:id="rId15"/>
    <p:sldLayoutId id="2147483805" r:id="rId16"/>
    <p:sldLayoutId id="214748380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4454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  <p:sldLayoutId id="2147483886" r:id="rId6"/>
    <p:sldLayoutId id="2147483887" r:id="rId7"/>
    <p:sldLayoutId id="2147483888" r:id="rId8"/>
    <p:sldLayoutId id="2147483889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200B3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>
            <a:extLst>
              <a:ext uri="{FF2B5EF4-FFF2-40B4-BE49-F238E27FC236}">
                <a16:creationId xmlns:a16="http://schemas.microsoft.com/office/drawing/2014/main" id="{62E38800-1192-9115-0CD2-D246FED66E4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8" name="Picture 3">
            <a:extLst>
              <a:ext uri="{FF2B5EF4-FFF2-40B4-BE49-F238E27FC236}">
                <a16:creationId xmlns:a16="http://schemas.microsoft.com/office/drawing/2014/main" id="{09FC4537-8B75-52C9-7D42-9483E6E949C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2320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1" r:id="rId1"/>
    <p:sldLayoutId id="2147483892" r:id="rId2"/>
    <p:sldLayoutId id="2147483893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2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4821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90" r:id="rId2"/>
    <p:sldLayoutId id="2147483770" r:id="rId3"/>
    <p:sldLayoutId id="2147483771" r:id="rId4"/>
    <p:sldLayoutId id="2147483772" r:id="rId5"/>
    <p:sldLayoutId id="2147483774" r:id="rId6"/>
    <p:sldLayoutId id="2147483793" r:id="rId7"/>
    <p:sldLayoutId id="2147483724" r:id="rId8"/>
    <p:sldLayoutId id="2147483728" r:id="rId9"/>
    <p:sldLayoutId id="2147483729" r:id="rId10"/>
    <p:sldLayoutId id="2147483725" r:id="rId11"/>
    <p:sldLayoutId id="2147483775" r:id="rId12"/>
    <p:sldLayoutId id="2147483776" r:id="rId13"/>
    <p:sldLayoutId id="2147483777" r:id="rId14"/>
    <p:sldLayoutId id="2147483727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264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0676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4582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800" r:id="rId3"/>
    <p:sldLayoutId id="2147483799" r:id="rId4"/>
    <p:sldLayoutId id="2147483803" r:id="rId5"/>
    <p:sldLayoutId id="2147483801" r:id="rId6"/>
    <p:sldLayoutId id="2147483804" r:id="rId7"/>
    <p:sldLayoutId id="2147483802" r:id="rId8"/>
    <p:sldLayoutId id="2147483795" r:id="rId9"/>
    <p:sldLayoutId id="2147483796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  <p:pic>
        <p:nvPicPr>
          <p:cNvPr id="4" name="Picture 1">
            <a:extLst>
              <a:ext uri="{FF2B5EF4-FFF2-40B4-BE49-F238E27FC236}">
                <a16:creationId xmlns:a16="http://schemas.microsoft.com/office/drawing/2014/main" id="{2549948E-45C7-EF17-7001-805CC2788676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5" name="Picture 3">
            <a:extLst>
              <a:ext uri="{FF2B5EF4-FFF2-40B4-BE49-F238E27FC236}">
                <a16:creationId xmlns:a16="http://schemas.microsoft.com/office/drawing/2014/main" id="{3C18210B-92ED-EDAF-80C7-75933612BD70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88051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649" r:id="rId11"/>
    <p:sldLayoutId id="2147483779" r:id="rId12"/>
    <p:sldLayoutId id="2147483780" r:id="rId13"/>
    <p:sldLayoutId id="2147483781" r:id="rId14"/>
    <p:sldLayoutId id="2147483787" r:id="rId15"/>
    <p:sldLayoutId id="2147483792" r:id="rId16"/>
    <p:sldLayoutId id="2147483782" r:id="rId17"/>
    <p:sldLayoutId id="2147483783" r:id="rId18"/>
    <p:sldLayoutId id="2147483784" r:id="rId19"/>
    <p:sldLayoutId id="2147483786" r:id="rId20"/>
    <p:sldLayoutId id="2147483788" r:id="rId21"/>
    <p:sldLayoutId id="2147483763" r:id="rId22"/>
    <p:sldLayoutId id="2147483706" r:id="rId23"/>
    <p:sldLayoutId id="2147483785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815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  <p:sldLayoutId id="2147483841" r:id="rId10"/>
    <p:sldLayoutId id="2147483842" r:id="rId11"/>
    <p:sldLayoutId id="2147483843" r:id="rId12"/>
    <p:sldLayoutId id="2147483844" r:id="rId13"/>
    <p:sldLayoutId id="2147483845" r:id="rId14"/>
    <p:sldLayoutId id="2147483846" r:id="rId15"/>
    <p:sldLayoutId id="2147483847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447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2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15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76" r:id="rId12"/>
    <p:sldLayoutId id="2147483877" r:id="rId13"/>
    <p:sldLayoutId id="2147483878" r:id="rId14"/>
    <p:sldLayoutId id="214748387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help.lscentral.lsretail.com/Content/Implementation-Guide/LS-Core/About-LS-Central-Implementation-Guide.htm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84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help.lscentral.lsretail.com/Content/Implementation-Guide/LS-Core/About-LS-Central-Implementation-Guide.htm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8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4" Type="http://schemas.openxmlformats.org/officeDocument/2006/relationships/hyperlink" Target="https://portal.lsretail.com/webinars-list/unlock-greater-success-in-selling-ls-central-saas/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svg"/><Relationship Id="rId3" Type="http://schemas.openxmlformats.org/officeDocument/2006/relationships/image" Target="../media/image87.png"/><Relationship Id="rId7" Type="http://schemas.openxmlformats.org/officeDocument/2006/relationships/image" Target="../media/image9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0.svg"/><Relationship Id="rId5" Type="http://schemas.openxmlformats.org/officeDocument/2006/relationships/image" Target="../media/image89.png"/><Relationship Id="rId4" Type="http://schemas.openxmlformats.org/officeDocument/2006/relationships/image" Target="../media/image88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sv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9.sv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image" Target="../media/image100.png"/><Relationship Id="rId7" Type="http://schemas.openxmlformats.org/officeDocument/2006/relationships/image" Target="../media/image10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Relationship Id="rId9" Type="http://schemas.openxmlformats.org/officeDocument/2006/relationships/image" Target="../media/image106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2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1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1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calendly.com/lsconboarding/30minsession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0.tif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tif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jpeg"/><Relationship Id="rId13" Type="http://schemas.openxmlformats.org/officeDocument/2006/relationships/image" Target="../media/image82.jpeg"/><Relationship Id="rId3" Type="http://schemas.openxmlformats.org/officeDocument/2006/relationships/image" Target="../media/image72.jpeg"/><Relationship Id="rId7" Type="http://schemas.openxmlformats.org/officeDocument/2006/relationships/image" Target="../media/image76.jpeg"/><Relationship Id="rId12" Type="http://schemas.openxmlformats.org/officeDocument/2006/relationships/image" Target="../media/image8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5.jpeg"/><Relationship Id="rId11" Type="http://schemas.openxmlformats.org/officeDocument/2006/relationships/image" Target="../media/image80.jpeg"/><Relationship Id="rId5" Type="http://schemas.openxmlformats.org/officeDocument/2006/relationships/image" Target="../media/image74.jpeg"/><Relationship Id="rId10" Type="http://schemas.openxmlformats.org/officeDocument/2006/relationships/image" Target="../media/image79.jpeg"/><Relationship Id="rId4" Type="http://schemas.openxmlformats.org/officeDocument/2006/relationships/image" Target="../media/image73.jpeg"/><Relationship Id="rId9" Type="http://schemas.openxmlformats.org/officeDocument/2006/relationships/image" Target="../media/image7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85978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835569B-B0EE-6586-DC11-01EB2D011AA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/>
            <a:r>
              <a:rPr lang="en-US">
                <a:latin typeface="Segoe UI"/>
                <a:cs typeface="Segoe UI"/>
              </a:rPr>
              <a:t>Upgrade to latest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Migration of data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OAuth2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Offline POS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Replication</a:t>
            </a:r>
          </a:p>
          <a:p>
            <a:pPr marL="342900" indent="-342900"/>
            <a:r>
              <a:rPr lang="en-US">
                <a:latin typeface="Segoe UI"/>
                <a:cs typeface="Segoe UI"/>
                <a:hlinkClick r:id="rId3"/>
              </a:rPr>
              <a:t>LS Central Implementation Guide</a:t>
            </a:r>
            <a:endParaRPr lang="en-US">
              <a:latin typeface="Segoe UI"/>
              <a:cs typeface="Segoe UI"/>
            </a:endParaRPr>
          </a:p>
          <a:p>
            <a:pPr marL="0" indent="0">
              <a:buNone/>
            </a:pPr>
            <a:endParaRPr lang="en-US">
              <a:latin typeface="Segoe UI"/>
              <a:cs typeface="Segoe UI"/>
            </a:endParaRPr>
          </a:p>
          <a:p>
            <a:pPr marL="342900" indent="-342900"/>
            <a:endParaRPr lang="en-US">
              <a:latin typeface="Segoe UI"/>
              <a:cs typeface="Segoe UI"/>
            </a:endParaRPr>
          </a:p>
          <a:p>
            <a:pPr marL="342900" indent="-342900"/>
            <a:endParaRPr lang="en-US">
              <a:latin typeface="Segoe UI"/>
              <a:cs typeface="Segoe UI"/>
            </a:endParaRP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F34F701-9DAA-F0BB-519B-65C5DDBD8E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Before go-live</a:t>
            </a:r>
            <a:endParaRPr lang="en-US"/>
          </a:p>
        </p:txBody>
      </p:sp>
      <p:pic>
        <p:nvPicPr>
          <p:cNvPr id="8" name="Picture Placeholder 7" descr="A person's hand touching a computer&#10;&#10;Description automatically generated">
            <a:extLst>
              <a:ext uri="{FF2B5EF4-FFF2-40B4-BE49-F238E27FC236}">
                <a16:creationId xmlns:a16="http://schemas.microsoft.com/office/drawing/2014/main" id="{6C82E73C-3E9C-2164-741E-CA82E00F80B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/>
          <a:srcRect l="10343" r="1034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181385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835569B-B0EE-6586-DC11-01EB2D011AA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/>
            <a:r>
              <a:rPr lang="en-US">
                <a:latin typeface="Segoe UI"/>
                <a:cs typeface="Segoe UI"/>
              </a:rPr>
              <a:t>Upgrade to latest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Migration of data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OAuth2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Offline POS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Replication</a:t>
            </a:r>
          </a:p>
          <a:p>
            <a:pPr marL="342900" indent="-342900"/>
            <a:r>
              <a:rPr lang="en-US">
                <a:latin typeface="Segoe UI"/>
                <a:cs typeface="Segoe UI"/>
                <a:hlinkClick r:id="rId3"/>
              </a:rPr>
              <a:t>LS Central Implementation Guide</a:t>
            </a:r>
            <a:endParaRPr lang="en-US">
              <a:latin typeface="Segoe UI"/>
              <a:cs typeface="Segoe UI"/>
            </a:endParaRPr>
          </a:p>
          <a:p>
            <a:pPr marL="0" indent="0">
              <a:buNone/>
            </a:pPr>
            <a:endParaRPr lang="en-US">
              <a:latin typeface="Segoe UI"/>
              <a:cs typeface="Segoe UI"/>
            </a:endParaRPr>
          </a:p>
          <a:p>
            <a:pPr marL="342900" indent="-342900"/>
            <a:endParaRPr lang="en-US">
              <a:latin typeface="Segoe UI"/>
              <a:cs typeface="Segoe UI"/>
            </a:endParaRPr>
          </a:p>
          <a:p>
            <a:pPr marL="342900" indent="-342900"/>
            <a:endParaRPr lang="en-US">
              <a:latin typeface="Segoe UI"/>
              <a:cs typeface="Segoe UI"/>
            </a:endParaRP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F34F701-9DAA-F0BB-519B-65C5DDBD8E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Before go-live</a:t>
            </a:r>
            <a:endParaRPr lang="en-US"/>
          </a:p>
        </p:txBody>
      </p:sp>
      <p:pic>
        <p:nvPicPr>
          <p:cNvPr id="8" name="Picture Placeholder 7" descr="A person's hand touching a computer&#10;&#10;Description automatically generated">
            <a:extLst>
              <a:ext uri="{FF2B5EF4-FFF2-40B4-BE49-F238E27FC236}">
                <a16:creationId xmlns:a16="http://schemas.microsoft.com/office/drawing/2014/main" id="{6C82E73C-3E9C-2164-741E-CA82E00F80B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/>
          <a:srcRect l="10343" r="1034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425447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136366-CC4F-7FC2-18A3-F1F3E99E8E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91440" tIns="45720" rIns="91440" bIns="45720" anchor="t"/>
          <a:lstStyle/>
          <a:p>
            <a:r>
              <a:rPr lang="en-US">
                <a:latin typeface="Segoe UI"/>
                <a:cs typeface="Segoe UI"/>
              </a:rPr>
              <a:t> Performance 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Examples from the field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Advanced telemetry is key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MSFT escalation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9DAA0EC-60A2-7720-F5E5-9D5AF10815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After go-live</a:t>
            </a:r>
            <a:endParaRPr lang="en-US"/>
          </a:p>
        </p:txBody>
      </p:sp>
      <p:pic>
        <p:nvPicPr>
          <p:cNvPr id="10" name="Picture Placeholder 9" descr="A person holding a cloud&#10;&#10;Description automatically generated">
            <a:extLst>
              <a:ext uri="{FF2B5EF4-FFF2-40B4-BE49-F238E27FC236}">
                <a16:creationId xmlns:a16="http://schemas.microsoft.com/office/drawing/2014/main" id="{4F42614A-2984-3A9D-C077-7BBA39DBA29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l="18431" r="1843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366900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136366-CC4F-7FC2-18A3-F1F3E99E8E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91440" tIns="45720" rIns="91440" bIns="45720" anchor="t"/>
          <a:lstStyle/>
          <a:p>
            <a:r>
              <a:rPr lang="en-US">
                <a:latin typeface="Segoe UI"/>
                <a:cs typeface="Segoe UI"/>
              </a:rPr>
              <a:t> Performance 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Examples from the field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Advanced telemetry is key</a:t>
            </a:r>
          </a:p>
          <a:p>
            <a:pPr marL="342900" indent="-342900"/>
            <a:r>
              <a:rPr lang="en-US">
                <a:latin typeface="Segoe UI"/>
                <a:cs typeface="Segoe UI"/>
              </a:rPr>
              <a:t>MSFT escalation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9DAA0EC-60A2-7720-F5E5-9D5AF10815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After go-live</a:t>
            </a:r>
            <a:endParaRPr lang="en-US"/>
          </a:p>
        </p:txBody>
      </p:sp>
      <p:pic>
        <p:nvPicPr>
          <p:cNvPr id="10" name="Picture Placeholder 9" descr="A person holding a cloud&#10;&#10;Description automatically generated">
            <a:extLst>
              <a:ext uri="{FF2B5EF4-FFF2-40B4-BE49-F238E27FC236}">
                <a16:creationId xmlns:a16="http://schemas.microsoft.com/office/drawing/2014/main" id="{4F42614A-2984-3A9D-C077-7BBA39DBA29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l="18431" r="1843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863229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27F18A0-DAE6-6E8E-F210-8A6B698B12B3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0" cy="0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04AAF57-2AEB-3C3C-8DEC-A2695A0800A9}"/>
              </a:ext>
            </a:extLst>
          </p:cNvPr>
          <p:cNvSpPr txBox="1">
            <a:spLocks/>
          </p:cNvSpPr>
          <p:nvPr/>
        </p:nvSpPr>
        <p:spPr>
          <a:xfrm>
            <a:off x="195975" y="332074"/>
            <a:ext cx="10829069" cy="5873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rgbClr val="351C5C"/>
                </a:solidFill>
                <a:latin typeface="Segoe UI"/>
                <a:cs typeface="Segoe UI"/>
              </a:rPr>
              <a:t>MS – migration support and incentives</a:t>
            </a:r>
            <a:endParaRPr lang="en-US" b="1">
              <a:solidFill>
                <a:srgbClr val="351C5C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4837EF5-9B0A-1F6D-5D1B-4C63B432FAFC}"/>
              </a:ext>
            </a:extLst>
          </p:cNvPr>
          <p:cNvSpPr/>
          <p:nvPr/>
        </p:nvSpPr>
        <p:spPr>
          <a:xfrm>
            <a:off x="4063967" y="3136900"/>
            <a:ext cx="4063968" cy="3728595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B57E552-B611-C307-DDD0-32625130E557}"/>
              </a:ext>
            </a:extLst>
          </p:cNvPr>
          <p:cNvSpPr/>
          <p:nvPr/>
        </p:nvSpPr>
        <p:spPr>
          <a:xfrm>
            <a:off x="8127934" y="3140987"/>
            <a:ext cx="4063968" cy="3728164"/>
          </a:xfrm>
          <a:prstGeom prst="rect">
            <a:avLst/>
          </a:prstGeom>
          <a:solidFill>
            <a:srgbClr val="200C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indent="0">
              <a:buNone/>
            </a:pPr>
            <a:r>
              <a:rPr lang="en-US">
                <a:latin typeface="Segoe UI"/>
                <a:cs typeface="Segoe UI"/>
              </a:rPr>
              <a:t> 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BF821-EDD9-D33B-A3D3-F23B7434E222}"/>
              </a:ext>
            </a:extLst>
          </p:cNvPr>
          <p:cNvSpPr/>
          <p:nvPr/>
        </p:nvSpPr>
        <p:spPr>
          <a:xfrm>
            <a:off x="0" y="3137331"/>
            <a:ext cx="4063967" cy="3728164"/>
          </a:xfrm>
          <a:prstGeom prst="rect">
            <a:avLst/>
          </a:prstGeom>
          <a:solidFill>
            <a:srgbClr val="5C45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Text Placeholder 1">
            <a:extLst>
              <a:ext uri="{FF2B5EF4-FFF2-40B4-BE49-F238E27FC236}">
                <a16:creationId xmlns:a16="http://schemas.microsoft.com/office/drawing/2014/main" id="{F6A1B44B-24DA-FFE3-F098-411E555243EA}"/>
              </a:ext>
            </a:extLst>
          </p:cNvPr>
          <p:cNvSpPr txBox="1">
            <a:spLocks/>
          </p:cNvSpPr>
          <p:nvPr/>
        </p:nvSpPr>
        <p:spPr>
          <a:xfrm>
            <a:off x="979101" y="3411668"/>
            <a:ext cx="2492857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Pre-sales</a:t>
            </a:r>
            <a:endParaRPr lang="en-US" sz="3200">
              <a:latin typeface="Segoe UI"/>
              <a:cs typeface="Segoe UI"/>
            </a:endParaRPr>
          </a:p>
        </p:txBody>
      </p:sp>
      <p:sp>
        <p:nvSpPr>
          <p:cNvPr id="20" name="Text Placeholder 1">
            <a:extLst>
              <a:ext uri="{FF2B5EF4-FFF2-40B4-BE49-F238E27FC236}">
                <a16:creationId xmlns:a16="http://schemas.microsoft.com/office/drawing/2014/main" id="{91040083-C4B0-9CB3-12E2-4A9114756A57}"/>
              </a:ext>
            </a:extLst>
          </p:cNvPr>
          <p:cNvSpPr txBox="1">
            <a:spLocks/>
          </p:cNvSpPr>
          <p:nvPr/>
        </p:nvSpPr>
        <p:spPr>
          <a:xfrm>
            <a:off x="59468" y="4763956"/>
            <a:ext cx="3836019" cy="11745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Business Central Migration Assessment</a:t>
            </a:r>
          </a:p>
        </p:txBody>
      </p:sp>
      <p:sp>
        <p:nvSpPr>
          <p:cNvPr id="23" name="Text Placeholder 1">
            <a:extLst>
              <a:ext uri="{FF2B5EF4-FFF2-40B4-BE49-F238E27FC236}">
                <a16:creationId xmlns:a16="http://schemas.microsoft.com/office/drawing/2014/main" id="{223F4ED2-B86E-C37B-DB52-EA1A38081DB2}"/>
              </a:ext>
            </a:extLst>
          </p:cNvPr>
          <p:cNvSpPr txBox="1">
            <a:spLocks/>
          </p:cNvSpPr>
          <p:nvPr/>
        </p:nvSpPr>
        <p:spPr>
          <a:xfrm>
            <a:off x="5043068" y="3466026"/>
            <a:ext cx="3836019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Post-sales </a:t>
            </a:r>
          </a:p>
        </p:txBody>
      </p:sp>
      <p:sp>
        <p:nvSpPr>
          <p:cNvPr id="24" name="Text Placeholder 1">
            <a:extLst>
              <a:ext uri="{FF2B5EF4-FFF2-40B4-BE49-F238E27FC236}">
                <a16:creationId xmlns:a16="http://schemas.microsoft.com/office/drawing/2014/main" id="{AF8CC4B3-D7B9-8D45-11B9-0365AD199C56}"/>
              </a:ext>
            </a:extLst>
          </p:cNvPr>
          <p:cNvSpPr txBox="1">
            <a:spLocks/>
          </p:cNvSpPr>
          <p:nvPr/>
        </p:nvSpPr>
        <p:spPr>
          <a:xfrm>
            <a:off x="3982793" y="4817120"/>
            <a:ext cx="4226317" cy="1007326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Business Central Deployment Accelerator</a:t>
            </a:r>
          </a:p>
        </p:txBody>
      </p:sp>
      <p:sp>
        <p:nvSpPr>
          <p:cNvPr id="25" name="Text Placeholder 1">
            <a:extLst>
              <a:ext uri="{FF2B5EF4-FFF2-40B4-BE49-F238E27FC236}">
                <a16:creationId xmlns:a16="http://schemas.microsoft.com/office/drawing/2014/main" id="{2A1C89D2-2EB4-9DC0-48E2-32BA75B999C1}"/>
              </a:ext>
            </a:extLst>
          </p:cNvPr>
          <p:cNvSpPr txBox="1">
            <a:spLocks/>
          </p:cNvSpPr>
          <p:nvPr/>
        </p:nvSpPr>
        <p:spPr>
          <a:xfrm>
            <a:off x="9107035" y="3470527"/>
            <a:ext cx="3836019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Post-sales </a:t>
            </a:r>
          </a:p>
        </p:txBody>
      </p:sp>
      <p:sp>
        <p:nvSpPr>
          <p:cNvPr id="26" name="Text Placeholder 1">
            <a:extLst>
              <a:ext uri="{FF2B5EF4-FFF2-40B4-BE49-F238E27FC236}">
                <a16:creationId xmlns:a16="http://schemas.microsoft.com/office/drawing/2014/main" id="{89B8FE3F-820D-07AE-1E43-27EEDD0E04FB}"/>
              </a:ext>
            </a:extLst>
          </p:cNvPr>
          <p:cNvSpPr txBox="1">
            <a:spLocks/>
          </p:cNvSpPr>
          <p:nvPr/>
        </p:nvSpPr>
        <p:spPr>
          <a:xfrm>
            <a:off x="8046760" y="4843419"/>
            <a:ext cx="4226317" cy="863144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Migration &amp; Modernization (M&amp;M)</a:t>
            </a:r>
          </a:p>
        </p:txBody>
      </p:sp>
    </p:spTree>
    <p:extLst>
      <p:ext uri="{BB962C8B-B14F-4D97-AF65-F5344CB8AC3E}">
        <p14:creationId xmlns:p14="http://schemas.microsoft.com/office/powerpoint/2010/main" val="2260911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3" grpId="0"/>
      <p:bldP spid="24" grpId="0"/>
      <p:bldP spid="25" grpId="0"/>
      <p:bldP spid="2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Placeholder 17" descr="A yellow and white sign on a platform&#10;&#10;Description automatically generated">
            <a:extLst>
              <a:ext uri="{FF2B5EF4-FFF2-40B4-BE49-F238E27FC236}">
                <a16:creationId xmlns:a16="http://schemas.microsoft.com/office/drawing/2014/main" id="{6C2A8E78-DB80-9902-5191-80479C33C20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1276" b="7959"/>
          <a:stretch/>
        </p:blipFill>
        <p:spPr>
          <a:xfrm>
            <a:off x="5523980" y="1172845"/>
            <a:ext cx="6244017" cy="4236371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  <a:noFill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6556BF-CD32-FD64-C470-BFB226CA263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91" y="1308471"/>
            <a:ext cx="4765665" cy="5369482"/>
          </a:xfrm>
        </p:spPr>
        <p:txBody>
          <a:bodyPr lIns="91440" tIns="45720" rIns="91440" bIns="45720">
            <a:normAutofit/>
          </a:bodyPr>
          <a:lstStyle/>
          <a:p>
            <a:r>
              <a:rPr lang="en-GB" kern="1200"/>
              <a:t>Fit/gap using Gyde365 </a:t>
            </a:r>
            <a:br>
              <a:rPr lang="en-GB" kern="1200"/>
            </a:br>
            <a:r>
              <a:rPr lang="en-GB" kern="1200">
                <a:hlinkClick r:id="rId4"/>
              </a:rPr>
              <a:t>Link to Gyde365 Webinar</a:t>
            </a:r>
            <a:endParaRPr lang="en-GB" kern="1200"/>
          </a:p>
          <a:p>
            <a:endParaRPr lang="en-GB" kern="1200"/>
          </a:p>
          <a:p>
            <a:endParaRPr lang="en-GB" kern="12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D20C3A3-1682-140C-E3DF-13EB3F2206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11503935" cy="588637"/>
          </a:xfrm>
        </p:spPr>
        <p:txBody>
          <a:bodyPr vert="horz" lIns="91440" tIns="45720" rIns="91440" bIns="45720" rtlCol="0" anchor="t" anchorCtr="0">
            <a:normAutofit/>
          </a:bodyPr>
          <a:lstStyle/>
          <a:p>
            <a:r>
              <a:rPr lang="en-US" sz="3400"/>
              <a:t>Gyde365 – Fit/gap analysis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16C53E7-DFEB-0302-5818-F23FD2603447}"/>
              </a:ext>
            </a:extLst>
          </p:cNvPr>
          <p:cNvSpPr txBox="1"/>
          <p:nvPr/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>
            <a:norm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endParaRPr lang="en-GB" sz="2000" b="1" kern="1200">
              <a:solidFill>
                <a:srgbClr val="323133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61919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2">
            <a:extLst>
              <a:ext uri="{FF2B5EF4-FFF2-40B4-BE49-F238E27FC236}">
                <a16:creationId xmlns:a16="http://schemas.microsoft.com/office/drawing/2014/main" id="{5784CBE4-5045-B2AD-CF26-2A157BDBE2DD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51C5C"/>
                </a:solidFill>
                <a:latin typeface="Segoe UI"/>
                <a:cs typeface="Segoe UI"/>
              </a:rPr>
              <a:t>Going to SaaS – Technical challenges</a:t>
            </a:r>
            <a:endParaRPr lang="en-US">
              <a:solidFill>
                <a:srgbClr val="351C5C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C3CE4B57-A556-4CCE-DB20-674CBE69C879}"/>
              </a:ext>
            </a:extLst>
          </p:cNvPr>
          <p:cNvSpPr/>
          <p:nvPr/>
        </p:nvSpPr>
        <p:spPr>
          <a:xfrm>
            <a:off x="2373923" y="2439767"/>
            <a:ext cx="7022123" cy="1766287"/>
          </a:xfrm>
          <a:prstGeom prst="roundRect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rtl="0" eaLnBrk="1" latinLnBrk="0" hangingPunct="1">
              <a:spcBef>
                <a:spcPts val="0"/>
              </a:spcBef>
              <a:spcAft>
                <a:spcPts val="0"/>
              </a:spcAft>
            </a:pPr>
            <a:r>
              <a:rPr lang="fr-FR" sz="2800" b="1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Migration </a:t>
            </a:r>
            <a:r>
              <a:rPr lang="fr-FR" sz="2800" b="1" kern="1200" err="1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Paths</a:t>
            </a:r>
            <a:endParaRPr lang="fr-FR" sz="2800" b="1" kern="1200">
              <a:solidFill>
                <a:srgbClr val="FFFFFF"/>
              </a:solidFill>
              <a:effectLst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pPr marL="0" algn="ctr" rtl="0" eaLnBrk="1" latinLnBrk="0" hangingPunct="1">
              <a:spcBef>
                <a:spcPts val="0"/>
              </a:spcBef>
              <a:spcAft>
                <a:spcPts val="0"/>
              </a:spcAft>
            </a:pPr>
            <a:endParaRPr lang="fr-FR" sz="1400" kern="1200">
              <a:solidFill>
                <a:srgbClr val="FFFFFF"/>
              </a:solidFill>
              <a:effectLst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pPr marL="0" algn="ctr" rtl="0" eaLnBrk="1" latinLnBrk="0" hangingPunct="1">
              <a:spcBef>
                <a:spcPts val="0"/>
              </a:spcBef>
              <a:spcAft>
                <a:spcPts val="0"/>
              </a:spcAft>
            </a:pPr>
            <a:r>
              <a:rPr lang="fr-FR" sz="2000" b="1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Extension</a:t>
            </a:r>
            <a:r>
              <a:rPr lang="fr-FR" sz="2000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</a:t>
            </a:r>
            <a:r>
              <a:rPr lang="fr-FR" sz="2000" kern="1200" err="1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based</a:t>
            </a:r>
            <a:r>
              <a:rPr lang="fr-FR" sz="2000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versions - </a:t>
            </a:r>
            <a:r>
              <a:rPr lang="fr-FR" sz="1600" b="1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LS Central 15 or </a:t>
            </a:r>
            <a:r>
              <a:rPr lang="fr-FR" sz="1600" b="1" kern="1200" err="1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later</a:t>
            </a:r>
            <a:endParaRPr lang="fr-FR" sz="1600" b="1" kern="1200">
              <a:solidFill>
                <a:srgbClr val="FFFFFF"/>
              </a:solidFill>
              <a:effectLst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pPr marL="0" algn="ctr" rtl="0" eaLnBrk="1" latinLnBrk="0" hangingPunct="1">
              <a:spcBef>
                <a:spcPts val="0"/>
              </a:spcBef>
              <a:spcAft>
                <a:spcPts val="0"/>
              </a:spcAft>
            </a:pPr>
            <a:r>
              <a:rPr lang="fr-FR" sz="2000" b="1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Non-Extension </a:t>
            </a:r>
            <a:r>
              <a:rPr lang="fr-FR" sz="2000" kern="1200" err="1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based</a:t>
            </a:r>
            <a:r>
              <a:rPr lang="fr-FR" sz="2000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versions - </a:t>
            </a:r>
            <a:r>
              <a:rPr lang="fr-FR" sz="1600" b="1" kern="1200">
                <a:solidFill>
                  <a:srgbClr val="FFFFFF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LS NAV 6.0 up to LS Central 14</a:t>
            </a:r>
            <a:endParaRPr lang="fr-FR" sz="2000" b="1" kern="1200">
              <a:solidFill>
                <a:srgbClr val="FFFFFF"/>
              </a:solidFill>
              <a:effectLst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E55F63C-2EE4-DD47-8D5D-E1311E91C073}"/>
              </a:ext>
            </a:extLst>
          </p:cNvPr>
          <p:cNvSpPr/>
          <p:nvPr/>
        </p:nvSpPr>
        <p:spPr>
          <a:xfrm>
            <a:off x="2373924" y="4516626"/>
            <a:ext cx="3500403" cy="1126791"/>
          </a:xfrm>
          <a:prstGeom prst="roundRect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algn="ctr"/>
            <a:r>
              <a:rPr lang="en-US" sz="2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Data migration</a:t>
            </a:r>
          </a:p>
          <a:p>
            <a:pPr marL="0" lvl="1" algn="ctr"/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challenges</a:t>
            </a:r>
          </a:p>
        </p:txBody>
      </p:sp>
      <p:sp>
        <p:nvSpPr>
          <p:cNvPr id="21" name="Oval 20" descr="Hurdle with solid fill">
            <a:extLst>
              <a:ext uri="{FF2B5EF4-FFF2-40B4-BE49-F238E27FC236}">
                <a16:creationId xmlns:a16="http://schemas.microsoft.com/office/drawing/2014/main" id="{6EC5B483-0DB8-8334-C504-728C5FAFF144}"/>
              </a:ext>
            </a:extLst>
          </p:cNvPr>
          <p:cNvSpPr/>
          <p:nvPr/>
        </p:nvSpPr>
        <p:spPr>
          <a:xfrm>
            <a:off x="1396104" y="4702302"/>
            <a:ext cx="755437" cy="755437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2" name="Oval 21" descr="Database with solid fill">
            <a:extLst>
              <a:ext uri="{FF2B5EF4-FFF2-40B4-BE49-F238E27FC236}">
                <a16:creationId xmlns:a16="http://schemas.microsoft.com/office/drawing/2014/main" id="{F9E6F2C2-3DF8-0BA2-629F-010D61BBA702}"/>
              </a:ext>
            </a:extLst>
          </p:cNvPr>
          <p:cNvSpPr/>
          <p:nvPr/>
        </p:nvSpPr>
        <p:spPr>
          <a:xfrm>
            <a:off x="1396105" y="1453618"/>
            <a:ext cx="755437" cy="755437"/>
          </a:xfrm>
          <a:prstGeom prst="ellipse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1063FBA-DE1B-8FB5-785D-E52F263D90B4}"/>
              </a:ext>
            </a:extLst>
          </p:cNvPr>
          <p:cNvSpPr/>
          <p:nvPr/>
        </p:nvSpPr>
        <p:spPr>
          <a:xfrm>
            <a:off x="2373923" y="1517195"/>
            <a:ext cx="7022123" cy="612000"/>
          </a:xfrm>
          <a:prstGeom prst="roundRect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lvl="1" algn="ctr"/>
            <a:r>
              <a:rPr lang="en-US" sz="2000" b="1">
                <a:solidFill>
                  <a:schemeClr val="bg1"/>
                </a:solidFill>
                <a:latin typeface="Segoe UI"/>
                <a:cs typeface="Segoe UI"/>
              </a:rPr>
              <a:t>Storage capacity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7A42977-7F9D-F66B-FFBB-AFFED8FA1CE8}"/>
              </a:ext>
            </a:extLst>
          </p:cNvPr>
          <p:cNvSpPr/>
          <p:nvPr/>
        </p:nvSpPr>
        <p:spPr>
          <a:xfrm>
            <a:off x="6082433" y="4516627"/>
            <a:ext cx="3313614" cy="1126790"/>
          </a:xfrm>
          <a:prstGeom prst="roundRect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algn="ctr"/>
            <a:r>
              <a:rPr lang="en-US" sz="2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Customization</a:t>
            </a:r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en-US" sz="2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migration</a:t>
            </a:r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challenges</a:t>
            </a:r>
          </a:p>
        </p:txBody>
      </p:sp>
      <p:sp>
        <p:nvSpPr>
          <p:cNvPr id="3" name="Oval 2" descr="Fork In Road with solid fill">
            <a:extLst>
              <a:ext uri="{FF2B5EF4-FFF2-40B4-BE49-F238E27FC236}">
                <a16:creationId xmlns:a16="http://schemas.microsoft.com/office/drawing/2014/main" id="{ED32D232-47B0-FFB1-49C8-60A8BC78C15A}"/>
              </a:ext>
            </a:extLst>
          </p:cNvPr>
          <p:cNvSpPr/>
          <p:nvPr/>
        </p:nvSpPr>
        <p:spPr>
          <a:xfrm>
            <a:off x="1396103" y="3077960"/>
            <a:ext cx="755437" cy="755437"/>
          </a:xfrm>
          <a:prstGeom prst="ellipse">
            <a:avLst/>
          </a:pr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69457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is a small or a big database?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Why is this a challenge?</a:t>
            </a: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graphicFrame>
        <p:nvGraphicFramePr>
          <p:cNvPr id="46" name="Table 9">
            <a:extLst>
              <a:ext uri="{FF2B5EF4-FFF2-40B4-BE49-F238E27FC236}">
                <a16:creationId xmlns:a16="http://schemas.microsoft.com/office/drawing/2014/main" id="{2CB12D36-F02B-59D3-85BC-36271DD16F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2266365"/>
              </p:ext>
            </p:extLst>
          </p:nvPr>
        </p:nvGraphicFramePr>
        <p:xfrm>
          <a:off x="6619811" y="2892159"/>
          <a:ext cx="3690963" cy="2255860"/>
        </p:xfrm>
        <a:graphic>
          <a:graphicData uri="http://schemas.openxmlformats.org/drawingml/2006/table">
            <a:tbl>
              <a:tblPr firstRow="1" bandRow="1"/>
              <a:tblGrid>
                <a:gridCol w="892605">
                  <a:extLst>
                    <a:ext uri="{9D8B030D-6E8A-4147-A177-3AD203B41FA5}">
                      <a16:colId xmlns:a16="http://schemas.microsoft.com/office/drawing/2014/main" val="241909015"/>
                    </a:ext>
                  </a:extLst>
                </a:gridCol>
                <a:gridCol w="892605">
                  <a:extLst>
                    <a:ext uri="{9D8B030D-6E8A-4147-A177-3AD203B41FA5}">
                      <a16:colId xmlns:a16="http://schemas.microsoft.com/office/drawing/2014/main" val="406559751"/>
                    </a:ext>
                  </a:extLst>
                </a:gridCol>
                <a:gridCol w="1905753">
                  <a:extLst>
                    <a:ext uri="{9D8B030D-6E8A-4147-A177-3AD203B41FA5}">
                      <a16:colId xmlns:a16="http://schemas.microsoft.com/office/drawing/2014/main" val="835498799"/>
                    </a:ext>
                  </a:extLst>
                </a:gridCol>
              </a:tblGrid>
              <a:tr h="3951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 </a:t>
                      </a:r>
                      <a:r>
                        <a:rPr lang="en-US" sz="1100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POSes</a:t>
                      </a:r>
                      <a:endParaRPr lang="en-US" sz="11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r>
                        <a:rPr lang="en-US" sz="9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Device license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Full Users</a:t>
                      </a:r>
                    </a:p>
                    <a:p>
                      <a:r>
                        <a:rPr lang="en-US" sz="9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Essential</a:t>
                      </a:r>
                      <a:endParaRPr lang="en-US" sz="11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 (GB)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4642568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83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0040087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5519434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210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732268"/>
                  </a:ext>
                </a:extLst>
              </a:tr>
              <a:tr h="34449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680</a:t>
                      </a:r>
                      <a:endParaRPr lang="en-US" sz="14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2836359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800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8874625"/>
                  </a:ext>
                </a:extLst>
              </a:tr>
            </a:tbl>
          </a:graphicData>
        </a:graphic>
      </p:graphicFrame>
      <p:sp>
        <p:nvSpPr>
          <p:cNvPr id="47" name="TextBox 46">
            <a:extLst>
              <a:ext uri="{FF2B5EF4-FFF2-40B4-BE49-F238E27FC236}">
                <a16:creationId xmlns:a16="http://schemas.microsoft.com/office/drawing/2014/main" id="{1A8125A2-36B0-A47E-DBA0-B964400E5771}"/>
              </a:ext>
            </a:extLst>
          </p:cNvPr>
          <p:cNvSpPr txBox="1"/>
          <p:nvPr/>
        </p:nvSpPr>
        <p:spPr>
          <a:xfrm>
            <a:off x="6571860" y="2491973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rgbClr val="D3A04A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Examples</a:t>
            </a:r>
            <a:endParaRPr lang="en-US" sz="1400" b="1">
              <a:solidFill>
                <a:srgbClr val="D3A04A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7ECCC50-BD3E-C62B-005A-01616830F733}"/>
              </a:ext>
            </a:extLst>
          </p:cNvPr>
          <p:cNvGrpSpPr/>
          <p:nvPr/>
        </p:nvGrpSpPr>
        <p:grpSpPr>
          <a:xfrm>
            <a:off x="987363" y="4912579"/>
            <a:ext cx="4461529" cy="1410755"/>
            <a:chOff x="667429" y="4824046"/>
            <a:chExt cx="4285571" cy="1208063"/>
          </a:xfrm>
        </p:grpSpPr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6B108A15-DCF8-A77A-5E49-7621E72A9F88}"/>
                </a:ext>
              </a:extLst>
            </p:cNvPr>
            <p:cNvSpPr/>
            <p:nvPr/>
          </p:nvSpPr>
          <p:spPr>
            <a:xfrm>
              <a:off x="667429" y="4824046"/>
              <a:ext cx="4285571" cy="1208063"/>
            </a:xfrm>
            <a:prstGeom prst="roundRect">
              <a:avLst/>
            </a:prstGeom>
            <a:solidFill>
              <a:srgbClr val="27B2A7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50" name="Graphic 49" descr="Bar graph with downward trend with solid fill">
              <a:extLst>
                <a:ext uri="{FF2B5EF4-FFF2-40B4-BE49-F238E27FC236}">
                  <a16:creationId xmlns:a16="http://schemas.microsoft.com/office/drawing/2014/main" id="{1F60B4D2-60B8-34AB-33E2-992B011C2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81800" y="4989484"/>
              <a:ext cx="842806" cy="842806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CA3716B-0AB9-FBDA-B6F3-0A7944395751}"/>
                </a:ext>
              </a:extLst>
            </p:cNvPr>
            <p:cNvSpPr txBox="1"/>
            <p:nvPr/>
          </p:nvSpPr>
          <p:spPr>
            <a:xfrm>
              <a:off x="1747261" y="4970877"/>
              <a:ext cx="2994724" cy="79066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</a:rPr>
                <a:t>Data Compression in SaaS</a:t>
              </a:r>
            </a:p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</a:rPr>
                <a:t>Expect around 40-50% compression ratio on average</a:t>
              </a:r>
              <a:endParaRPr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81C5B45-DCDC-F5C0-E997-0136EEFDFF69}"/>
              </a:ext>
            </a:extLst>
          </p:cNvPr>
          <p:cNvGrpSpPr/>
          <p:nvPr/>
        </p:nvGrpSpPr>
        <p:grpSpPr>
          <a:xfrm>
            <a:off x="905436" y="2482060"/>
            <a:ext cx="5190564" cy="2149770"/>
            <a:chOff x="1081394" y="2725430"/>
            <a:chExt cx="4597832" cy="1846892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BE156BA-97A2-F52D-B8CA-498890CFF25B}"/>
                </a:ext>
              </a:extLst>
            </p:cNvPr>
            <p:cNvGrpSpPr/>
            <p:nvPr/>
          </p:nvGrpSpPr>
          <p:grpSpPr>
            <a:xfrm>
              <a:off x="1081395" y="2725430"/>
              <a:ext cx="4465748" cy="1566276"/>
              <a:chOff x="1603718" y="4938757"/>
              <a:chExt cx="3427770" cy="1298097"/>
            </a:xfrm>
          </p:grpSpPr>
          <p:pic>
            <p:nvPicPr>
              <p:cNvPr id="55" name="Picture 2" descr="Discover Microsoft Business Central - The wonderfull world of Business  Central">
                <a:extLst>
                  <a:ext uri="{FF2B5EF4-FFF2-40B4-BE49-F238E27FC236}">
                    <a16:creationId xmlns:a16="http://schemas.microsoft.com/office/drawing/2014/main" id="{61071CCC-E8CF-96D4-C4E2-FDB28D71D8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7076" y="4938757"/>
                <a:ext cx="377481" cy="3774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65EDFF3A-8C92-2655-15E3-353DBE51CAD0}"/>
                  </a:ext>
                </a:extLst>
              </p:cNvPr>
              <p:cNvSpPr txBox="1"/>
              <p:nvPr/>
            </p:nvSpPr>
            <p:spPr>
              <a:xfrm>
                <a:off x="2174557" y="4988997"/>
                <a:ext cx="1893390" cy="2191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Dynamics 365 Business Central</a:t>
                </a: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CD66D836-38E7-8EC3-6DED-7C1292C84B23}"/>
                  </a:ext>
                </a:extLst>
              </p:cNvPr>
              <p:cNvSpPr/>
              <p:nvPr/>
            </p:nvSpPr>
            <p:spPr>
              <a:xfrm>
                <a:off x="1603718" y="5411938"/>
                <a:ext cx="3427770" cy="338555"/>
              </a:xfrm>
              <a:prstGeom prst="rect">
                <a:avLst/>
              </a:prstGeom>
              <a:solidFill>
                <a:srgbClr val="F3F2F3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E18A73DA-0059-EF1B-361D-931CAFB33807}"/>
                  </a:ext>
                </a:extLst>
              </p:cNvPr>
              <p:cNvSpPr/>
              <p:nvPr/>
            </p:nvSpPr>
            <p:spPr>
              <a:xfrm>
                <a:off x="1603718" y="5786579"/>
                <a:ext cx="3427770" cy="450275"/>
              </a:xfrm>
              <a:prstGeom prst="rect">
                <a:avLst/>
              </a:prstGeom>
              <a:solidFill>
                <a:srgbClr val="F3F2F3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endParaRPr>
              </a:p>
            </p:txBody>
          </p:sp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FBBE3121-1C84-8DCB-44CB-76588583E8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86260" y="5435451"/>
                <a:ext cx="228556" cy="285275"/>
              </a:xfrm>
              <a:prstGeom prst="rect">
                <a:avLst/>
              </a:prstGeom>
            </p:spPr>
          </p:pic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6FE35633-A3BE-3B19-98ED-1D6910829E49}"/>
                  </a:ext>
                </a:extLst>
              </p:cNvPr>
              <p:cNvSpPr txBox="1"/>
              <p:nvPr/>
            </p:nvSpPr>
            <p:spPr>
              <a:xfrm>
                <a:off x="2163573" y="5462672"/>
                <a:ext cx="1095757" cy="1972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Base entitlement</a:t>
                </a:r>
              </a:p>
            </p:txBody>
          </p:sp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F92152E2-3F83-80A5-688A-8A8C59447A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82260" y="5877646"/>
                <a:ext cx="245178" cy="280829"/>
              </a:xfrm>
              <a:prstGeom prst="rect">
                <a:avLst/>
              </a:prstGeom>
            </p:spPr>
          </p:pic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BFC063A-E748-675C-38CA-781B76C1852F}"/>
                  </a:ext>
                </a:extLst>
              </p:cNvPr>
              <p:cNvSpPr txBox="1"/>
              <p:nvPr/>
            </p:nvSpPr>
            <p:spPr>
              <a:xfrm>
                <a:off x="2174557" y="5877646"/>
                <a:ext cx="1172222" cy="1862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Per user allocation</a:t>
                </a: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E01C873-64E3-D3F6-9624-CC446D779C9B}"/>
                  </a:ext>
                </a:extLst>
              </p:cNvPr>
              <p:cNvSpPr txBox="1"/>
              <p:nvPr/>
            </p:nvSpPr>
            <p:spPr>
              <a:xfrm>
                <a:off x="3769676" y="5803967"/>
                <a:ext cx="1060818" cy="3999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2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/User (Essentials)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3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/User (Premium)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1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</a:t>
                </a:r>
                <a:r>
                  <a:rPr kumimoji="0" lang="en-US" sz="105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Device</a:t>
                </a: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FF6E693E-2528-4B42-92AA-4FA8436DF243}"/>
                  </a:ext>
                </a:extLst>
              </p:cNvPr>
              <p:cNvSpPr txBox="1"/>
              <p:nvPr/>
            </p:nvSpPr>
            <p:spPr>
              <a:xfrm>
                <a:off x="3949050" y="5460567"/>
                <a:ext cx="510712" cy="180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80 GB</a:t>
                </a:r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A015FC5-9A64-0F63-4777-2113CC8FA156}"/>
                </a:ext>
              </a:extLst>
            </p:cNvPr>
            <p:cNvSpPr txBox="1"/>
            <p:nvPr/>
          </p:nvSpPr>
          <p:spPr>
            <a:xfrm>
              <a:off x="1081394" y="4354180"/>
              <a:ext cx="4597832" cy="2181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Total capacity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shared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amongst the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Production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and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up to 3 Sandbox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environments</a:t>
              </a:r>
              <a:endParaRPr kumimoji="0" lang="en-US" sz="1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947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is a small or a big database?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Why is this a challenge?</a:t>
            </a: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graphicFrame>
        <p:nvGraphicFramePr>
          <p:cNvPr id="46" name="Table 9">
            <a:extLst>
              <a:ext uri="{FF2B5EF4-FFF2-40B4-BE49-F238E27FC236}">
                <a16:creationId xmlns:a16="http://schemas.microsoft.com/office/drawing/2014/main" id="{2CB12D36-F02B-59D3-85BC-36271DD16FE9}"/>
              </a:ext>
            </a:extLst>
          </p:cNvPr>
          <p:cNvGraphicFramePr>
            <a:graphicFrameLocks noGrp="1"/>
          </p:cNvGraphicFramePr>
          <p:nvPr/>
        </p:nvGraphicFramePr>
        <p:xfrm>
          <a:off x="6619811" y="2892159"/>
          <a:ext cx="3690963" cy="2255860"/>
        </p:xfrm>
        <a:graphic>
          <a:graphicData uri="http://schemas.openxmlformats.org/drawingml/2006/table">
            <a:tbl>
              <a:tblPr firstRow="1" bandRow="1"/>
              <a:tblGrid>
                <a:gridCol w="892605">
                  <a:extLst>
                    <a:ext uri="{9D8B030D-6E8A-4147-A177-3AD203B41FA5}">
                      <a16:colId xmlns:a16="http://schemas.microsoft.com/office/drawing/2014/main" val="241909015"/>
                    </a:ext>
                  </a:extLst>
                </a:gridCol>
                <a:gridCol w="892605">
                  <a:extLst>
                    <a:ext uri="{9D8B030D-6E8A-4147-A177-3AD203B41FA5}">
                      <a16:colId xmlns:a16="http://schemas.microsoft.com/office/drawing/2014/main" val="406559751"/>
                    </a:ext>
                  </a:extLst>
                </a:gridCol>
                <a:gridCol w="1905753">
                  <a:extLst>
                    <a:ext uri="{9D8B030D-6E8A-4147-A177-3AD203B41FA5}">
                      <a16:colId xmlns:a16="http://schemas.microsoft.com/office/drawing/2014/main" val="835498799"/>
                    </a:ext>
                  </a:extLst>
                </a:gridCol>
              </a:tblGrid>
              <a:tr h="3951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 </a:t>
                      </a:r>
                      <a:r>
                        <a:rPr lang="en-US" sz="1100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POSes</a:t>
                      </a:r>
                      <a:endParaRPr lang="en-US" sz="11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r>
                        <a:rPr lang="en-US" sz="9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Device license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Full Users</a:t>
                      </a:r>
                    </a:p>
                    <a:p>
                      <a:r>
                        <a:rPr lang="en-US" sz="9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Essential</a:t>
                      </a:r>
                      <a:endParaRPr lang="en-US" sz="11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1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 (GB)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2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4642568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83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0040087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5519434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210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732268"/>
                  </a:ext>
                </a:extLst>
              </a:tr>
              <a:tr h="34449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680</a:t>
                      </a:r>
                      <a:endParaRPr lang="en-US" sz="14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2836359"/>
                  </a:ext>
                </a:extLst>
              </a:tr>
              <a:tr h="344492"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800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8874625"/>
                  </a:ext>
                </a:extLst>
              </a:tr>
            </a:tbl>
          </a:graphicData>
        </a:graphic>
      </p:graphicFrame>
      <p:sp>
        <p:nvSpPr>
          <p:cNvPr id="47" name="TextBox 46">
            <a:extLst>
              <a:ext uri="{FF2B5EF4-FFF2-40B4-BE49-F238E27FC236}">
                <a16:creationId xmlns:a16="http://schemas.microsoft.com/office/drawing/2014/main" id="{1A8125A2-36B0-A47E-DBA0-B964400E5771}"/>
              </a:ext>
            </a:extLst>
          </p:cNvPr>
          <p:cNvSpPr txBox="1"/>
          <p:nvPr/>
        </p:nvSpPr>
        <p:spPr>
          <a:xfrm>
            <a:off x="6571860" y="2491973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rgbClr val="D3A04A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Examples</a:t>
            </a:r>
            <a:endParaRPr lang="en-US" sz="1400" b="1">
              <a:solidFill>
                <a:srgbClr val="D3A04A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7ECCC50-BD3E-C62B-005A-01616830F733}"/>
              </a:ext>
            </a:extLst>
          </p:cNvPr>
          <p:cNvGrpSpPr/>
          <p:nvPr/>
        </p:nvGrpSpPr>
        <p:grpSpPr>
          <a:xfrm>
            <a:off x="987363" y="4912579"/>
            <a:ext cx="4461529" cy="1410755"/>
            <a:chOff x="667429" y="4824046"/>
            <a:chExt cx="4285571" cy="1208063"/>
          </a:xfrm>
        </p:grpSpPr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6B108A15-DCF8-A77A-5E49-7621E72A9F88}"/>
                </a:ext>
              </a:extLst>
            </p:cNvPr>
            <p:cNvSpPr/>
            <p:nvPr/>
          </p:nvSpPr>
          <p:spPr>
            <a:xfrm>
              <a:off x="667429" y="4824046"/>
              <a:ext cx="4285571" cy="1208063"/>
            </a:xfrm>
            <a:prstGeom prst="roundRect">
              <a:avLst/>
            </a:prstGeom>
            <a:solidFill>
              <a:srgbClr val="27B2A7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50" name="Graphic 49" descr="Bar graph with downward trend with solid fill">
              <a:extLst>
                <a:ext uri="{FF2B5EF4-FFF2-40B4-BE49-F238E27FC236}">
                  <a16:creationId xmlns:a16="http://schemas.microsoft.com/office/drawing/2014/main" id="{1F60B4D2-60B8-34AB-33E2-992B011C2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81800" y="4989484"/>
              <a:ext cx="842806" cy="842806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CA3716B-0AB9-FBDA-B6F3-0A7944395751}"/>
                </a:ext>
              </a:extLst>
            </p:cNvPr>
            <p:cNvSpPr txBox="1"/>
            <p:nvPr/>
          </p:nvSpPr>
          <p:spPr>
            <a:xfrm>
              <a:off x="1747261" y="4970877"/>
              <a:ext cx="2994724" cy="79066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</a:rPr>
                <a:t>Data Compression in SaaS</a:t>
              </a:r>
            </a:p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</a:rPr>
                <a:t>Expect around 40-50% compression ratio on average</a:t>
              </a:r>
              <a:endParaRPr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81C5B45-DCDC-F5C0-E997-0136EEFDFF69}"/>
              </a:ext>
            </a:extLst>
          </p:cNvPr>
          <p:cNvGrpSpPr/>
          <p:nvPr/>
        </p:nvGrpSpPr>
        <p:grpSpPr>
          <a:xfrm>
            <a:off x="905436" y="2482060"/>
            <a:ext cx="5190564" cy="2149770"/>
            <a:chOff x="1081394" y="2725430"/>
            <a:chExt cx="4597832" cy="1846892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BE156BA-97A2-F52D-B8CA-498890CFF25B}"/>
                </a:ext>
              </a:extLst>
            </p:cNvPr>
            <p:cNvGrpSpPr/>
            <p:nvPr/>
          </p:nvGrpSpPr>
          <p:grpSpPr>
            <a:xfrm>
              <a:off x="1081395" y="2725430"/>
              <a:ext cx="4465748" cy="1566276"/>
              <a:chOff x="1603718" y="4938757"/>
              <a:chExt cx="3427770" cy="1298097"/>
            </a:xfrm>
          </p:grpSpPr>
          <p:pic>
            <p:nvPicPr>
              <p:cNvPr id="55" name="Picture 2" descr="Discover Microsoft Business Central - The wonderfull world of Business  Central">
                <a:extLst>
                  <a:ext uri="{FF2B5EF4-FFF2-40B4-BE49-F238E27FC236}">
                    <a16:creationId xmlns:a16="http://schemas.microsoft.com/office/drawing/2014/main" id="{61071CCC-E8CF-96D4-C4E2-FDB28D71D8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7076" y="4938757"/>
                <a:ext cx="377481" cy="3774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65EDFF3A-8C92-2655-15E3-353DBE51CAD0}"/>
                  </a:ext>
                </a:extLst>
              </p:cNvPr>
              <p:cNvSpPr txBox="1"/>
              <p:nvPr/>
            </p:nvSpPr>
            <p:spPr>
              <a:xfrm>
                <a:off x="2174557" y="4988997"/>
                <a:ext cx="1893390" cy="2191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Dynamics 365 Business Central</a:t>
                </a: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CD66D836-38E7-8EC3-6DED-7C1292C84B23}"/>
                  </a:ext>
                </a:extLst>
              </p:cNvPr>
              <p:cNvSpPr/>
              <p:nvPr/>
            </p:nvSpPr>
            <p:spPr>
              <a:xfrm>
                <a:off x="1603718" y="5411938"/>
                <a:ext cx="3427770" cy="338555"/>
              </a:xfrm>
              <a:prstGeom prst="rect">
                <a:avLst/>
              </a:prstGeom>
              <a:solidFill>
                <a:srgbClr val="F3F2F3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E18A73DA-0059-EF1B-361D-931CAFB33807}"/>
                  </a:ext>
                </a:extLst>
              </p:cNvPr>
              <p:cNvSpPr/>
              <p:nvPr/>
            </p:nvSpPr>
            <p:spPr>
              <a:xfrm>
                <a:off x="1603718" y="5786579"/>
                <a:ext cx="3427770" cy="450275"/>
              </a:xfrm>
              <a:prstGeom prst="rect">
                <a:avLst/>
              </a:prstGeom>
              <a:solidFill>
                <a:srgbClr val="F3F2F3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endParaRPr>
              </a:p>
            </p:txBody>
          </p:sp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FBBE3121-1C84-8DCB-44CB-76588583E8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86260" y="5435451"/>
                <a:ext cx="228556" cy="285275"/>
              </a:xfrm>
              <a:prstGeom prst="rect">
                <a:avLst/>
              </a:prstGeom>
            </p:spPr>
          </p:pic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6FE35633-A3BE-3B19-98ED-1D6910829E49}"/>
                  </a:ext>
                </a:extLst>
              </p:cNvPr>
              <p:cNvSpPr txBox="1"/>
              <p:nvPr/>
            </p:nvSpPr>
            <p:spPr>
              <a:xfrm>
                <a:off x="2163573" y="5462672"/>
                <a:ext cx="1095757" cy="1972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Base entitlement</a:t>
                </a:r>
              </a:p>
            </p:txBody>
          </p:sp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F92152E2-3F83-80A5-688A-8A8C59447A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82260" y="5877646"/>
                <a:ext cx="245178" cy="280829"/>
              </a:xfrm>
              <a:prstGeom prst="rect">
                <a:avLst/>
              </a:prstGeom>
            </p:spPr>
          </p:pic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BFC063A-E748-675C-38CA-781B76C1852F}"/>
                  </a:ext>
                </a:extLst>
              </p:cNvPr>
              <p:cNvSpPr txBox="1"/>
              <p:nvPr/>
            </p:nvSpPr>
            <p:spPr>
              <a:xfrm>
                <a:off x="2174557" y="5877646"/>
                <a:ext cx="1172222" cy="1862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Per user allocation</a:t>
                </a: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E01C873-64E3-D3F6-9624-CC446D779C9B}"/>
                  </a:ext>
                </a:extLst>
              </p:cNvPr>
              <p:cNvSpPr txBox="1"/>
              <p:nvPr/>
            </p:nvSpPr>
            <p:spPr>
              <a:xfrm>
                <a:off x="3769676" y="5803967"/>
                <a:ext cx="1060818" cy="3999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2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/User (Essentials)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3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/User (Premium)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1 Gb</a:t>
                </a: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/</a:t>
                </a:r>
                <a:r>
                  <a:rPr kumimoji="0" lang="en-US" sz="105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Device</a:t>
                </a: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FF6E693E-2528-4B42-92AA-4FA8436DF243}"/>
                  </a:ext>
                </a:extLst>
              </p:cNvPr>
              <p:cNvSpPr txBox="1"/>
              <p:nvPr/>
            </p:nvSpPr>
            <p:spPr>
              <a:xfrm>
                <a:off x="3949050" y="5460567"/>
                <a:ext cx="510712" cy="180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" panose="020B0502040204020203" pitchFamily="34" charset="0"/>
                    <a:cs typeface="Segoe UI" panose="020B0502040204020203" pitchFamily="34" charset="0"/>
                  </a:rPr>
                  <a:t>80 GB</a:t>
                </a:r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A015FC5-9A64-0F63-4777-2113CC8FA156}"/>
                </a:ext>
              </a:extLst>
            </p:cNvPr>
            <p:cNvSpPr txBox="1"/>
            <p:nvPr/>
          </p:nvSpPr>
          <p:spPr>
            <a:xfrm>
              <a:off x="1081394" y="4354180"/>
              <a:ext cx="4597832" cy="2181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Total capacity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shared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amongst the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Production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and </a:t>
              </a: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up to 3 Sandbox</a:t>
              </a: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 environments</a:t>
              </a:r>
              <a:endParaRPr kumimoji="0" lang="en-US" sz="1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7399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" name="Content Placeholder 3">
            <a:extLst>
              <a:ext uri="{FF2B5EF4-FFF2-40B4-BE49-F238E27FC236}">
                <a16:creationId xmlns:a16="http://schemas.microsoft.com/office/drawing/2014/main" id="{B8AC6624-73BF-1603-F8B2-21958ABDC421}"/>
              </a:ext>
            </a:extLst>
          </p:cNvPr>
          <p:cNvSpPr txBox="1">
            <a:spLocks/>
          </p:cNvSpPr>
          <p:nvPr/>
        </p:nvSpPr>
        <p:spPr>
          <a:xfrm>
            <a:off x="317553" y="944517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Environment / Company Size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4E2C8B1-74E1-4285-A8E8-AA244D3EBA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5920469"/>
              </p:ext>
            </p:extLst>
          </p:nvPr>
        </p:nvGraphicFramePr>
        <p:xfrm>
          <a:off x="351661" y="1316463"/>
          <a:ext cx="11472910" cy="1104233"/>
        </p:xfrm>
        <a:graphic>
          <a:graphicData uri="http://schemas.openxmlformats.org/drawingml/2006/table">
            <a:tbl>
              <a:tblPr firstRow="1" bandRow="1"/>
              <a:tblGrid>
                <a:gridCol w="4787109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221752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</a:tblGrid>
              <a:tr h="3625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</a:t>
                      </a:r>
                      <a:r>
                        <a:rPr lang="en-US" sz="12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en-US" sz="12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(80 Gb + Licensed Users/Devices)</a:t>
                      </a:r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1500 Gb (1,5 Tb)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Production Environment </a:t>
                      </a:r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</a:t>
                      </a:r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ize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</a:tbl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598750-D308-4A96-39B7-90CFA759DE91}"/>
              </a:ext>
            </a:extLst>
          </p:cNvPr>
          <p:cNvSpPr txBox="1">
            <a:spLocks/>
          </p:cNvSpPr>
          <p:nvPr/>
        </p:nvSpPr>
        <p:spPr>
          <a:xfrm>
            <a:off x="340293" y="2519502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Tables Size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6B4D944-6BE5-AD8B-B013-542182F2A9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449120"/>
              </p:ext>
            </p:extLst>
          </p:nvPr>
        </p:nvGraphicFramePr>
        <p:xfrm>
          <a:off x="340291" y="2878369"/>
          <a:ext cx="11472911" cy="2225040"/>
        </p:xfrm>
        <a:graphic>
          <a:graphicData uri="http://schemas.openxmlformats.org/drawingml/2006/table">
            <a:tbl>
              <a:tblPr firstRow="1" bandRow="1"/>
              <a:tblGrid>
                <a:gridCol w="4797388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118960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1020932">
                  <a:extLst>
                    <a:ext uri="{9D8B030D-6E8A-4147-A177-3AD203B41FA5}">
                      <a16:colId xmlns:a16="http://schemas.microsoft.com/office/drawing/2014/main" val="3315041539"/>
                    </a:ext>
                  </a:extLst>
                </a:gridCol>
                <a:gridCol w="1322773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949911">
                  <a:extLst>
                    <a:ext uri="{9D8B030D-6E8A-4147-A177-3AD203B41FA5}">
                      <a16:colId xmlns:a16="http://schemas.microsoft.com/office/drawing/2014/main" val="891969472"/>
                    </a:ext>
                  </a:extLst>
                </a:gridCol>
                <a:gridCol w="1500326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  <a:gridCol w="691974">
                  <a:extLst>
                    <a:ext uri="{9D8B030D-6E8A-4147-A177-3AD203B41FA5}">
                      <a16:colId xmlns:a16="http://schemas.microsoft.com/office/drawing/2014/main" val="3051538425"/>
                    </a:ext>
                  </a:extLst>
                </a:gridCol>
              </a:tblGrid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LSC </a:t>
                      </a:r>
                      <a:r>
                        <a:rPr lang="en-US" sz="1400" b="1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Preaction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25%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G/L Entry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34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Change Log Entry / LSC WS Request Log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0.2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3758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Tenant Media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4.5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1.1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66199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Ledger Entry / Value Entry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17%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787013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184419AC-CB00-A5E8-4D98-C9B9D66C2114}"/>
              </a:ext>
            </a:extLst>
          </p:cNvPr>
          <p:cNvSpPr/>
          <p:nvPr/>
        </p:nvSpPr>
        <p:spPr>
          <a:xfrm>
            <a:off x="224282" y="3265693"/>
            <a:ext cx="118721" cy="109061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60E8B8C-12D3-63E9-C9A9-F6A20F592B7F}"/>
              </a:ext>
            </a:extLst>
          </p:cNvPr>
          <p:cNvSpPr/>
          <p:nvPr/>
        </p:nvSpPr>
        <p:spPr>
          <a:xfrm>
            <a:off x="224282" y="4368212"/>
            <a:ext cx="118721" cy="735197"/>
          </a:xfrm>
          <a:prstGeom prst="rect">
            <a:avLst/>
          </a:prstGeom>
          <a:solidFill>
            <a:srgbClr val="D3A04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4705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BDDF955-E658-6D29-3B47-894A40F1772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86948" y="5193722"/>
            <a:ext cx="7772831" cy="692751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7A71021-C9BB-B0D5-2053-D2FEF8DBBD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>
                <a:latin typeface="Segoe UI"/>
                <a:cs typeface="Segoe UI"/>
              </a:rPr>
              <a:t>Adalbjorg Karlsdottir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B26B571-55ED-0926-DA15-DE7F86AA0D7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/>
              <a:t>Onboarding Lead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874B6053-141C-747A-741A-D3CFEF04DE75}"/>
              </a:ext>
            </a:extLst>
          </p:cNvPr>
          <p:cNvSpPr txBox="1">
            <a:spLocks/>
          </p:cNvSpPr>
          <p:nvPr/>
        </p:nvSpPr>
        <p:spPr>
          <a:xfrm>
            <a:off x="6654430" y="2199815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latin typeface="Segoe UI"/>
                <a:cs typeface="Segoe UI"/>
              </a:rPr>
              <a:t>Gudrun </a:t>
            </a:r>
            <a:r>
              <a:rPr lang="en-US" err="1">
                <a:latin typeface="Segoe UI"/>
                <a:cs typeface="Segoe UI"/>
              </a:rPr>
              <a:t>Johanssdottir</a:t>
            </a:r>
            <a:endParaRPr lang="en-US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3F88F7CC-1479-155A-BB45-536D6E6CEB24}"/>
              </a:ext>
            </a:extLst>
          </p:cNvPr>
          <p:cNvSpPr txBox="1">
            <a:spLocks/>
          </p:cNvSpPr>
          <p:nvPr/>
        </p:nvSpPr>
        <p:spPr>
          <a:xfrm>
            <a:off x="6654430" y="2678555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Senior Consultant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A0146C1-2787-F67E-67A9-2021D1D957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6947" y="3240238"/>
            <a:ext cx="7772831" cy="692751"/>
          </a:xfrm>
        </p:spPr>
        <p:txBody>
          <a:bodyPr/>
          <a:lstStyle/>
          <a:p>
            <a:r>
              <a:rPr lang="en-US" sz="4400" b="1" dirty="0">
                <a:solidFill>
                  <a:schemeClr val="bg1"/>
                </a:solidFill>
                <a:latin typeface="Segoe UI"/>
                <a:cs typeface="Segoe UI"/>
              </a:rPr>
              <a:t>How to upgrade from an older version to LS Central SaaS 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39392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" name="Content Placeholder 3">
            <a:extLst>
              <a:ext uri="{FF2B5EF4-FFF2-40B4-BE49-F238E27FC236}">
                <a16:creationId xmlns:a16="http://schemas.microsoft.com/office/drawing/2014/main" id="{B8AC6624-73BF-1603-F8B2-21958ABDC421}"/>
              </a:ext>
            </a:extLst>
          </p:cNvPr>
          <p:cNvSpPr txBox="1">
            <a:spLocks/>
          </p:cNvSpPr>
          <p:nvPr/>
        </p:nvSpPr>
        <p:spPr>
          <a:xfrm>
            <a:off x="317553" y="944517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Environment / Company Size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4E2C8B1-74E1-4285-A8E8-AA244D3EBA1A}"/>
              </a:ext>
            </a:extLst>
          </p:cNvPr>
          <p:cNvGraphicFramePr>
            <a:graphicFrameLocks noGrp="1"/>
          </p:cNvGraphicFramePr>
          <p:nvPr/>
        </p:nvGraphicFramePr>
        <p:xfrm>
          <a:off x="351661" y="1316463"/>
          <a:ext cx="11472910" cy="1104233"/>
        </p:xfrm>
        <a:graphic>
          <a:graphicData uri="http://schemas.openxmlformats.org/drawingml/2006/table">
            <a:tbl>
              <a:tblPr firstRow="1" bandRow="1"/>
              <a:tblGrid>
                <a:gridCol w="4787109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221752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</a:tblGrid>
              <a:tr h="3625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</a:t>
                      </a:r>
                      <a:r>
                        <a:rPr lang="en-US" sz="12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en-US" sz="12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(80 Gb + Licensed Users/Devices)</a:t>
                      </a:r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1500 Gb (1,5 Tb)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Production Environment </a:t>
                      </a:r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</a:t>
                      </a:r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ize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</a:tbl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598750-D308-4A96-39B7-90CFA759DE91}"/>
              </a:ext>
            </a:extLst>
          </p:cNvPr>
          <p:cNvSpPr txBox="1">
            <a:spLocks/>
          </p:cNvSpPr>
          <p:nvPr/>
        </p:nvSpPr>
        <p:spPr>
          <a:xfrm>
            <a:off x="340293" y="2519502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Tables Size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6B4D944-6BE5-AD8B-B013-542182F2A9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795975"/>
              </p:ext>
            </p:extLst>
          </p:nvPr>
        </p:nvGraphicFramePr>
        <p:xfrm>
          <a:off x="340291" y="2878369"/>
          <a:ext cx="11472911" cy="2225040"/>
        </p:xfrm>
        <a:graphic>
          <a:graphicData uri="http://schemas.openxmlformats.org/drawingml/2006/table">
            <a:tbl>
              <a:tblPr firstRow="1" bandRow="1"/>
              <a:tblGrid>
                <a:gridCol w="4797388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118960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1020932">
                  <a:extLst>
                    <a:ext uri="{9D8B030D-6E8A-4147-A177-3AD203B41FA5}">
                      <a16:colId xmlns:a16="http://schemas.microsoft.com/office/drawing/2014/main" val="3315041539"/>
                    </a:ext>
                  </a:extLst>
                </a:gridCol>
                <a:gridCol w="1322773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949911">
                  <a:extLst>
                    <a:ext uri="{9D8B030D-6E8A-4147-A177-3AD203B41FA5}">
                      <a16:colId xmlns:a16="http://schemas.microsoft.com/office/drawing/2014/main" val="891969472"/>
                    </a:ext>
                  </a:extLst>
                </a:gridCol>
                <a:gridCol w="1500326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  <a:gridCol w="691974">
                  <a:extLst>
                    <a:ext uri="{9D8B030D-6E8A-4147-A177-3AD203B41FA5}">
                      <a16:colId xmlns:a16="http://schemas.microsoft.com/office/drawing/2014/main" val="3051538425"/>
                    </a:ext>
                  </a:extLst>
                </a:gridCol>
              </a:tblGrid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LSC </a:t>
                      </a:r>
                      <a:r>
                        <a:rPr lang="en-US" sz="1400" b="1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Preaction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25%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G/L Entry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34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Change Log Entry / LSC WS Request Log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0.2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3758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Tenant Media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4.5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1.1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66199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Ledger Entry / Value Entry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17%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787013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184419AC-CB00-A5E8-4D98-C9B9D66C2114}"/>
              </a:ext>
            </a:extLst>
          </p:cNvPr>
          <p:cNvSpPr/>
          <p:nvPr/>
        </p:nvSpPr>
        <p:spPr>
          <a:xfrm>
            <a:off x="224282" y="3265693"/>
            <a:ext cx="118721" cy="109061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60E8B8C-12D3-63E9-C9A9-F6A20F592B7F}"/>
              </a:ext>
            </a:extLst>
          </p:cNvPr>
          <p:cNvSpPr/>
          <p:nvPr/>
        </p:nvSpPr>
        <p:spPr>
          <a:xfrm>
            <a:off x="224282" y="4368212"/>
            <a:ext cx="118721" cy="735197"/>
          </a:xfrm>
          <a:prstGeom prst="rect">
            <a:avLst/>
          </a:prstGeom>
          <a:solidFill>
            <a:srgbClr val="D3A04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433705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" name="Content Placeholder 3">
            <a:extLst>
              <a:ext uri="{FF2B5EF4-FFF2-40B4-BE49-F238E27FC236}">
                <a16:creationId xmlns:a16="http://schemas.microsoft.com/office/drawing/2014/main" id="{B8AC6624-73BF-1603-F8B2-21958ABDC421}"/>
              </a:ext>
            </a:extLst>
          </p:cNvPr>
          <p:cNvSpPr txBox="1">
            <a:spLocks/>
          </p:cNvSpPr>
          <p:nvPr/>
        </p:nvSpPr>
        <p:spPr>
          <a:xfrm>
            <a:off x="317553" y="944517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Environment / Company Size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4E2C8B1-74E1-4285-A8E8-AA244D3EBA1A}"/>
              </a:ext>
            </a:extLst>
          </p:cNvPr>
          <p:cNvGraphicFramePr>
            <a:graphicFrameLocks noGrp="1"/>
          </p:cNvGraphicFramePr>
          <p:nvPr/>
        </p:nvGraphicFramePr>
        <p:xfrm>
          <a:off x="351661" y="1316463"/>
          <a:ext cx="11472910" cy="1104233"/>
        </p:xfrm>
        <a:graphic>
          <a:graphicData uri="http://schemas.openxmlformats.org/drawingml/2006/table">
            <a:tbl>
              <a:tblPr firstRow="1" bandRow="1"/>
              <a:tblGrid>
                <a:gridCol w="4787109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221752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</a:tblGrid>
              <a:tr h="3625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</a:t>
                      </a:r>
                      <a:r>
                        <a:rPr lang="en-US" sz="12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en-US" sz="12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(80 Gb + Licensed Users/Devices)</a:t>
                      </a:r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1500 Gb (1,5 Tb)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Production Environment </a:t>
                      </a:r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</a:t>
                      </a:r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ize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</a:tbl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598750-D308-4A96-39B7-90CFA759DE91}"/>
              </a:ext>
            </a:extLst>
          </p:cNvPr>
          <p:cNvSpPr txBox="1">
            <a:spLocks/>
          </p:cNvSpPr>
          <p:nvPr/>
        </p:nvSpPr>
        <p:spPr>
          <a:xfrm>
            <a:off x="340293" y="2519502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Tables Size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6B4D944-6BE5-AD8B-B013-542182F2A9BE}"/>
              </a:ext>
            </a:extLst>
          </p:cNvPr>
          <p:cNvGraphicFramePr>
            <a:graphicFrameLocks noGrp="1"/>
          </p:cNvGraphicFramePr>
          <p:nvPr/>
        </p:nvGraphicFramePr>
        <p:xfrm>
          <a:off x="340291" y="2878369"/>
          <a:ext cx="11472911" cy="2225040"/>
        </p:xfrm>
        <a:graphic>
          <a:graphicData uri="http://schemas.openxmlformats.org/drawingml/2006/table">
            <a:tbl>
              <a:tblPr firstRow="1" bandRow="1"/>
              <a:tblGrid>
                <a:gridCol w="4797388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118960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1020932">
                  <a:extLst>
                    <a:ext uri="{9D8B030D-6E8A-4147-A177-3AD203B41FA5}">
                      <a16:colId xmlns:a16="http://schemas.microsoft.com/office/drawing/2014/main" val="3315041539"/>
                    </a:ext>
                  </a:extLst>
                </a:gridCol>
                <a:gridCol w="1322773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949911">
                  <a:extLst>
                    <a:ext uri="{9D8B030D-6E8A-4147-A177-3AD203B41FA5}">
                      <a16:colId xmlns:a16="http://schemas.microsoft.com/office/drawing/2014/main" val="891969472"/>
                    </a:ext>
                  </a:extLst>
                </a:gridCol>
                <a:gridCol w="1500326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  <a:gridCol w="691974">
                  <a:extLst>
                    <a:ext uri="{9D8B030D-6E8A-4147-A177-3AD203B41FA5}">
                      <a16:colId xmlns:a16="http://schemas.microsoft.com/office/drawing/2014/main" val="3051538425"/>
                    </a:ext>
                  </a:extLst>
                </a:gridCol>
              </a:tblGrid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LSC </a:t>
                      </a:r>
                      <a:r>
                        <a:rPr lang="en-US" sz="1400" b="1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Preaction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25%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G/L Entry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34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Change Log Entry / LSC WS Request Log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0.2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3758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Tenant Media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4.5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1.1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66199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Ledger Entry / Value Entry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17%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787013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184419AC-CB00-A5E8-4D98-C9B9D66C2114}"/>
              </a:ext>
            </a:extLst>
          </p:cNvPr>
          <p:cNvSpPr/>
          <p:nvPr/>
        </p:nvSpPr>
        <p:spPr>
          <a:xfrm>
            <a:off x="224282" y="3265693"/>
            <a:ext cx="118721" cy="109061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60E8B8C-12D3-63E9-C9A9-F6A20F592B7F}"/>
              </a:ext>
            </a:extLst>
          </p:cNvPr>
          <p:cNvSpPr/>
          <p:nvPr/>
        </p:nvSpPr>
        <p:spPr>
          <a:xfrm>
            <a:off x="224282" y="4368212"/>
            <a:ext cx="118721" cy="735197"/>
          </a:xfrm>
          <a:prstGeom prst="rect">
            <a:avLst/>
          </a:prstGeom>
          <a:solidFill>
            <a:srgbClr val="D3A04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22924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6D0CCA-3FB9-3750-D8F1-A7BB347D7D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75F402C4-62C8-0508-C16E-B7644D3F614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9026F197-40E3-04D9-9B09-30FD09710338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" name="Content Placeholder 3">
            <a:extLst>
              <a:ext uri="{FF2B5EF4-FFF2-40B4-BE49-F238E27FC236}">
                <a16:creationId xmlns:a16="http://schemas.microsoft.com/office/drawing/2014/main" id="{8C507F5B-5014-BAE4-0C63-14072EE9BC8C}"/>
              </a:ext>
            </a:extLst>
          </p:cNvPr>
          <p:cNvSpPr txBox="1">
            <a:spLocks/>
          </p:cNvSpPr>
          <p:nvPr/>
        </p:nvSpPr>
        <p:spPr>
          <a:xfrm>
            <a:off x="317553" y="944517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Environment / Company Size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0C07724-3D1C-25A3-7A1C-279B7993E07F}"/>
              </a:ext>
            </a:extLst>
          </p:cNvPr>
          <p:cNvGraphicFramePr>
            <a:graphicFrameLocks noGrp="1"/>
          </p:cNvGraphicFramePr>
          <p:nvPr/>
        </p:nvGraphicFramePr>
        <p:xfrm>
          <a:off x="351661" y="1316463"/>
          <a:ext cx="11472910" cy="1104233"/>
        </p:xfrm>
        <a:graphic>
          <a:graphicData uri="http://schemas.openxmlformats.org/drawingml/2006/table">
            <a:tbl>
              <a:tblPr firstRow="1" bandRow="1"/>
              <a:tblGrid>
                <a:gridCol w="4787109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221752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</a:tblGrid>
              <a:tr h="3625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</a:t>
                      </a:r>
                      <a:r>
                        <a:rPr lang="en-US" sz="12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en-US" sz="12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(80 Gb + Licensed Users/Devices)</a:t>
                      </a:r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1500 Gb (1,5 Tb)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Production Environment </a:t>
                      </a:r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</a:t>
                      </a:r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ize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</a:tbl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99CC9A5-4F97-3ECA-19D5-0523A6C53271}"/>
              </a:ext>
            </a:extLst>
          </p:cNvPr>
          <p:cNvSpPr txBox="1">
            <a:spLocks/>
          </p:cNvSpPr>
          <p:nvPr/>
        </p:nvSpPr>
        <p:spPr>
          <a:xfrm>
            <a:off x="340293" y="2519502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Tables Size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A437A13-F7E1-9BC7-DFE5-97A1EA1ED688}"/>
              </a:ext>
            </a:extLst>
          </p:cNvPr>
          <p:cNvGraphicFramePr>
            <a:graphicFrameLocks noGrp="1"/>
          </p:cNvGraphicFramePr>
          <p:nvPr/>
        </p:nvGraphicFramePr>
        <p:xfrm>
          <a:off x="340291" y="2878369"/>
          <a:ext cx="11472911" cy="2225040"/>
        </p:xfrm>
        <a:graphic>
          <a:graphicData uri="http://schemas.openxmlformats.org/drawingml/2006/table">
            <a:tbl>
              <a:tblPr firstRow="1" bandRow="1"/>
              <a:tblGrid>
                <a:gridCol w="4797388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118960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1020932">
                  <a:extLst>
                    <a:ext uri="{9D8B030D-6E8A-4147-A177-3AD203B41FA5}">
                      <a16:colId xmlns:a16="http://schemas.microsoft.com/office/drawing/2014/main" val="3315041539"/>
                    </a:ext>
                  </a:extLst>
                </a:gridCol>
                <a:gridCol w="1322773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949911">
                  <a:extLst>
                    <a:ext uri="{9D8B030D-6E8A-4147-A177-3AD203B41FA5}">
                      <a16:colId xmlns:a16="http://schemas.microsoft.com/office/drawing/2014/main" val="891969472"/>
                    </a:ext>
                  </a:extLst>
                </a:gridCol>
                <a:gridCol w="1500326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  <a:gridCol w="691974">
                  <a:extLst>
                    <a:ext uri="{9D8B030D-6E8A-4147-A177-3AD203B41FA5}">
                      <a16:colId xmlns:a16="http://schemas.microsoft.com/office/drawing/2014/main" val="3051538425"/>
                    </a:ext>
                  </a:extLst>
                </a:gridCol>
              </a:tblGrid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LSC </a:t>
                      </a:r>
                      <a:r>
                        <a:rPr lang="en-US" sz="1400" b="1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Preaction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25%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G/L Entry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34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Change Log Entry / LSC WS Request Log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0.2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3758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Tenant Media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4.5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1.1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66199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Ledger Entry / Value Entry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17%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787013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ABCAEA1F-C01B-70A8-A19F-9BE0ACF8C383}"/>
              </a:ext>
            </a:extLst>
          </p:cNvPr>
          <p:cNvSpPr/>
          <p:nvPr/>
        </p:nvSpPr>
        <p:spPr>
          <a:xfrm>
            <a:off x="224282" y="3265693"/>
            <a:ext cx="118721" cy="109061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67AAFBC-8705-1C00-AC07-D8A5A084BADA}"/>
              </a:ext>
            </a:extLst>
          </p:cNvPr>
          <p:cNvSpPr/>
          <p:nvPr/>
        </p:nvSpPr>
        <p:spPr>
          <a:xfrm>
            <a:off x="224282" y="4368212"/>
            <a:ext cx="118721" cy="735197"/>
          </a:xfrm>
          <a:prstGeom prst="rect">
            <a:avLst/>
          </a:prstGeom>
          <a:solidFill>
            <a:srgbClr val="D3A04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69462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BF240679-4682-1220-F898-D5414459A8FF}"/>
              </a:ext>
            </a:extLst>
          </p:cNvPr>
          <p:cNvSpPr txBox="1">
            <a:spLocks/>
          </p:cNvSpPr>
          <p:nvPr/>
        </p:nvSpPr>
        <p:spPr>
          <a:xfrm>
            <a:off x="340293" y="1066800"/>
            <a:ext cx="11484278" cy="53594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Title 2">
            <a:extLst>
              <a:ext uri="{FF2B5EF4-FFF2-40B4-BE49-F238E27FC236}">
                <a16:creationId xmlns:a16="http://schemas.microsoft.com/office/drawing/2014/main" id="{43AA4F59-21EE-DF9B-E33A-860090099B24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" name="Content Placeholder 3">
            <a:extLst>
              <a:ext uri="{FF2B5EF4-FFF2-40B4-BE49-F238E27FC236}">
                <a16:creationId xmlns:a16="http://schemas.microsoft.com/office/drawing/2014/main" id="{B8AC6624-73BF-1603-F8B2-21958ABDC421}"/>
              </a:ext>
            </a:extLst>
          </p:cNvPr>
          <p:cNvSpPr txBox="1">
            <a:spLocks/>
          </p:cNvSpPr>
          <p:nvPr/>
        </p:nvSpPr>
        <p:spPr>
          <a:xfrm>
            <a:off x="317553" y="944517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Environment / Company Size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4E2C8B1-74E1-4285-A8E8-AA244D3EBA1A}"/>
              </a:ext>
            </a:extLst>
          </p:cNvPr>
          <p:cNvGraphicFramePr>
            <a:graphicFrameLocks noGrp="1"/>
          </p:cNvGraphicFramePr>
          <p:nvPr/>
        </p:nvGraphicFramePr>
        <p:xfrm>
          <a:off x="351661" y="1316463"/>
          <a:ext cx="11472910" cy="1104233"/>
        </p:xfrm>
        <a:graphic>
          <a:graphicData uri="http://schemas.openxmlformats.org/drawingml/2006/table">
            <a:tbl>
              <a:tblPr firstRow="1" bandRow="1"/>
              <a:tblGrid>
                <a:gridCol w="4787109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221752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2234137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</a:tblGrid>
              <a:tr h="3625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Capacity</a:t>
                      </a:r>
                      <a:r>
                        <a:rPr lang="en-US" sz="12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en-US" sz="12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(80 Gb + Licensed Users/Devices)</a:t>
                      </a:r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1500 Gb (1,5 Tb)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Production Environment </a:t>
                      </a:r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</a:t>
                      </a:r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ize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 i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</a:tbl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598750-D308-4A96-39B7-90CFA759DE91}"/>
              </a:ext>
            </a:extLst>
          </p:cNvPr>
          <p:cNvSpPr txBox="1">
            <a:spLocks/>
          </p:cNvSpPr>
          <p:nvPr/>
        </p:nvSpPr>
        <p:spPr>
          <a:xfrm>
            <a:off x="340293" y="2519502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Tables Size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D3A04A"/>
              </a:solidFill>
              <a:effectLst/>
              <a:highlight>
                <a:srgbClr val="FFFF00"/>
              </a:highlight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6B4D944-6BE5-AD8B-B013-542182F2A9BE}"/>
              </a:ext>
            </a:extLst>
          </p:cNvPr>
          <p:cNvGraphicFramePr>
            <a:graphicFrameLocks noGrp="1"/>
          </p:cNvGraphicFramePr>
          <p:nvPr/>
        </p:nvGraphicFramePr>
        <p:xfrm>
          <a:off x="340291" y="2878369"/>
          <a:ext cx="11472911" cy="2225040"/>
        </p:xfrm>
        <a:graphic>
          <a:graphicData uri="http://schemas.openxmlformats.org/drawingml/2006/table">
            <a:tbl>
              <a:tblPr firstRow="1" bandRow="1"/>
              <a:tblGrid>
                <a:gridCol w="4797388">
                  <a:extLst>
                    <a:ext uri="{9D8B030D-6E8A-4147-A177-3AD203B41FA5}">
                      <a16:colId xmlns:a16="http://schemas.microsoft.com/office/drawing/2014/main" val="683980484"/>
                    </a:ext>
                  </a:extLst>
                </a:gridCol>
                <a:gridCol w="1189607">
                  <a:extLst>
                    <a:ext uri="{9D8B030D-6E8A-4147-A177-3AD203B41FA5}">
                      <a16:colId xmlns:a16="http://schemas.microsoft.com/office/drawing/2014/main" val="3333993723"/>
                    </a:ext>
                  </a:extLst>
                </a:gridCol>
                <a:gridCol w="1020932">
                  <a:extLst>
                    <a:ext uri="{9D8B030D-6E8A-4147-A177-3AD203B41FA5}">
                      <a16:colId xmlns:a16="http://schemas.microsoft.com/office/drawing/2014/main" val="3315041539"/>
                    </a:ext>
                  </a:extLst>
                </a:gridCol>
                <a:gridCol w="1322773">
                  <a:extLst>
                    <a:ext uri="{9D8B030D-6E8A-4147-A177-3AD203B41FA5}">
                      <a16:colId xmlns:a16="http://schemas.microsoft.com/office/drawing/2014/main" val="3944037178"/>
                    </a:ext>
                  </a:extLst>
                </a:gridCol>
                <a:gridCol w="949911">
                  <a:extLst>
                    <a:ext uri="{9D8B030D-6E8A-4147-A177-3AD203B41FA5}">
                      <a16:colId xmlns:a16="http://schemas.microsoft.com/office/drawing/2014/main" val="891969472"/>
                    </a:ext>
                  </a:extLst>
                </a:gridCol>
                <a:gridCol w="1500326">
                  <a:extLst>
                    <a:ext uri="{9D8B030D-6E8A-4147-A177-3AD203B41FA5}">
                      <a16:colId xmlns:a16="http://schemas.microsoft.com/office/drawing/2014/main" val="2425952286"/>
                    </a:ext>
                  </a:extLst>
                </a:gridCol>
                <a:gridCol w="691974">
                  <a:extLst>
                    <a:ext uri="{9D8B030D-6E8A-4147-A177-3AD203B41FA5}">
                      <a16:colId xmlns:a16="http://schemas.microsoft.com/office/drawing/2014/main" val="3051538425"/>
                    </a:ext>
                  </a:extLst>
                </a:gridCol>
              </a:tblGrid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Customer #3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B1A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1C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138887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LSC </a:t>
                      </a:r>
                      <a:r>
                        <a:rPr lang="en-US" sz="1400" b="1" err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Preaction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25%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-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80168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G/L Entry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34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4839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Change Log Entry / LSC WS Request Log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0.2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3758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Tenant Media</a:t>
                      </a:r>
                      <a:endParaRPr lang="en-US" sz="1400" b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12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6%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4.5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CDC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1.1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66199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4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Ledger Entry / Value Entry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26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13%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40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17%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5 Gb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15%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787013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5E2E14E1-B740-49F2-3C19-7E6A33BB7979}"/>
              </a:ext>
            </a:extLst>
          </p:cNvPr>
          <p:cNvGrpSpPr/>
          <p:nvPr/>
        </p:nvGrpSpPr>
        <p:grpSpPr>
          <a:xfrm>
            <a:off x="4178375" y="5462276"/>
            <a:ext cx="3835250" cy="1049302"/>
            <a:chOff x="667429" y="4824046"/>
            <a:chExt cx="4285571" cy="1208063"/>
          </a:xfrm>
          <a:solidFill>
            <a:srgbClr val="27B1A6"/>
          </a:solidFill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EA3B883-AB27-49B2-F275-156E96042F4E}"/>
                </a:ext>
              </a:extLst>
            </p:cNvPr>
            <p:cNvSpPr/>
            <p:nvPr/>
          </p:nvSpPr>
          <p:spPr>
            <a:xfrm>
              <a:off x="667429" y="4824046"/>
              <a:ext cx="4285571" cy="1208063"/>
            </a:xfrm>
            <a:prstGeom prst="roundRect">
              <a:avLst/>
            </a:prstGeom>
            <a:grp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8" name="Graphic 7" descr="Warning with solid fill">
              <a:extLst>
                <a:ext uri="{FF2B5EF4-FFF2-40B4-BE49-F238E27FC236}">
                  <a16:creationId xmlns:a16="http://schemas.microsoft.com/office/drawing/2014/main" id="{50103FF6-AE44-CA82-B9DC-A628B843267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/>
          </p:blipFill>
          <p:spPr>
            <a:xfrm>
              <a:off x="894202" y="4989483"/>
              <a:ext cx="818000" cy="84280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7428A65-1DAF-B264-FA8D-B10C294270FF}"/>
                </a:ext>
              </a:extLst>
            </p:cNvPr>
            <p:cNvSpPr txBox="1"/>
            <p:nvPr/>
          </p:nvSpPr>
          <p:spPr>
            <a:xfrm>
              <a:off x="1747261" y="4970877"/>
              <a:ext cx="2994724" cy="88585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Top 25 tables</a:t>
              </a:r>
            </a:p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T</a:t>
              </a: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akes &gt; 80% disk space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184419AC-CB00-A5E8-4D98-C9B9D66C2114}"/>
              </a:ext>
            </a:extLst>
          </p:cNvPr>
          <p:cNvSpPr/>
          <p:nvPr/>
        </p:nvSpPr>
        <p:spPr>
          <a:xfrm>
            <a:off x="224282" y="3265693"/>
            <a:ext cx="118721" cy="109061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60E8B8C-12D3-63E9-C9A9-F6A20F592B7F}"/>
              </a:ext>
            </a:extLst>
          </p:cNvPr>
          <p:cNvSpPr/>
          <p:nvPr/>
        </p:nvSpPr>
        <p:spPr>
          <a:xfrm>
            <a:off x="224282" y="4368212"/>
            <a:ext cx="118721" cy="735197"/>
          </a:xfrm>
          <a:prstGeom prst="rect">
            <a:avLst/>
          </a:prstGeom>
          <a:solidFill>
            <a:srgbClr val="D3A04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6340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1">
            <a:extLst>
              <a:ext uri="{FF2B5EF4-FFF2-40B4-BE49-F238E27FC236}">
                <a16:creationId xmlns:a16="http://schemas.microsoft.com/office/drawing/2014/main" id="{362D07AA-F2D2-8096-AEFB-69A8534AD96D}"/>
              </a:ext>
            </a:extLst>
          </p:cNvPr>
          <p:cNvSpPr txBox="1">
            <a:spLocks/>
          </p:cNvSpPr>
          <p:nvPr/>
        </p:nvSpPr>
        <p:spPr>
          <a:xfrm>
            <a:off x="340293" y="1341389"/>
            <a:ext cx="11484278" cy="508481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Recommendations/</a:t>
            </a:r>
            <a:r>
              <a:rPr lang="en-US" sz="2000">
                <a:solidFill>
                  <a:sysClr val="windowText" lastClr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Best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practices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F0F1C76A-61EE-EDD5-1D79-D869EFEDDF6B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Storage </a:t>
            </a:r>
            <a:r>
              <a:rPr lang="en-US">
                <a:latin typeface="Segoe UI"/>
                <a:cs typeface="Segoe UI"/>
              </a:rPr>
              <a:t>capacity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361D5C"/>
              </a:solidFill>
              <a:effectLst/>
              <a:uLnTx/>
              <a:uFillTx/>
              <a:latin typeface="Segoe UI" pitchFamily="34"/>
              <a:ea typeface="+mj-ea"/>
              <a:cs typeface="Segoe UI" pitchFamily="34"/>
            </a:endParaRP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13C9B892-90A3-0B5A-C536-F6C313D16AE2}"/>
              </a:ext>
            </a:extLst>
          </p:cNvPr>
          <p:cNvSpPr txBox="1">
            <a:spLocks/>
          </p:cNvSpPr>
          <p:nvPr/>
        </p:nvSpPr>
        <p:spPr>
          <a:xfrm>
            <a:off x="340293" y="825891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Slimming down the database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A42910DD-6BF9-DD61-2599-92061C5A7780}"/>
              </a:ext>
            </a:extLst>
          </p:cNvPr>
          <p:cNvSpPr txBox="1">
            <a:spLocks/>
          </p:cNvSpPr>
          <p:nvPr/>
        </p:nvSpPr>
        <p:spPr>
          <a:xfrm>
            <a:off x="6363075" y="1358542"/>
            <a:ext cx="5895391" cy="508481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buFont typeface="Arial" panose="020B0604020202020204" pitchFamily="34" charset="0"/>
              <a:buNone/>
            </a:pPr>
            <a:r>
              <a:rPr lang="en-US" sz="2000" b="1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Clean up your data (Business Central)</a:t>
            </a:r>
          </a:p>
          <a:p>
            <a:pPr indent="0">
              <a:buFont typeface="Arial" panose="020B0604020202020204" pitchFamily="34" charset="0"/>
              <a:buNone/>
            </a:pPr>
            <a:r>
              <a:rPr lang="en-US" sz="1600" b="1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Data Administration</a:t>
            </a:r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page allows you to:</a:t>
            </a:r>
          </a:p>
          <a:p>
            <a:pPr marL="342900" indent="-342900"/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 the following, per table:</a:t>
            </a:r>
          </a:p>
          <a:p>
            <a:pPr marL="800100" lvl="1" indent="-342900">
              <a:buFont typeface="Segoe UI" panose="020B0502040204020203" pitchFamily="34" charset="0"/>
              <a:buChar char="-"/>
            </a:pPr>
            <a:r>
              <a:rPr lang="en-US" sz="14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Nr of records</a:t>
            </a:r>
          </a:p>
          <a:p>
            <a:pPr marL="800100" lvl="1" indent="-342900">
              <a:buFont typeface="Segoe UI" panose="020B0502040204020203" pitchFamily="34" charset="0"/>
              <a:buChar char="-"/>
            </a:pPr>
            <a:r>
              <a:rPr lang="en-US" sz="14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Data Size</a:t>
            </a:r>
          </a:p>
          <a:p>
            <a:pPr marL="800100" lvl="1" indent="-342900">
              <a:buFont typeface="Segoe UI" panose="020B0502040204020203" pitchFamily="34" charset="0"/>
              <a:buChar char="-"/>
            </a:pPr>
            <a:r>
              <a:rPr lang="en-US" sz="14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Data Size 30 days before</a:t>
            </a:r>
          </a:p>
          <a:p>
            <a:pPr marL="800100" lvl="1" indent="-342900">
              <a:buFont typeface="Segoe UI" panose="020B0502040204020203" pitchFamily="34" charset="0"/>
              <a:buChar char="-"/>
            </a:pPr>
            <a:r>
              <a:rPr lang="en-US" sz="14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Growth % in the last 30 days</a:t>
            </a:r>
          </a:p>
          <a:p>
            <a:pPr marL="114300" indent="-342900"/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 the total size per Company</a:t>
            </a:r>
          </a:p>
          <a:p>
            <a:pPr marL="114300" indent="-342900"/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Use the </a:t>
            </a:r>
            <a:r>
              <a:rPr lang="en-US" sz="1600" b="1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Data Cleanup</a:t>
            </a:r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reports</a:t>
            </a:r>
          </a:p>
          <a:p>
            <a:pPr marL="114300" indent="-342900"/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Use the </a:t>
            </a:r>
            <a:r>
              <a:rPr lang="en-US" sz="1600" b="1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Date Compression </a:t>
            </a:r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reports</a:t>
            </a:r>
          </a:p>
          <a:p>
            <a:pPr marL="114300" indent="-342900"/>
            <a:r>
              <a:rPr lang="en-US" sz="16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 the </a:t>
            </a:r>
            <a:r>
              <a:rPr lang="en-US" sz="1600" b="1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Retention Policies</a:t>
            </a:r>
            <a:endParaRPr lang="en-US" sz="160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EBEB61C8-7B50-C721-6DEC-918BF060CD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362" y="1949359"/>
            <a:ext cx="5579381" cy="262018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0C2F9C8-3F99-EDE9-BF8F-211C5B17160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4418" y="2866735"/>
            <a:ext cx="5579381" cy="24338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3265139A-F6C6-DAD5-855F-AB18283B43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8543" y="3271107"/>
            <a:ext cx="5579381" cy="210087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F0D3CC67-4900-DFC2-B1D3-04D8DF0251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2587" y="3477182"/>
            <a:ext cx="5531731" cy="28940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7A226937-9E9C-2A30-2CDE-E350DF60ED0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532" y="4827031"/>
            <a:ext cx="5517905" cy="17502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E06F722-CA73-4F02-9419-5FC32A8F832D}"/>
              </a:ext>
            </a:extLst>
          </p:cNvPr>
          <p:cNvGrpSpPr/>
          <p:nvPr/>
        </p:nvGrpSpPr>
        <p:grpSpPr>
          <a:xfrm>
            <a:off x="7399619" y="5890377"/>
            <a:ext cx="3423145" cy="755437"/>
            <a:chOff x="7303755" y="5856938"/>
            <a:chExt cx="3423145" cy="75543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BEFD159-7414-A75F-47F4-6979EC3DEDE4}"/>
                </a:ext>
              </a:extLst>
            </p:cNvPr>
            <p:cNvSpPr txBox="1"/>
            <p:nvPr/>
          </p:nvSpPr>
          <p:spPr>
            <a:xfrm>
              <a:off x="7894639" y="6032109"/>
              <a:ext cx="2832261" cy="374571"/>
            </a:xfrm>
            <a:prstGeom prst="round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Available from version 18.2</a:t>
              </a:r>
            </a:p>
          </p:txBody>
        </p:sp>
        <p:sp>
          <p:nvSpPr>
            <p:cNvPr id="4" name="Oval 3" descr="Megaphone1 with solid fill">
              <a:extLst>
                <a:ext uri="{FF2B5EF4-FFF2-40B4-BE49-F238E27FC236}">
                  <a16:creationId xmlns:a16="http://schemas.microsoft.com/office/drawing/2014/main" id="{5B389EA2-2684-3CD8-4498-DA2B73579A5D}"/>
                </a:ext>
              </a:extLst>
            </p:cNvPr>
            <p:cNvSpPr/>
            <p:nvPr/>
          </p:nvSpPr>
          <p:spPr>
            <a:xfrm>
              <a:off x="7303755" y="5856938"/>
              <a:ext cx="755437" cy="755437"/>
            </a:xfrm>
            <a:prstGeom prst="ellipse">
              <a:avLst/>
            </a:prstGeom>
            <a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1685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uiExpand="1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13C9B892-90A3-0B5A-C536-F6C313D16AE2}"/>
              </a:ext>
            </a:extLst>
          </p:cNvPr>
          <p:cNvSpPr txBox="1">
            <a:spLocks/>
          </p:cNvSpPr>
          <p:nvPr/>
        </p:nvSpPr>
        <p:spPr>
          <a:xfrm>
            <a:off x="340293" y="825891"/>
            <a:ext cx="11484278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3A04A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Slimming down the database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E23DAB-2E6C-231E-2E80-8C880CA95E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427954"/>
            <a:ext cx="5953978" cy="5084812"/>
          </a:xfrm>
        </p:spPr>
        <p:txBody>
          <a:bodyPr lIns="91440" tIns="45720" rIns="91440" bIns="45720" anchor="t"/>
          <a:lstStyle/>
          <a:p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cs typeface="Segoe UI"/>
              </a:rPr>
              <a:t>Recommendations/</a:t>
            </a:r>
            <a:r>
              <a:rPr lang="en-US" sz="2000">
                <a:solidFill>
                  <a:sysClr val="windowText" lastClr="000000"/>
                </a:solidFill>
                <a:latin typeface="Segoe UI"/>
                <a:cs typeface="Segoe UI"/>
              </a:rPr>
              <a:t>Best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cs typeface="Segoe UI"/>
              </a:rPr>
              <a:t> practices</a:t>
            </a:r>
          </a:p>
          <a:p>
            <a:pPr indent="0">
              <a:buFont typeface="Arial" panose="020B0604020202020204" pitchFamily="34" charset="0"/>
              <a:buNone/>
            </a:pPr>
            <a:endParaRPr lang="en-US" sz="2000" b="1">
              <a:solidFill>
                <a:prstClr val="black"/>
              </a:solidFill>
              <a:latin typeface="Aptos" panose="02110004020202020204"/>
            </a:endParaRPr>
          </a:p>
          <a:p>
            <a:pPr indent="0">
              <a:buNone/>
            </a:pPr>
            <a:r>
              <a:rPr lang="en-US" sz="2000" b="1">
                <a:latin typeface="Segoe UI"/>
                <a:cs typeface="Segoe UI"/>
              </a:rPr>
              <a:t>Clean up your data (LS Central)</a:t>
            </a:r>
          </a:p>
          <a:p>
            <a:pPr indent="0">
              <a:buNone/>
            </a:pPr>
            <a:r>
              <a:rPr lang="en-US" sz="1600" err="1">
                <a:latin typeface="Segoe UI"/>
                <a:cs typeface="Segoe UI"/>
              </a:rPr>
              <a:t>Codeunit</a:t>
            </a:r>
            <a:r>
              <a:rPr lang="en-US" sz="1600">
                <a:latin typeface="Segoe UI"/>
                <a:cs typeface="Segoe UI"/>
              </a:rPr>
              <a:t> </a:t>
            </a:r>
            <a:r>
              <a:rPr lang="en-US" sz="1600" b="1">
                <a:latin typeface="Segoe UI"/>
                <a:cs typeface="Segoe UI"/>
              </a:rPr>
              <a:t>LSC Delete Logs</a:t>
            </a:r>
            <a:r>
              <a:rPr lang="en-US" sz="1600">
                <a:latin typeface="Segoe UI"/>
                <a:cs typeface="Segoe UI"/>
              </a:rPr>
              <a:t> allows you to clean up:</a:t>
            </a:r>
          </a:p>
          <a:p>
            <a:pPr marL="800100" lvl="1" indent="-342900"/>
            <a:r>
              <a:rPr lang="en-US" sz="1400" b="1" err="1">
                <a:latin typeface="Segoe UI" panose="020B0502040204020203" pitchFamily="34" charset="0"/>
                <a:cs typeface="Segoe UI" panose="020B0502040204020203" pitchFamily="34" charset="0"/>
              </a:rPr>
              <a:t>Preactions</a:t>
            </a:r>
            <a:endParaRPr lang="en-US" sz="1400" b="1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800100" lvl="1" indent="-342900"/>
            <a:r>
              <a:rPr lang="en-US" sz="1400">
                <a:latin typeface="Segoe UI"/>
                <a:cs typeface="Segoe UI"/>
              </a:rPr>
              <a:t>Actions</a:t>
            </a:r>
          </a:p>
          <a:p>
            <a:pPr marL="800100" lvl="1" indent="-342900"/>
            <a:r>
              <a:rPr lang="en-US" sz="1400">
                <a:latin typeface="Segoe UI"/>
                <a:cs typeface="Segoe UI"/>
              </a:rPr>
              <a:t>Scheduler Log</a:t>
            </a:r>
          </a:p>
          <a:p>
            <a:pPr marL="800100" lvl="1" indent="-342900"/>
            <a:r>
              <a:rPr lang="en-US" sz="1400">
                <a:latin typeface="Segoe UI"/>
                <a:cs typeface="Segoe UI"/>
              </a:rPr>
              <a:t>POS Log</a:t>
            </a:r>
          </a:p>
          <a:p>
            <a:pPr marL="800100" lvl="1" indent="-342900"/>
            <a:r>
              <a:rPr lang="en-US" sz="1400">
                <a:latin typeface="Segoe UI"/>
                <a:cs typeface="Segoe UI"/>
              </a:rPr>
              <a:t>Forecasting Log</a:t>
            </a:r>
            <a:endParaRPr lang="en-US" sz="2000">
              <a:latin typeface="Segoe UI"/>
              <a:cs typeface="Segoe UI"/>
            </a:endParaRPr>
          </a:p>
          <a:p>
            <a:pPr marL="800100" lvl="1" indent="-342900"/>
            <a:r>
              <a:rPr lang="en-US" sz="1400">
                <a:latin typeface="Segoe UI"/>
                <a:cs typeface="Segoe UI"/>
              </a:rPr>
              <a:t>POS Card Entry Log</a:t>
            </a:r>
            <a:endParaRPr lang="en-US" sz="1400"/>
          </a:p>
          <a:p>
            <a:endParaRPr lang="en-US" sz="20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55640E-24F4-130D-B0F1-6DD31E78D3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5304" y="212186"/>
            <a:ext cx="5953977" cy="588637"/>
          </a:xfrm>
        </p:spPr>
        <p:txBody>
          <a:bodyPr>
            <a:noAutofit/>
          </a:bodyPr>
          <a:lstStyle/>
          <a:p>
            <a:r>
              <a:rPr lang="en-US">
                <a:latin typeface="Segoe UI"/>
                <a:cs typeface="Segoe UI"/>
              </a:rPr>
              <a:t>Storage capacity</a:t>
            </a:r>
            <a:endParaRPr lang="en-US"/>
          </a:p>
        </p:txBody>
      </p:sp>
      <p:pic>
        <p:nvPicPr>
          <p:cNvPr id="6" name="Picture Placeholder 5" descr="A toy person sweeping the ground&#10;&#10;Description automatically generated">
            <a:extLst>
              <a:ext uri="{FF2B5EF4-FFF2-40B4-BE49-F238E27FC236}">
                <a16:creationId xmlns:a16="http://schemas.microsoft.com/office/drawing/2014/main" id="{935D868B-B334-9B4F-46F6-A3B5494C5E7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9128" r="1912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1852766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D11D1CA-8491-6C87-BBD4-B0F504B1078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 flipH="1" flipV="1">
            <a:off x="457417" y="997839"/>
            <a:ext cx="11383575" cy="5317977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7282C86-910D-79F9-0479-0735CE206D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Migration paths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F8C198A-D4E2-3247-8476-15DAAE2E27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522" y="1001401"/>
            <a:ext cx="9107863" cy="50437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22772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2">
            <a:extLst>
              <a:ext uri="{FF2B5EF4-FFF2-40B4-BE49-F238E27FC236}">
                <a16:creationId xmlns:a16="http://schemas.microsoft.com/office/drawing/2014/main" id="{1E6F662D-52B2-5F45-6777-FAB9A13D2F6C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lvl="1" algn="l"/>
            <a:r>
              <a:rPr lang="en-US" sz="3600" b="1" kern="0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Migration analysis matrix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01EAEA7-C0A9-8C02-7283-65D333458C7D}"/>
              </a:ext>
            </a:extLst>
          </p:cNvPr>
          <p:cNvGrpSpPr/>
          <p:nvPr/>
        </p:nvGrpSpPr>
        <p:grpSpPr>
          <a:xfrm>
            <a:off x="412683" y="1202322"/>
            <a:ext cx="5390175" cy="5443492"/>
            <a:chOff x="1312335" y="1371599"/>
            <a:chExt cx="5390175" cy="544349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C000952-EF25-5EA7-B4FE-33D815DFD982}"/>
                </a:ext>
              </a:extLst>
            </p:cNvPr>
            <p:cNvSpPr txBox="1"/>
            <p:nvPr/>
          </p:nvSpPr>
          <p:spPr>
            <a:xfrm>
              <a:off x="1432560" y="1882140"/>
              <a:ext cx="430887" cy="3573779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en-US" sz="1600" b="1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Customization Level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EEA7E36-866A-9C57-453F-E839FB7850EA}"/>
                </a:ext>
              </a:extLst>
            </p:cNvPr>
            <p:cNvSpPr/>
            <p:nvPr/>
          </p:nvSpPr>
          <p:spPr>
            <a:xfrm>
              <a:off x="1992272" y="1371599"/>
              <a:ext cx="2320648" cy="4641296"/>
            </a:xfrm>
            <a:prstGeom prst="rect">
              <a:avLst/>
            </a:prstGeom>
            <a:gradFill>
              <a:gsLst>
                <a:gs pos="0">
                  <a:srgbClr val="92D050"/>
                </a:gs>
                <a:gs pos="90000">
                  <a:srgbClr val="943267"/>
                </a:gs>
                <a:gs pos="31000">
                  <a:srgbClr val="C2C92D"/>
                </a:gs>
                <a:gs pos="57000">
                  <a:srgbClr val="F2A35E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025F4DC-F5B2-F9C5-A1C8-3CC3B213D123}"/>
                </a:ext>
              </a:extLst>
            </p:cNvPr>
            <p:cNvSpPr/>
            <p:nvPr/>
          </p:nvSpPr>
          <p:spPr>
            <a:xfrm>
              <a:off x="4312920" y="1371599"/>
              <a:ext cx="2320648" cy="4641296"/>
            </a:xfrm>
            <a:prstGeom prst="rect">
              <a:avLst/>
            </a:prstGeom>
            <a:gradFill flip="none" rotWithShape="1">
              <a:gsLst>
                <a:gs pos="72000">
                  <a:srgbClr val="92D050"/>
                </a:gs>
                <a:gs pos="31000">
                  <a:srgbClr val="27B2A7"/>
                </a:gs>
                <a:gs pos="100000">
                  <a:srgbClr val="FFC000"/>
                </a:gs>
                <a:gs pos="0">
                  <a:srgbClr val="27B2A7"/>
                </a:gs>
              </a:gsLst>
              <a:lin ang="14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BD6EFCA-A0B1-B46F-7872-98EEDCDF366D}"/>
                </a:ext>
              </a:extLst>
            </p:cNvPr>
            <p:cNvSpPr txBox="1"/>
            <p:nvPr/>
          </p:nvSpPr>
          <p:spPr>
            <a:xfrm>
              <a:off x="1312335" y="1402081"/>
              <a:ext cx="61587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High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AA7CCD0-DB60-2E2C-9704-834CD6184E15}"/>
                </a:ext>
              </a:extLst>
            </p:cNvPr>
            <p:cNvSpPr txBox="1"/>
            <p:nvPr/>
          </p:nvSpPr>
          <p:spPr>
            <a:xfrm>
              <a:off x="1362818" y="5643563"/>
              <a:ext cx="55015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Low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49AAD00-83D0-424C-6942-13DFCC75E937}"/>
                </a:ext>
              </a:extLst>
            </p:cNvPr>
            <p:cNvSpPr txBox="1"/>
            <p:nvPr/>
          </p:nvSpPr>
          <p:spPr>
            <a:xfrm>
              <a:off x="3910053" y="6476537"/>
              <a:ext cx="8832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Version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67E5E03-38FF-C6BD-6D00-874E0B12B2F6}"/>
                </a:ext>
              </a:extLst>
            </p:cNvPr>
            <p:cNvSpPr txBox="1"/>
            <p:nvPr/>
          </p:nvSpPr>
          <p:spPr>
            <a:xfrm>
              <a:off x="2387002" y="1408988"/>
              <a:ext cx="15311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Reimplement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3A210C8-7D5A-AF63-38D4-FD6D57B39294}"/>
                </a:ext>
              </a:extLst>
            </p:cNvPr>
            <p:cNvSpPr txBox="1"/>
            <p:nvPr/>
          </p:nvSpPr>
          <p:spPr>
            <a:xfrm>
              <a:off x="4911279" y="3461414"/>
              <a:ext cx="124341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>
                  <a:solidFill>
                    <a:srgbClr val="351C5C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Migrate</a:t>
              </a:r>
            </a:p>
          </p:txBody>
        </p:sp>
        <p:sp>
          <p:nvSpPr>
            <p:cNvPr id="21" name="Callout: Left-Right Arrow 20">
              <a:extLst>
                <a:ext uri="{FF2B5EF4-FFF2-40B4-BE49-F238E27FC236}">
                  <a16:creationId xmlns:a16="http://schemas.microsoft.com/office/drawing/2014/main" id="{5F4A5E86-76AE-55D6-C734-E75731224F73}"/>
                </a:ext>
              </a:extLst>
            </p:cNvPr>
            <p:cNvSpPr/>
            <p:nvPr/>
          </p:nvSpPr>
          <p:spPr>
            <a:xfrm>
              <a:off x="1992272" y="6267121"/>
              <a:ext cx="2320648" cy="280487"/>
            </a:xfrm>
            <a:prstGeom prst="leftRightArrowCallout">
              <a:avLst/>
            </a:prstGeom>
            <a:solidFill>
              <a:srgbClr val="351C5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Non-Extension Version</a:t>
              </a:r>
            </a:p>
          </p:txBody>
        </p:sp>
        <p:sp>
          <p:nvSpPr>
            <p:cNvPr id="22" name="Callout: Left-Right Arrow 21">
              <a:extLst>
                <a:ext uri="{FF2B5EF4-FFF2-40B4-BE49-F238E27FC236}">
                  <a16:creationId xmlns:a16="http://schemas.microsoft.com/office/drawing/2014/main" id="{3540AA55-0BCE-BDC4-722B-801AFBAC32F0}"/>
                </a:ext>
              </a:extLst>
            </p:cNvPr>
            <p:cNvSpPr/>
            <p:nvPr/>
          </p:nvSpPr>
          <p:spPr>
            <a:xfrm>
              <a:off x="4305676" y="6267121"/>
              <a:ext cx="2320648" cy="280487"/>
            </a:xfrm>
            <a:prstGeom prst="leftRightArrowCallout">
              <a:avLst/>
            </a:prstGeom>
            <a:solidFill>
              <a:srgbClr val="351C5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Extension Version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1A16B0B-BD03-CEEA-97CD-BC2E9F1B65B9}"/>
                </a:ext>
              </a:extLst>
            </p:cNvPr>
            <p:cNvSpPr txBox="1"/>
            <p:nvPr/>
          </p:nvSpPr>
          <p:spPr>
            <a:xfrm>
              <a:off x="1939572" y="5980629"/>
              <a:ext cx="2808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6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251A727-4FEC-7061-3EBA-6984E4E4C318}"/>
                </a:ext>
              </a:extLst>
            </p:cNvPr>
            <p:cNvSpPr txBox="1"/>
            <p:nvPr/>
          </p:nvSpPr>
          <p:spPr>
            <a:xfrm>
              <a:off x="3974166" y="5980629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14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5DEB8FF-F52E-B92F-394A-20AED8F1375A}"/>
                </a:ext>
              </a:extLst>
            </p:cNvPr>
            <p:cNvSpPr txBox="1"/>
            <p:nvPr/>
          </p:nvSpPr>
          <p:spPr>
            <a:xfrm>
              <a:off x="4309970" y="5980629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15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2B1DF4D-CC26-67C3-72CC-C157D998FC53}"/>
                </a:ext>
              </a:extLst>
            </p:cNvPr>
            <p:cNvSpPr txBox="1"/>
            <p:nvPr/>
          </p:nvSpPr>
          <p:spPr>
            <a:xfrm>
              <a:off x="6325484" y="5980629"/>
              <a:ext cx="377026" cy="307777"/>
            </a:xfrm>
            <a:prstGeom prst="rect">
              <a:avLst/>
            </a:prstGeom>
            <a:noFill/>
          </p:spPr>
          <p:txBody>
            <a:bodyPr wrap="none" lIns="91440" tIns="45720" rIns="91440" bIns="45720" rtlCol="0" anchor="t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/>
                  <a:cs typeface="Segoe UI"/>
                </a:rPr>
                <a:t>24</a:t>
              </a:r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BE68415A-C522-69C7-F886-600C85D90C2D}"/>
              </a:ext>
            </a:extLst>
          </p:cNvPr>
          <p:cNvSpPr/>
          <p:nvPr/>
        </p:nvSpPr>
        <p:spPr>
          <a:xfrm>
            <a:off x="5948083" y="5924300"/>
            <a:ext cx="308084" cy="308084"/>
          </a:xfrm>
          <a:prstGeom prst="ellipse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A5166333-BB02-BD02-971D-6F741360B8BC}"/>
              </a:ext>
            </a:extLst>
          </p:cNvPr>
          <p:cNvSpPr/>
          <p:nvPr/>
        </p:nvSpPr>
        <p:spPr>
          <a:xfrm>
            <a:off x="5948083" y="6307260"/>
            <a:ext cx="308084" cy="308084"/>
          </a:xfrm>
          <a:prstGeom prst="ellipse">
            <a:avLst/>
          </a:prstGeom>
          <a:solidFill>
            <a:srgbClr val="94326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7BC995E-8B3D-C3AC-C2BC-37A3C04E6EAC}"/>
              </a:ext>
            </a:extLst>
          </p:cNvPr>
          <p:cNvSpPr txBox="1"/>
          <p:nvPr/>
        </p:nvSpPr>
        <p:spPr>
          <a:xfrm>
            <a:off x="6256167" y="5894638"/>
            <a:ext cx="23206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Lower complexity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094DAB7-C85C-31DF-ACA0-698D01326BE9}"/>
              </a:ext>
            </a:extLst>
          </p:cNvPr>
          <p:cNvSpPr txBox="1"/>
          <p:nvPr/>
        </p:nvSpPr>
        <p:spPr>
          <a:xfrm>
            <a:off x="6256167" y="6294402"/>
            <a:ext cx="23206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Higher complexity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80857DA-B339-AB28-50AE-E4C182412E19}"/>
              </a:ext>
            </a:extLst>
          </p:cNvPr>
          <p:cNvSpPr txBox="1"/>
          <p:nvPr/>
        </p:nvSpPr>
        <p:spPr>
          <a:xfrm>
            <a:off x="1562338" y="4769389"/>
            <a:ext cx="13812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IS"/>
            </a:defPPr>
            <a:lvl1pPr>
              <a:defRPr sz="2400">
                <a:solidFill>
                  <a:srgbClr val="76144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en-US" sz="2000">
                <a:solidFill>
                  <a:srgbClr val="351C5C"/>
                </a:solidFill>
              </a:rPr>
              <a:t>Migrate</a:t>
            </a:r>
          </a:p>
          <a:p>
            <a:pPr algn="ctr"/>
            <a:r>
              <a:rPr lang="en-US" sz="1200">
                <a:solidFill>
                  <a:srgbClr val="351C5C"/>
                </a:solidFill>
              </a:rPr>
              <a:t>or</a:t>
            </a:r>
          </a:p>
          <a:p>
            <a:pPr algn="ctr"/>
            <a:r>
              <a:rPr lang="en-US" sz="1600">
                <a:solidFill>
                  <a:srgbClr val="351C5C"/>
                </a:solidFill>
              </a:rPr>
              <a:t>Reimplement</a:t>
            </a:r>
          </a:p>
        </p:txBody>
      </p:sp>
    </p:spTree>
    <p:extLst>
      <p:ext uri="{BB962C8B-B14F-4D97-AF65-F5344CB8AC3E}">
        <p14:creationId xmlns:p14="http://schemas.microsoft.com/office/powerpoint/2010/main" val="91451795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B0CFB3-9069-A296-446A-DFE2223FAC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2">
            <a:extLst>
              <a:ext uri="{FF2B5EF4-FFF2-40B4-BE49-F238E27FC236}">
                <a16:creationId xmlns:a16="http://schemas.microsoft.com/office/drawing/2014/main" id="{F9122CCD-DC92-28E3-444E-3F0ADCB55181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lvl="1" algn="l"/>
            <a:r>
              <a:rPr lang="en-US" sz="3600" b="1" kern="0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Migration analysis matrix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E664C1F-8909-C44E-2848-44CA7F9079B6}"/>
              </a:ext>
            </a:extLst>
          </p:cNvPr>
          <p:cNvGrpSpPr/>
          <p:nvPr/>
        </p:nvGrpSpPr>
        <p:grpSpPr>
          <a:xfrm>
            <a:off x="412683" y="1202322"/>
            <a:ext cx="5390175" cy="5443492"/>
            <a:chOff x="1312335" y="1371599"/>
            <a:chExt cx="5390175" cy="544349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567614A-420C-9151-2BD0-B2CEFEDCCDA6}"/>
                </a:ext>
              </a:extLst>
            </p:cNvPr>
            <p:cNvSpPr txBox="1"/>
            <p:nvPr/>
          </p:nvSpPr>
          <p:spPr>
            <a:xfrm>
              <a:off x="1432560" y="1882140"/>
              <a:ext cx="430887" cy="3573779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en-US" sz="1600" b="1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Customization Level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4CABA19-BA8E-053B-7107-9D3117B4FFAB}"/>
                </a:ext>
              </a:extLst>
            </p:cNvPr>
            <p:cNvSpPr/>
            <p:nvPr/>
          </p:nvSpPr>
          <p:spPr>
            <a:xfrm>
              <a:off x="1992272" y="1371599"/>
              <a:ext cx="2320648" cy="4641296"/>
            </a:xfrm>
            <a:prstGeom prst="rect">
              <a:avLst/>
            </a:prstGeom>
            <a:gradFill>
              <a:gsLst>
                <a:gs pos="0">
                  <a:srgbClr val="92D050"/>
                </a:gs>
                <a:gs pos="90000">
                  <a:srgbClr val="943267"/>
                </a:gs>
                <a:gs pos="31000">
                  <a:srgbClr val="C2C92D"/>
                </a:gs>
                <a:gs pos="57000">
                  <a:srgbClr val="F2A35E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9B0ACFE-A11F-E339-2BD9-9EC5375EFEB4}"/>
                </a:ext>
              </a:extLst>
            </p:cNvPr>
            <p:cNvSpPr/>
            <p:nvPr/>
          </p:nvSpPr>
          <p:spPr>
            <a:xfrm>
              <a:off x="4312920" y="1371599"/>
              <a:ext cx="2320648" cy="4641296"/>
            </a:xfrm>
            <a:prstGeom prst="rect">
              <a:avLst/>
            </a:prstGeom>
            <a:gradFill flip="none" rotWithShape="1">
              <a:gsLst>
                <a:gs pos="72000">
                  <a:srgbClr val="92D050"/>
                </a:gs>
                <a:gs pos="31000">
                  <a:srgbClr val="27B2A7"/>
                </a:gs>
                <a:gs pos="100000">
                  <a:srgbClr val="FFC000"/>
                </a:gs>
                <a:gs pos="0">
                  <a:srgbClr val="27B2A7"/>
                </a:gs>
              </a:gsLst>
              <a:lin ang="14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5313A81-23F2-89C7-99D5-2CF8D2604533}"/>
                </a:ext>
              </a:extLst>
            </p:cNvPr>
            <p:cNvSpPr txBox="1"/>
            <p:nvPr/>
          </p:nvSpPr>
          <p:spPr>
            <a:xfrm>
              <a:off x="1312335" y="1402081"/>
              <a:ext cx="61587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High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302DBC5-D91B-7B16-0864-807AC91C7C4C}"/>
                </a:ext>
              </a:extLst>
            </p:cNvPr>
            <p:cNvSpPr txBox="1"/>
            <p:nvPr/>
          </p:nvSpPr>
          <p:spPr>
            <a:xfrm>
              <a:off x="1362818" y="5643563"/>
              <a:ext cx="55015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Low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EFE5818-A560-9530-DE39-FB75A02CC908}"/>
                </a:ext>
              </a:extLst>
            </p:cNvPr>
            <p:cNvSpPr txBox="1"/>
            <p:nvPr/>
          </p:nvSpPr>
          <p:spPr>
            <a:xfrm>
              <a:off x="3910053" y="6476537"/>
              <a:ext cx="8832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Version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ACA1C08-14E2-2158-0140-FCA12D3691CE}"/>
                </a:ext>
              </a:extLst>
            </p:cNvPr>
            <p:cNvSpPr txBox="1"/>
            <p:nvPr/>
          </p:nvSpPr>
          <p:spPr>
            <a:xfrm>
              <a:off x="2387002" y="1408988"/>
              <a:ext cx="15311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Reimplement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5EC5B26-5B18-115D-7CEC-DF874796F9F6}"/>
                </a:ext>
              </a:extLst>
            </p:cNvPr>
            <p:cNvSpPr txBox="1"/>
            <p:nvPr/>
          </p:nvSpPr>
          <p:spPr>
            <a:xfrm>
              <a:off x="4911279" y="3461414"/>
              <a:ext cx="124341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>
                  <a:solidFill>
                    <a:srgbClr val="351C5C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Migrate</a:t>
              </a:r>
            </a:p>
          </p:txBody>
        </p:sp>
        <p:sp>
          <p:nvSpPr>
            <p:cNvPr id="21" name="Callout: Left-Right Arrow 20">
              <a:extLst>
                <a:ext uri="{FF2B5EF4-FFF2-40B4-BE49-F238E27FC236}">
                  <a16:creationId xmlns:a16="http://schemas.microsoft.com/office/drawing/2014/main" id="{5322546E-C523-C664-D97A-0D97434245B1}"/>
                </a:ext>
              </a:extLst>
            </p:cNvPr>
            <p:cNvSpPr/>
            <p:nvPr/>
          </p:nvSpPr>
          <p:spPr>
            <a:xfrm>
              <a:off x="1992272" y="6267121"/>
              <a:ext cx="2320648" cy="280487"/>
            </a:xfrm>
            <a:prstGeom prst="leftRightArrowCallout">
              <a:avLst/>
            </a:prstGeom>
            <a:solidFill>
              <a:srgbClr val="351C5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Non-Extension Version</a:t>
              </a:r>
            </a:p>
          </p:txBody>
        </p:sp>
        <p:sp>
          <p:nvSpPr>
            <p:cNvPr id="22" name="Callout: Left-Right Arrow 21">
              <a:extLst>
                <a:ext uri="{FF2B5EF4-FFF2-40B4-BE49-F238E27FC236}">
                  <a16:creationId xmlns:a16="http://schemas.microsoft.com/office/drawing/2014/main" id="{E1072ED8-4213-6219-2949-4FF1329054EE}"/>
                </a:ext>
              </a:extLst>
            </p:cNvPr>
            <p:cNvSpPr/>
            <p:nvPr/>
          </p:nvSpPr>
          <p:spPr>
            <a:xfrm>
              <a:off x="4305676" y="6267121"/>
              <a:ext cx="2320648" cy="280487"/>
            </a:xfrm>
            <a:prstGeom prst="leftRightArrowCallout">
              <a:avLst/>
            </a:prstGeom>
            <a:solidFill>
              <a:srgbClr val="351C5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Extension Version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2E6415D-9F56-DED8-D892-2660533C19A9}"/>
                </a:ext>
              </a:extLst>
            </p:cNvPr>
            <p:cNvSpPr txBox="1"/>
            <p:nvPr/>
          </p:nvSpPr>
          <p:spPr>
            <a:xfrm>
              <a:off x="1939572" y="5980629"/>
              <a:ext cx="2808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6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B9283D0-5E34-D2D2-B457-367BEB3B45AF}"/>
                </a:ext>
              </a:extLst>
            </p:cNvPr>
            <p:cNvSpPr txBox="1"/>
            <p:nvPr/>
          </p:nvSpPr>
          <p:spPr>
            <a:xfrm>
              <a:off x="3974166" y="5980629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14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E2B0121-168E-D527-26DA-EC9D08B48823}"/>
                </a:ext>
              </a:extLst>
            </p:cNvPr>
            <p:cNvSpPr txBox="1"/>
            <p:nvPr/>
          </p:nvSpPr>
          <p:spPr>
            <a:xfrm>
              <a:off x="4309970" y="5980629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15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944A611-E4EA-5265-35DB-21018AE7346F}"/>
                </a:ext>
              </a:extLst>
            </p:cNvPr>
            <p:cNvSpPr txBox="1"/>
            <p:nvPr/>
          </p:nvSpPr>
          <p:spPr>
            <a:xfrm>
              <a:off x="6325484" y="5980629"/>
              <a:ext cx="377026" cy="307777"/>
            </a:xfrm>
            <a:prstGeom prst="rect">
              <a:avLst/>
            </a:prstGeom>
            <a:noFill/>
          </p:spPr>
          <p:txBody>
            <a:bodyPr wrap="none" lIns="91440" tIns="45720" rIns="91440" bIns="45720" rtlCol="0" anchor="t">
              <a:spAutoFit/>
            </a:bodyPr>
            <a:lstStyle/>
            <a:p>
              <a:r>
                <a:rPr lang="en-US" sz="1400">
                  <a:solidFill>
                    <a:srgbClr val="27B2A7"/>
                  </a:solidFill>
                  <a:latin typeface="Segoe UI"/>
                  <a:cs typeface="Segoe UI"/>
                </a:rPr>
                <a:t>24</a:t>
              </a:r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3736098D-A08B-634F-ABD1-6FEEF4AEDB1B}"/>
              </a:ext>
            </a:extLst>
          </p:cNvPr>
          <p:cNvSpPr/>
          <p:nvPr/>
        </p:nvSpPr>
        <p:spPr>
          <a:xfrm>
            <a:off x="5948083" y="5924300"/>
            <a:ext cx="308084" cy="308084"/>
          </a:xfrm>
          <a:prstGeom prst="ellipse">
            <a:avLst/>
          </a:prstGeom>
          <a:solidFill>
            <a:srgbClr val="27B2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867EAEC-CCCE-09B0-6359-9E30248FEB6D}"/>
              </a:ext>
            </a:extLst>
          </p:cNvPr>
          <p:cNvSpPr/>
          <p:nvPr/>
        </p:nvSpPr>
        <p:spPr>
          <a:xfrm>
            <a:off x="5948083" y="6307260"/>
            <a:ext cx="308084" cy="308084"/>
          </a:xfrm>
          <a:prstGeom prst="ellipse">
            <a:avLst/>
          </a:prstGeom>
          <a:solidFill>
            <a:srgbClr val="94326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0E35E6F-9C39-8A31-E5FD-2B3C19BBAF9C}"/>
              </a:ext>
            </a:extLst>
          </p:cNvPr>
          <p:cNvSpPr txBox="1"/>
          <p:nvPr/>
        </p:nvSpPr>
        <p:spPr>
          <a:xfrm>
            <a:off x="6256167" y="5894638"/>
            <a:ext cx="23206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Lower complexity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C2E4347-1231-32F1-18E2-B137129B2821}"/>
              </a:ext>
            </a:extLst>
          </p:cNvPr>
          <p:cNvSpPr txBox="1"/>
          <p:nvPr/>
        </p:nvSpPr>
        <p:spPr>
          <a:xfrm>
            <a:off x="6256167" y="6294402"/>
            <a:ext cx="23206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Higher complexity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2BFC05-BD6D-8F5A-5FDA-73FA1EC4EF20}"/>
              </a:ext>
            </a:extLst>
          </p:cNvPr>
          <p:cNvSpPr txBox="1"/>
          <p:nvPr/>
        </p:nvSpPr>
        <p:spPr>
          <a:xfrm>
            <a:off x="1562338" y="4769389"/>
            <a:ext cx="13812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IS"/>
            </a:defPPr>
            <a:lvl1pPr>
              <a:defRPr sz="2400">
                <a:solidFill>
                  <a:srgbClr val="76144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en-US" sz="2000">
                <a:solidFill>
                  <a:srgbClr val="351C5C"/>
                </a:solidFill>
              </a:rPr>
              <a:t>Migrate</a:t>
            </a:r>
          </a:p>
          <a:p>
            <a:pPr algn="ctr"/>
            <a:r>
              <a:rPr lang="en-US" sz="1200">
                <a:solidFill>
                  <a:srgbClr val="351C5C"/>
                </a:solidFill>
              </a:rPr>
              <a:t>or</a:t>
            </a:r>
          </a:p>
          <a:p>
            <a:pPr algn="ctr"/>
            <a:r>
              <a:rPr lang="en-US" sz="1600">
                <a:solidFill>
                  <a:srgbClr val="351C5C"/>
                </a:solidFill>
              </a:rPr>
              <a:t>Reimplement</a:t>
            </a:r>
          </a:p>
        </p:txBody>
      </p:sp>
    </p:spTree>
    <p:extLst>
      <p:ext uri="{BB962C8B-B14F-4D97-AF65-F5344CB8AC3E}">
        <p14:creationId xmlns:p14="http://schemas.microsoft.com/office/powerpoint/2010/main" val="1806828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l="5585" r="5585"/>
          <a:stretch/>
        </p:blipFill>
        <p:spPr/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5213445" y="825891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data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C61D1F0-BD23-A08C-AF62-CDE072F17BEC}"/>
              </a:ext>
            </a:extLst>
          </p:cNvPr>
          <p:cNvGrpSpPr/>
          <p:nvPr/>
        </p:nvGrpSpPr>
        <p:grpSpPr>
          <a:xfrm>
            <a:off x="6216073" y="5467912"/>
            <a:ext cx="4911090" cy="1128393"/>
            <a:chOff x="2037832" y="4792346"/>
            <a:chExt cx="3418603" cy="112839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1E0CB9A-AD27-8773-849E-F94A97E3E090}"/>
                </a:ext>
              </a:extLst>
            </p:cNvPr>
            <p:cNvSpPr txBox="1"/>
            <p:nvPr/>
          </p:nvSpPr>
          <p:spPr>
            <a:xfrm>
              <a:off x="2037832" y="4792346"/>
              <a:ext cx="3418603" cy="1128393"/>
            </a:xfrm>
            <a:prstGeom prst="roundRect">
              <a:avLst/>
            </a:prstGeom>
            <a:solidFill>
              <a:srgbClr val="943267"/>
            </a:solidFill>
            <a:ln>
              <a:noFill/>
            </a:ln>
          </p:spPr>
          <p:txBody>
            <a:bodyPr wrap="square">
              <a:spAutoFit/>
            </a:bodyPr>
            <a:lstStyle/>
            <a:p>
              <a:pPr lvl="0" algn="ctr">
                <a:spcAft>
                  <a:spcPts val="1200"/>
                </a:spcAft>
              </a:pPr>
              <a:endPara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121F929-7EE6-DA77-B5E9-BD88FA6FBEAD}"/>
                </a:ext>
              </a:extLst>
            </p:cNvPr>
            <p:cNvSpPr txBox="1"/>
            <p:nvPr/>
          </p:nvSpPr>
          <p:spPr>
            <a:xfrm>
              <a:off x="2472120" y="4894878"/>
              <a:ext cx="2550028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>
                <a:spcAft>
                  <a:spcPts val="1200"/>
                </a:spcAft>
              </a:pPr>
              <a:r>
                <a:rPr lang="en-US" sz="1800" b="1" kern="1200">
                  <a:solidFill>
                    <a:schemeClr val="bg1"/>
                  </a:solidFill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Seamless </a:t>
              </a:r>
              <a:r>
                <a:rPr lang="en-US" sz="1800" kern="1200">
                  <a:solidFill>
                    <a:schemeClr val="bg1"/>
                  </a:solidFill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data upgrade process if there are </a:t>
              </a:r>
              <a:r>
                <a:rPr lang="en-US" sz="1800" b="1" kern="1200">
                  <a:solidFill>
                    <a:schemeClr val="bg1"/>
                  </a:solidFill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no breaking changes </a:t>
              </a:r>
              <a:r>
                <a:rPr lang="en-US" sz="1800" kern="1200">
                  <a:solidFill>
                    <a:schemeClr val="bg1"/>
                  </a:solidFill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in table schema</a:t>
              </a:r>
            </a:p>
          </p:txBody>
        </p:sp>
      </p:grp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41386"/>
            <a:ext cx="6638262" cy="5278617"/>
          </a:xfrm>
        </p:spPr>
        <p:txBody>
          <a:bodyPr lIns="91440" tIns="45720" rIns="91440" bIns="45720" anchor="t"/>
          <a:lstStyle/>
          <a:p>
            <a:pPr marL="0" indent="0">
              <a:spcBef>
                <a:spcPts val="600"/>
              </a:spcBef>
              <a:buNone/>
            </a:pPr>
            <a:r>
              <a:rPr lang="en-US" b="1">
                <a:latin typeface="Segoe UI"/>
                <a:cs typeface="Segoe UI"/>
              </a:rPr>
              <a:t>Straightforward process</a:t>
            </a:r>
          </a:p>
          <a:p>
            <a:pPr>
              <a:spcBef>
                <a:spcPts val="600"/>
              </a:spcBef>
            </a:pPr>
            <a:r>
              <a:rPr lang="en-US" sz="2000">
                <a:latin typeface="Segoe UI"/>
                <a:cs typeface="Segoe UI"/>
              </a:rPr>
              <a:t>A few steps required</a:t>
            </a:r>
          </a:p>
          <a:p>
            <a:pPr>
              <a:spcBef>
                <a:spcPts val="600"/>
              </a:spcBef>
            </a:pPr>
            <a:r>
              <a:rPr lang="en-US" sz="2000">
                <a:latin typeface="Segoe UI"/>
                <a:cs typeface="Segoe UI"/>
              </a:rPr>
              <a:t>PowerShell knowledge</a:t>
            </a:r>
          </a:p>
          <a:p>
            <a:pPr marL="0" lvl="0" indent="0" rtl="0">
              <a:spcBef>
                <a:spcPts val="600"/>
              </a:spcBef>
              <a:buNone/>
            </a:pP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  <a:p>
            <a:pPr marL="0" lvl="0" indent="0" rtl="0">
              <a:spcBef>
                <a:spcPts val="600"/>
              </a:spcBef>
              <a:buNone/>
            </a:pPr>
            <a:r>
              <a:rPr lang="en-US" sz="2000" u="sng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What we have done</a:t>
            </a:r>
          </a:p>
          <a:p>
            <a:pPr marL="0" lvl="0" indent="0" rtl="0">
              <a:spcBef>
                <a:spcPts val="600"/>
              </a:spcBef>
              <a:buNone/>
            </a:pPr>
            <a:r>
              <a:rPr lang="en-US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LS Central Migration Process</a:t>
            </a: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 lvl="1">
              <a:spcBef>
                <a:spcPts val="600"/>
              </a:spcBef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Step-by-step documentation on how to go through the migration process (we are following Microsoft guidelines) and how to troubleshoot known issues</a:t>
            </a:r>
            <a:endParaRPr lang="en-US" sz="18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 lvl="1">
              <a:spcBef>
                <a:spcPts val="600"/>
              </a:spcBef>
              <a:buChar char="•"/>
            </a:pPr>
            <a:r>
              <a:rPr lang="en-US" sz="1800" b="1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LSMigrationTools</a:t>
            </a:r>
            <a:r>
              <a:rPr lang="en-US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 </a:t>
            </a: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- PowerShell module to ease the migration process</a:t>
            </a:r>
            <a:endParaRPr lang="en-US" sz="20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LS Central 15 and up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8191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D3E3D35A-B75D-A0E9-AF91-9B1342CD5126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0" cy="0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156BEE24-F192-EB56-AB68-77C0FC3EC736}"/>
              </a:ext>
            </a:extLst>
          </p:cNvPr>
          <p:cNvSpPr txBox="1">
            <a:spLocks/>
          </p:cNvSpPr>
          <p:nvPr/>
        </p:nvSpPr>
        <p:spPr>
          <a:xfrm>
            <a:off x="698313" y="1240533"/>
            <a:ext cx="5797875" cy="455278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2000" b="1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Going to SaaS - how can we help you? </a:t>
            </a:r>
            <a:endParaRPr lang="en-US" sz="2000" b="1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latin typeface="Segoe UI" panose="020B0502040204020203" pitchFamily="34" charset="0"/>
                <a:cs typeface="Segoe UI" panose="020B0502040204020203" pitchFamily="34" charset="0"/>
              </a:rPr>
              <a:t>Sessions with the CAP team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latin typeface="Segoe UI" panose="020B0502040204020203" pitchFamily="34" charset="0"/>
                <a:cs typeface="Segoe UI" panose="020B0502040204020203" pitchFamily="34" charset="0"/>
              </a:rPr>
              <a:t>MS – Migration support and incentives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 b="1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Going to SaaS – technical challenges </a:t>
            </a:r>
            <a:endParaRPr lang="en-US" sz="2000">
              <a:solidFill>
                <a:srgbClr val="323133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Discussions</a:t>
            </a:r>
          </a:p>
          <a:p>
            <a:pPr marL="0" indent="0">
              <a:lnSpc>
                <a:spcPct val="150000"/>
              </a:lnSpc>
              <a:buNone/>
            </a:pPr>
            <a:endParaRPr lang="en-US" sz="2000" b="1" strike="sngStrike">
              <a:solidFill>
                <a:srgbClr val="323133"/>
              </a:solidFill>
              <a:latin typeface="Segoe UI"/>
              <a:cs typeface="Segoe UI"/>
            </a:endParaRPr>
          </a:p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sz="2000">
              <a:solidFill>
                <a:srgbClr val="323133"/>
              </a:solidFill>
              <a:latin typeface="Segoe UI" pitchFamily="34"/>
              <a:cs typeface="Segoe UI" pitchFamily="34"/>
            </a:endParaRPr>
          </a:p>
        </p:txBody>
      </p:sp>
      <p:sp>
        <p:nvSpPr>
          <p:cNvPr id="6" name="Title 7">
            <a:extLst>
              <a:ext uri="{FF2B5EF4-FFF2-40B4-BE49-F238E27FC236}">
                <a16:creationId xmlns:a16="http://schemas.microsoft.com/office/drawing/2014/main" id="{5914975C-71FA-8FED-DD81-C3D5A4E944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861" y="222697"/>
            <a:ext cx="11484278" cy="588635"/>
          </a:xfrm>
        </p:spPr>
        <p:txBody>
          <a:bodyPr/>
          <a:lstStyle/>
          <a:p>
            <a:r>
              <a:rPr lang="en-US">
                <a:latin typeface="Segoe UI"/>
                <a:cs typeface="Segoe UI"/>
              </a:rPr>
              <a:t>Agenda</a:t>
            </a:r>
            <a:endParaRPr lang="en-DE"/>
          </a:p>
        </p:txBody>
      </p:sp>
      <p:pic>
        <p:nvPicPr>
          <p:cNvPr id="7" name="Picture 6" descr="A blue square with black lines&#10;&#10;Description automatically generated">
            <a:extLst>
              <a:ext uri="{FF2B5EF4-FFF2-40B4-BE49-F238E27FC236}">
                <a16:creationId xmlns:a16="http://schemas.microsoft.com/office/drawing/2014/main" id="{3F027BAF-64FF-5727-D270-809659DF8E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1349462"/>
            <a:ext cx="761139" cy="374064"/>
          </a:xfrm>
          <a:prstGeom prst="rect">
            <a:avLst/>
          </a:prstGeom>
        </p:spPr>
      </p:pic>
      <p:pic>
        <p:nvPicPr>
          <p:cNvPr id="8" name="Picture 7" descr="A blue square with black lines&#10;&#10;Description automatically generated">
            <a:extLst>
              <a:ext uri="{FF2B5EF4-FFF2-40B4-BE49-F238E27FC236}">
                <a16:creationId xmlns:a16="http://schemas.microsoft.com/office/drawing/2014/main" id="{F04105A8-9472-F864-7785-D17619330D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1917873"/>
            <a:ext cx="761139" cy="374064"/>
          </a:xfrm>
          <a:prstGeom prst="rect">
            <a:avLst/>
          </a:prstGeom>
        </p:spPr>
      </p:pic>
      <p:pic>
        <p:nvPicPr>
          <p:cNvPr id="11" name="Picture 10" descr="A purple square with black lines&#10;&#10;Description automatically generated">
            <a:extLst>
              <a:ext uri="{FF2B5EF4-FFF2-40B4-BE49-F238E27FC236}">
                <a16:creationId xmlns:a16="http://schemas.microsoft.com/office/drawing/2014/main" id="{4AE5DC37-99E8-DAB4-532A-C3DEE5DE63A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743" y="2468382"/>
            <a:ext cx="787797" cy="387165"/>
          </a:xfrm>
          <a:prstGeom prst="rect">
            <a:avLst/>
          </a:prstGeom>
        </p:spPr>
      </p:pic>
      <p:pic>
        <p:nvPicPr>
          <p:cNvPr id="12" name="Picture 11" descr="A purple square with black lines&#10;&#10;Description automatically generated">
            <a:extLst>
              <a:ext uri="{FF2B5EF4-FFF2-40B4-BE49-F238E27FC236}">
                <a16:creationId xmlns:a16="http://schemas.microsoft.com/office/drawing/2014/main" id="{CB83716E-2889-6CE1-9D68-B7E670A58D5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743" y="3040524"/>
            <a:ext cx="787797" cy="387165"/>
          </a:xfrm>
          <a:prstGeom prst="rect">
            <a:avLst/>
          </a:prstGeom>
        </p:spPr>
      </p:pic>
      <p:pic>
        <p:nvPicPr>
          <p:cNvPr id="13" name="Picture 12" descr="A computer with a stack of servers&#10;&#10;Description automatically generated">
            <a:extLst>
              <a:ext uri="{FF2B5EF4-FFF2-40B4-BE49-F238E27FC236}">
                <a16:creationId xmlns:a16="http://schemas.microsoft.com/office/drawing/2014/main" id="{95C5642A-9BD0-4442-B21D-9AF164DEFA2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2600" y="1721444"/>
            <a:ext cx="5895539" cy="3590960"/>
          </a:xfrm>
          <a:prstGeom prst="rect">
            <a:avLst/>
          </a:prstGeom>
        </p:spPr>
      </p:pic>
      <p:pic>
        <p:nvPicPr>
          <p:cNvPr id="2" name="Picture 1" descr="A purple square with black lines&#10;&#10;Description automatically generated">
            <a:extLst>
              <a:ext uri="{FF2B5EF4-FFF2-40B4-BE49-F238E27FC236}">
                <a16:creationId xmlns:a16="http://schemas.microsoft.com/office/drawing/2014/main" id="{D772A7A7-5969-54CC-423F-05EBA652B4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3623583"/>
            <a:ext cx="787797" cy="387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481791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 descr="A person standing in front of a rock climbing wall&#10;&#10;Description automatically generated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t="4723" b="4723"/>
          <a:stretch>
            <a:fillRect/>
          </a:stretch>
        </p:blipFill>
        <p:spPr/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5213445" y="825891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938BE7"/>
                </a:solidFill>
                <a:effectLst/>
                <a:uLnTx/>
                <a:uFillTx/>
                <a:latin typeface="Segoe UI"/>
                <a:ea typeface="+mn-ea"/>
                <a:cs typeface="Segoe UI"/>
              </a:rPr>
              <a:t>customizations</a:t>
            </a:r>
            <a:endParaRPr lang="en-US">
              <a:solidFill>
                <a:srgbClr val="938BE7"/>
              </a:solidFill>
              <a:latin typeface="Segoe UI"/>
              <a:cs typeface="Segoe UI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41386"/>
            <a:ext cx="6638262" cy="5278617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Objects/procedures marked as internal in v22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/>
              <a:t>Partners have to:</a:t>
            </a:r>
          </a:p>
          <a:p>
            <a:pPr>
              <a:spcBef>
                <a:spcPts val="600"/>
              </a:spcBef>
            </a:pPr>
            <a:r>
              <a:rPr lang="en-US" sz="1800"/>
              <a:t>Review code and use existing events instead, if possible</a:t>
            </a:r>
          </a:p>
          <a:p>
            <a:pPr>
              <a:spcBef>
                <a:spcPts val="600"/>
              </a:spcBef>
            </a:pPr>
            <a:r>
              <a:rPr lang="en-US" sz="1800"/>
              <a:t>Ask for an object/procedure to be made public</a:t>
            </a:r>
          </a:p>
          <a:p>
            <a:pPr marL="0" lvl="0" indent="0" rtl="0">
              <a:spcBef>
                <a:spcPts val="600"/>
              </a:spcBef>
              <a:buNone/>
            </a:pP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Lacking parameters in existing Events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/>
              <a:t>Partners have to:</a:t>
            </a:r>
          </a:p>
          <a:p>
            <a:pPr>
              <a:spcBef>
                <a:spcPts val="600"/>
              </a:spcBef>
            </a:pPr>
            <a:r>
              <a:rPr lang="en-US" sz="1800"/>
              <a:t>Review code and use a different event, if possible</a:t>
            </a:r>
          </a:p>
          <a:p>
            <a:pPr>
              <a:spcBef>
                <a:spcPts val="600"/>
              </a:spcBef>
            </a:pPr>
            <a:r>
              <a:rPr lang="en-US" sz="1800"/>
              <a:t>Ask for new events or new parameters to be added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LS Central 15 and up</a:t>
            </a: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D85E29B-B3D8-2FC5-1544-6BAEF14520D3}"/>
              </a:ext>
            </a:extLst>
          </p:cNvPr>
          <p:cNvSpPr txBox="1"/>
          <p:nvPr/>
        </p:nvSpPr>
        <p:spPr>
          <a:xfrm>
            <a:off x="5449801" y="5351071"/>
            <a:ext cx="6225540" cy="1362075"/>
          </a:xfrm>
          <a:prstGeom prst="roundRect">
            <a:avLst/>
          </a:prstGeom>
          <a:solidFill>
            <a:srgbClr val="943267"/>
          </a:solidFill>
          <a:ln>
            <a:noFill/>
          </a:ln>
        </p:spPr>
        <p:txBody>
          <a:bodyPr wrap="square" lIns="91440" tIns="45720" rIns="91440" bIns="45720" anchor="t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Ask for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new events 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or methods to be made public through </a:t>
            </a:r>
            <a:r>
              <a:rPr lang="en-US" sz="1600">
                <a:solidFill>
                  <a:schemeClr val="bg1"/>
                </a:solidFill>
                <a:latin typeface="Segoe UI"/>
                <a:cs typeface="Segoe UI"/>
              </a:rPr>
              <a:t>LS Retail Partner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 Support</a:t>
            </a:r>
          </a:p>
          <a:p>
            <a:pPr lvl="0" algn="ctr">
              <a:spcAft>
                <a:spcPts val="1200"/>
              </a:spcAft>
            </a:pP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Request access to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LS Central repository in </a:t>
            </a:r>
            <a:r>
              <a:rPr lang="en-US" sz="1600" b="1" kern="1200" err="1">
                <a:solidFill>
                  <a:schemeClr val="bg1"/>
                </a:solidFill>
                <a:latin typeface="Segoe UI"/>
                <a:cs typeface="Segoe UI"/>
              </a:rPr>
              <a:t>Github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 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and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submit your events request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 through a pull request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B2CB27-A978-EE95-EC9E-C8BCA41EEAE1}"/>
              </a:ext>
            </a:extLst>
          </p:cNvPr>
          <p:cNvSpPr txBox="1"/>
          <p:nvPr/>
        </p:nvSpPr>
        <p:spPr>
          <a:xfrm>
            <a:off x="6636616" y="4452963"/>
            <a:ext cx="3851910" cy="715089"/>
          </a:xfrm>
          <a:prstGeom prst="roundRect">
            <a:avLst/>
          </a:prstGeom>
          <a:solidFill>
            <a:srgbClr val="938BE7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/>
            <a:r>
              <a:rPr lang="en-US" sz="18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Means more work if solution is heavily customized</a:t>
            </a:r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03778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 descr="A person standing in front of a rock climbing wall&#10;&#10;Description automatically generated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t="4723" b="4723"/>
          <a:stretch>
            <a:fillRect/>
          </a:stretch>
        </p:blipFill>
        <p:spPr/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5213445" y="825891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938BE7"/>
                </a:solidFill>
                <a:effectLst/>
                <a:uLnTx/>
                <a:uFillTx/>
                <a:latin typeface="Segoe UI"/>
                <a:ea typeface="+mn-ea"/>
                <a:cs typeface="Segoe UI"/>
              </a:rPr>
              <a:t>customizations</a:t>
            </a:r>
            <a:endParaRPr lang="en-US">
              <a:solidFill>
                <a:srgbClr val="938BE7"/>
              </a:solidFill>
              <a:latin typeface="Segoe UI"/>
              <a:cs typeface="Segoe UI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41386"/>
            <a:ext cx="6638262" cy="5278617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Objects/procedures marked as internal in v22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/>
              <a:t>Partners have to:</a:t>
            </a:r>
          </a:p>
          <a:p>
            <a:pPr>
              <a:spcBef>
                <a:spcPts val="600"/>
              </a:spcBef>
            </a:pPr>
            <a:r>
              <a:rPr lang="en-US" sz="1800"/>
              <a:t>Review code and use existing events instead, if possible</a:t>
            </a:r>
          </a:p>
          <a:p>
            <a:pPr>
              <a:spcBef>
                <a:spcPts val="600"/>
              </a:spcBef>
            </a:pPr>
            <a:r>
              <a:rPr lang="en-US" sz="1800"/>
              <a:t>Ask for an object/procedure to be made public</a:t>
            </a:r>
          </a:p>
          <a:p>
            <a:pPr marL="0" lvl="0" indent="0" rtl="0">
              <a:spcBef>
                <a:spcPts val="600"/>
              </a:spcBef>
              <a:buNone/>
            </a:pP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Lacking parameters in existing Events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/>
              <a:t>Partners have to:</a:t>
            </a:r>
          </a:p>
          <a:p>
            <a:pPr>
              <a:spcBef>
                <a:spcPts val="600"/>
              </a:spcBef>
            </a:pPr>
            <a:r>
              <a:rPr lang="en-US" sz="1800"/>
              <a:t>Review code and use a different event, if possible</a:t>
            </a:r>
          </a:p>
          <a:p>
            <a:pPr>
              <a:spcBef>
                <a:spcPts val="600"/>
              </a:spcBef>
            </a:pPr>
            <a:r>
              <a:rPr lang="en-US" sz="1800"/>
              <a:t>Ask for new events or new parameters to be added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LS Central 15 and up</a:t>
            </a: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D85E29B-B3D8-2FC5-1544-6BAEF14520D3}"/>
              </a:ext>
            </a:extLst>
          </p:cNvPr>
          <p:cNvSpPr txBox="1"/>
          <p:nvPr/>
        </p:nvSpPr>
        <p:spPr>
          <a:xfrm>
            <a:off x="5449801" y="5351071"/>
            <a:ext cx="6225540" cy="1362075"/>
          </a:xfrm>
          <a:prstGeom prst="roundRect">
            <a:avLst/>
          </a:prstGeom>
          <a:solidFill>
            <a:srgbClr val="943267"/>
          </a:solidFill>
          <a:ln>
            <a:noFill/>
          </a:ln>
        </p:spPr>
        <p:txBody>
          <a:bodyPr wrap="square" lIns="91440" tIns="45720" rIns="91440" bIns="45720" anchor="t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Ask for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new events 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or methods to be made public through </a:t>
            </a:r>
            <a:r>
              <a:rPr lang="en-US" sz="1600">
                <a:solidFill>
                  <a:schemeClr val="bg1"/>
                </a:solidFill>
                <a:latin typeface="Segoe UI"/>
                <a:cs typeface="Segoe UI"/>
              </a:rPr>
              <a:t>LS Retail Partner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 Support</a:t>
            </a:r>
          </a:p>
          <a:p>
            <a:pPr lvl="0" algn="ctr">
              <a:spcAft>
                <a:spcPts val="1200"/>
              </a:spcAft>
            </a:pP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Request access to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LS Central repository in </a:t>
            </a:r>
            <a:r>
              <a:rPr lang="en-US" sz="1600" b="1" kern="1200" err="1">
                <a:solidFill>
                  <a:schemeClr val="bg1"/>
                </a:solidFill>
                <a:latin typeface="Segoe UI"/>
                <a:cs typeface="Segoe UI"/>
              </a:rPr>
              <a:t>Github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 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and </a:t>
            </a:r>
            <a:r>
              <a:rPr lang="en-US" sz="1600" b="1" kern="1200">
                <a:solidFill>
                  <a:schemeClr val="bg1"/>
                </a:solidFill>
                <a:latin typeface="Segoe UI"/>
                <a:cs typeface="Segoe UI"/>
              </a:rPr>
              <a:t>submit your events request</a:t>
            </a:r>
            <a:r>
              <a:rPr lang="en-US" sz="1600" kern="1200">
                <a:solidFill>
                  <a:schemeClr val="bg1"/>
                </a:solidFill>
                <a:latin typeface="Segoe UI"/>
                <a:cs typeface="Segoe UI"/>
              </a:rPr>
              <a:t> through a pull request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B2CB27-A978-EE95-EC9E-C8BCA41EEAE1}"/>
              </a:ext>
            </a:extLst>
          </p:cNvPr>
          <p:cNvSpPr txBox="1"/>
          <p:nvPr/>
        </p:nvSpPr>
        <p:spPr>
          <a:xfrm>
            <a:off x="6636616" y="4452963"/>
            <a:ext cx="3851910" cy="715089"/>
          </a:xfrm>
          <a:prstGeom prst="roundRect">
            <a:avLst/>
          </a:prstGeom>
          <a:solidFill>
            <a:srgbClr val="938BE7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/>
            <a:r>
              <a:rPr lang="en-US" sz="18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Means more work if solution is heavily customized</a:t>
            </a:r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58292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0B8F3530-99D2-7997-3329-E6C9EABEE8DE}"/>
              </a:ext>
            </a:extLst>
          </p:cNvPr>
          <p:cNvSpPr txBox="1">
            <a:spLocks/>
          </p:cNvSpPr>
          <p:nvPr/>
        </p:nvSpPr>
        <p:spPr>
          <a:xfrm>
            <a:off x="340293" y="212186"/>
            <a:ext cx="11484278" cy="5886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4000" b="1" i="0" u="none" strike="noStrike" kern="1200" cap="none" spc="0" baseline="0">
                <a:solidFill>
                  <a:srgbClr val="361D5C"/>
                </a:solidFill>
                <a:uFillTx/>
                <a:latin typeface="Segoe UI" pitchFamily="34"/>
                <a:ea typeface="+mj-ea"/>
                <a:cs typeface="Segoe UI" pitchFamily="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Extension based versions -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 pitchFamily="34"/>
                <a:ea typeface="+mj-ea"/>
                <a:cs typeface="Segoe UI" pitchFamily="34"/>
              </a:rPr>
              <a:t>LS Central 15 and up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4523F5-3B88-43F9-E67A-DA81D782A17F}"/>
              </a:ext>
            </a:extLst>
          </p:cNvPr>
          <p:cNvGrpSpPr/>
          <p:nvPr/>
        </p:nvGrpSpPr>
        <p:grpSpPr>
          <a:xfrm>
            <a:off x="6988688" y="2436077"/>
            <a:ext cx="4285571" cy="1387203"/>
            <a:chOff x="667429" y="4824046"/>
            <a:chExt cx="4285571" cy="1208063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C0C4CE25-45DE-C200-B9B2-6D6969D90589}"/>
                </a:ext>
              </a:extLst>
            </p:cNvPr>
            <p:cNvSpPr/>
            <p:nvPr/>
          </p:nvSpPr>
          <p:spPr>
            <a:xfrm>
              <a:off x="667429" y="4824046"/>
              <a:ext cx="4285571" cy="1208063"/>
            </a:xfrm>
            <a:prstGeom prst="roundRect">
              <a:avLst/>
            </a:prstGeom>
            <a:solidFill>
              <a:srgbClr val="156082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2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16" name="Graphic 15" descr="Megaphone1 with solid fill">
              <a:extLst>
                <a:ext uri="{FF2B5EF4-FFF2-40B4-BE49-F238E27FC236}">
                  <a16:creationId xmlns:a16="http://schemas.microsoft.com/office/drawing/2014/main" id="{0F315869-445D-8BC9-CA27-5291C6575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/>
          </p:blipFill>
          <p:spPr>
            <a:xfrm>
              <a:off x="881800" y="4989484"/>
              <a:ext cx="842806" cy="842806"/>
            </a:xfrm>
            <a:prstGeom prst="rect">
              <a:avLst/>
            </a:prstGeom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6D161A6-6820-4BC7-BF4A-57E6799FC8BB}"/>
                </a:ext>
              </a:extLst>
            </p:cNvPr>
            <p:cNvSpPr txBox="1"/>
            <p:nvPr/>
          </p:nvSpPr>
          <p:spPr>
            <a:xfrm>
              <a:off x="1747261" y="4943419"/>
              <a:ext cx="2994724" cy="91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New events </a:t>
              </a: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added</a:t>
              </a:r>
            </a:p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New procedures </a:t>
              </a: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cs typeface="Segoe UI" panose="020B0502040204020203" pitchFamily="34" charset="0"/>
                </a:rPr>
                <a:t>made public</a:t>
              </a:r>
            </a:p>
            <a:p>
              <a:pPr marL="0" marR="0" lvl="3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>
                  <a:solidFill>
                    <a:prstClr val="whit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On </a:t>
              </a:r>
              <a:r>
                <a:rPr lang="en-US" sz="1400" b="1" kern="0">
                  <a:solidFill>
                    <a:prstClr val="whit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every</a:t>
              </a:r>
              <a:r>
                <a:rPr lang="en-US" sz="1400" kern="0">
                  <a:solidFill>
                    <a:prstClr val="whit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new release</a:t>
              </a: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801E71A9-8207-B408-63AE-D2972FF37A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2719034"/>
              </p:ext>
            </p:extLst>
          </p:nvPr>
        </p:nvGraphicFramePr>
        <p:xfrm>
          <a:off x="353858" y="4047988"/>
          <a:ext cx="5742141" cy="335280"/>
        </p:xfrm>
        <a:graphic>
          <a:graphicData uri="http://schemas.openxmlformats.org/drawingml/2006/table">
            <a:tbl>
              <a:tblPr bandRow="1"/>
              <a:tblGrid>
                <a:gridCol w="1914047">
                  <a:extLst>
                    <a:ext uri="{9D8B030D-6E8A-4147-A177-3AD203B41FA5}">
                      <a16:colId xmlns:a16="http://schemas.microsoft.com/office/drawing/2014/main" val="3157250413"/>
                    </a:ext>
                  </a:extLst>
                </a:gridCol>
                <a:gridCol w="1914047">
                  <a:extLst>
                    <a:ext uri="{9D8B030D-6E8A-4147-A177-3AD203B41FA5}">
                      <a16:colId xmlns:a16="http://schemas.microsoft.com/office/drawing/2014/main" val="2008090611"/>
                    </a:ext>
                  </a:extLst>
                </a:gridCol>
                <a:gridCol w="1914047">
                  <a:extLst>
                    <a:ext uri="{9D8B030D-6E8A-4147-A177-3AD203B41FA5}">
                      <a16:colId xmlns:a16="http://schemas.microsoft.com/office/drawing/2014/main" val="4254148920"/>
                    </a:ext>
                  </a:extLst>
                </a:gridCol>
              </a:tblGrid>
              <a:tr h="3182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24.0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4326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3017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4326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+46%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4326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982022"/>
                  </a:ext>
                </a:extLst>
              </a:tr>
            </a:tbl>
          </a:graphicData>
        </a:graphic>
      </p:graphicFrame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A12C9F19-9A98-0B49-980A-04E44E0BD91A}"/>
              </a:ext>
            </a:extLst>
          </p:cNvPr>
          <p:cNvSpPr txBox="1">
            <a:spLocks/>
          </p:cNvSpPr>
          <p:nvPr/>
        </p:nvSpPr>
        <p:spPr>
          <a:xfrm>
            <a:off x="306964" y="1660304"/>
            <a:ext cx="5789034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New events</a:t>
            </a:r>
          </a:p>
        </p:txBody>
      </p:sp>
      <p:graphicFrame>
        <p:nvGraphicFramePr>
          <p:cNvPr id="18" name="Table 4">
            <a:extLst>
              <a:ext uri="{FF2B5EF4-FFF2-40B4-BE49-F238E27FC236}">
                <a16:creationId xmlns:a16="http://schemas.microsoft.com/office/drawing/2014/main" id="{05AE2392-9661-402C-566D-B53D3458D9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9251111"/>
              </p:ext>
            </p:extLst>
          </p:nvPr>
        </p:nvGraphicFramePr>
        <p:xfrm>
          <a:off x="353857" y="2482160"/>
          <a:ext cx="5742141" cy="1341120"/>
        </p:xfrm>
        <a:graphic>
          <a:graphicData uri="http://schemas.openxmlformats.org/drawingml/2006/table">
            <a:tbl>
              <a:tblPr firstRow="1" bandRow="1"/>
              <a:tblGrid>
                <a:gridCol w="1914047">
                  <a:extLst>
                    <a:ext uri="{9D8B030D-6E8A-4147-A177-3AD203B41FA5}">
                      <a16:colId xmlns:a16="http://schemas.microsoft.com/office/drawing/2014/main" val="3157250413"/>
                    </a:ext>
                  </a:extLst>
                </a:gridCol>
                <a:gridCol w="1914047">
                  <a:extLst>
                    <a:ext uri="{9D8B030D-6E8A-4147-A177-3AD203B41FA5}">
                      <a16:colId xmlns:a16="http://schemas.microsoft.com/office/drawing/2014/main" val="2008090611"/>
                    </a:ext>
                  </a:extLst>
                </a:gridCol>
                <a:gridCol w="1914047">
                  <a:extLst>
                    <a:ext uri="{9D8B030D-6E8A-4147-A177-3AD203B41FA5}">
                      <a16:colId xmlns:a16="http://schemas.microsoft.com/office/drawing/2014/main" val="4254148920"/>
                    </a:ext>
                  </a:extLst>
                </a:gridCol>
              </a:tblGrid>
              <a:tr h="3182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Version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 Events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512637"/>
                  </a:ext>
                </a:extLst>
              </a:tr>
              <a:tr h="3182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19.5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1464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endParaRPr lang="en-US" sz="1600" b="1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982022"/>
                  </a:ext>
                </a:extLst>
              </a:tr>
              <a:tr h="3182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20.5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1808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+24%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750304"/>
                  </a:ext>
                </a:extLst>
              </a:tr>
              <a:tr h="3182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21.4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2066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sz="1600" b="1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+14%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1853731"/>
                  </a:ext>
                </a:extLst>
              </a:tr>
            </a:tbl>
          </a:graphicData>
        </a:graphic>
      </p:graphicFrame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D9B2F41-D896-02D6-676A-14E250EBF4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464971"/>
              </p:ext>
            </p:extLst>
          </p:nvPr>
        </p:nvGraphicFramePr>
        <p:xfrm>
          <a:off x="353858" y="2090389"/>
          <a:ext cx="5742141" cy="365760"/>
        </p:xfrm>
        <a:graphic>
          <a:graphicData uri="http://schemas.openxmlformats.org/drawingml/2006/table">
            <a:tbl>
              <a:tblPr firstRow="1" bandRow="1"/>
              <a:tblGrid>
                <a:gridCol w="5742141">
                  <a:extLst>
                    <a:ext uri="{9D8B030D-6E8A-4147-A177-3AD203B41FA5}">
                      <a16:colId xmlns:a16="http://schemas.microsoft.com/office/drawing/2014/main" val="3157250413"/>
                    </a:ext>
                  </a:extLst>
                </a:gridCol>
              </a:tblGrid>
              <a:tr h="2204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ptos" panose="02110004020202020204"/>
                        </a:defRPr>
                      </a:lvl9pPr>
                    </a:lstStyle>
                    <a:p>
                      <a:r>
                        <a:rPr lang="en-US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LS Central App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1006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4060511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t="4729" b="4729"/>
          <a:stretch/>
        </p:blipFill>
        <p:spPr/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5213445" y="825891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938BE7"/>
                </a:solidFill>
                <a:effectLst/>
                <a:uLnTx/>
                <a:uFillTx/>
                <a:latin typeface="Segoe UI"/>
                <a:ea typeface="+mn-ea"/>
                <a:cs typeface="Segoe UI"/>
              </a:rPr>
              <a:t>customizations</a:t>
            </a:r>
            <a:endParaRPr lang="en-US">
              <a:solidFill>
                <a:srgbClr val="938BE7"/>
              </a:solidFill>
              <a:latin typeface="Segoe UI"/>
              <a:cs typeface="Segoe UI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41386"/>
            <a:ext cx="6638262" cy="5278617"/>
          </a:xfrm>
        </p:spPr>
        <p:txBody>
          <a:bodyPr/>
          <a:lstStyle/>
          <a:p>
            <a:pPr marL="0" lvl="0" indent="0" rtl="0">
              <a:spcBef>
                <a:spcPts val="600"/>
              </a:spcBef>
              <a:buNone/>
            </a:pPr>
            <a:r>
              <a:rPr lang="en-US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Objects renaming in LS Central 17.5 – Added LSC prefix</a:t>
            </a: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800" strike="sngStrike"/>
              <a:t>Partners have to:</a:t>
            </a:r>
          </a:p>
          <a:p>
            <a:pPr>
              <a:spcBef>
                <a:spcPts val="600"/>
              </a:spcBef>
            </a:pPr>
            <a:r>
              <a:rPr lang="en-US" sz="1800" strike="sngStrike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Find and replace all references to LS Central objects in their </a:t>
            </a:r>
            <a:r>
              <a:rPr lang="en-US" sz="1800" strike="sngStrike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custom extension </a:t>
            </a:r>
            <a:r>
              <a:rPr lang="en-US" sz="1800" strike="sngStrike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projects prior to v17.5</a:t>
            </a:r>
          </a:p>
          <a:p>
            <a:pPr>
              <a:spcBef>
                <a:spcPts val="600"/>
              </a:spcBef>
            </a:pPr>
            <a:endParaRPr lang="en-US" sz="200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361D5C"/>
                </a:solidFill>
                <a:effectLst/>
                <a:uLnTx/>
                <a:uFillTx/>
                <a:latin typeface="Segoe UI"/>
                <a:ea typeface="+mj-ea"/>
                <a:cs typeface="Segoe UI"/>
              </a:rPr>
              <a:t>LS Central 15 and up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6C1D897-7539-B605-DF31-C1E548A8F2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5662" y="2771673"/>
            <a:ext cx="7026491" cy="39524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099503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51" r="51"/>
          <a:stretch/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C0E3D2A9-797A-E5F7-132C-61E2E929814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/>
          <a:srcRect l="51" r="51"/>
          <a:stretch/>
        </p:blipFill>
        <p:spPr/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LS NAV 6</a:t>
            </a:r>
            <a:r>
              <a:rPr kumimoji="0" lang="en-US" sz="40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*</a:t>
            </a: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 up to LS Central 14</a:t>
            </a:r>
            <a:r>
              <a:rPr kumimoji="0" lang="en-US" sz="40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**</a:t>
            </a: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, to latest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90" y="1242739"/>
            <a:ext cx="6999962" cy="5124269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Legacy Data</a:t>
            </a:r>
          </a:p>
          <a:p>
            <a:pPr>
              <a:spcBef>
                <a:spcPts val="600"/>
              </a:spcBef>
            </a:pPr>
            <a:r>
              <a:rPr lang="en-US" sz="1800"/>
              <a:t>Makes sense to migrate all the data?</a:t>
            </a:r>
          </a:p>
          <a:p>
            <a:pPr>
              <a:spcBef>
                <a:spcPts val="600"/>
              </a:spcBef>
            </a:pPr>
            <a:r>
              <a:rPr lang="en-US" sz="1800"/>
              <a:t>Big database</a:t>
            </a:r>
          </a:p>
          <a:p>
            <a:pPr>
              <a:spcBef>
                <a:spcPts val="600"/>
              </a:spcBef>
            </a:pPr>
            <a:r>
              <a:rPr lang="en-US" sz="1800"/>
              <a:t>Performance Issues</a:t>
            </a:r>
          </a:p>
          <a:p>
            <a:pPr>
              <a:spcBef>
                <a:spcPts val="600"/>
              </a:spcBef>
            </a:pPr>
            <a:r>
              <a:rPr lang="en-US" sz="1800"/>
              <a:t>Re-implement vs Upgrade</a:t>
            </a:r>
          </a:p>
          <a:p>
            <a:pPr lvl="1">
              <a:spcBef>
                <a:spcPts val="600"/>
              </a:spcBef>
            </a:pPr>
            <a:r>
              <a:rPr lang="en-US" sz="1800"/>
              <a:t>If going for an upgrade, data cleanup routines are quite relevant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340290" y="752313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938BE7"/>
                </a:solidFill>
                <a:effectLst/>
                <a:uLnTx/>
                <a:uFillTx/>
                <a:latin typeface="Segoe UI"/>
                <a:ea typeface="+mn-ea"/>
                <a:cs typeface="Segoe UI"/>
              </a:rPr>
              <a:t>data</a:t>
            </a:r>
            <a:endParaRPr lang="en-US">
              <a:solidFill>
                <a:srgbClr val="938BE7"/>
              </a:solidFill>
              <a:latin typeface="Segoe UI"/>
              <a:cs typeface="Segoe UI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2C039BB-46BA-7FFF-80D8-E754A33A50D3}"/>
              </a:ext>
            </a:extLst>
          </p:cNvPr>
          <p:cNvSpPr txBox="1"/>
          <p:nvPr/>
        </p:nvSpPr>
        <p:spPr>
          <a:xfrm>
            <a:off x="181708" y="6211669"/>
            <a:ext cx="31256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prstClr val="black"/>
                </a:solidFill>
                <a:latin typeface="Aptos" panose="02110004020202020204"/>
              </a:rPr>
              <a:t>* </a:t>
            </a:r>
            <a:r>
              <a:rPr lang="en-US" sz="1400">
                <a:solidFill>
                  <a:prstClr val="black"/>
                </a:solidFill>
                <a:latin typeface="Aptos" panose="02110004020202020204"/>
              </a:rPr>
              <a:t>Dynamics NAV 2009</a:t>
            </a:r>
          </a:p>
          <a:p>
            <a:r>
              <a:rPr lang="en-US">
                <a:solidFill>
                  <a:prstClr val="black"/>
                </a:solidFill>
                <a:latin typeface="Aptos" panose="02110004020202020204"/>
              </a:rPr>
              <a:t>** </a:t>
            </a:r>
            <a:r>
              <a:rPr lang="en-US" sz="1400">
                <a:solidFill>
                  <a:prstClr val="black"/>
                </a:solidFill>
                <a:latin typeface="Aptos" panose="02110004020202020204"/>
              </a:rPr>
              <a:t>Business Central Spring 2019 (v14)</a:t>
            </a:r>
          </a:p>
        </p:txBody>
      </p:sp>
    </p:spTree>
    <p:extLst>
      <p:ext uri="{BB962C8B-B14F-4D97-AF65-F5344CB8AC3E}">
        <p14:creationId xmlns:p14="http://schemas.microsoft.com/office/powerpoint/2010/main" val="17739382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197695"/>
            <a:ext cx="5584521" cy="5169313"/>
          </a:xfrm>
        </p:spPr>
        <p:txBody>
          <a:bodyPr lIns="91440" tIns="45720" rIns="91440" bIns="45720" anchor="t"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>
                <a:latin typeface="Segoe UI"/>
                <a:cs typeface="Segoe UI"/>
              </a:rPr>
              <a:t>Upgrade process to LS Central latest</a:t>
            </a:r>
          </a:p>
          <a:p>
            <a:pPr>
              <a:spcBef>
                <a:spcPts val="600"/>
              </a:spcBef>
            </a:pPr>
            <a:r>
              <a:rPr lang="en-US" sz="2000">
                <a:latin typeface="Segoe UI"/>
                <a:cs typeface="Segoe UI"/>
              </a:rPr>
              <a:t>Too many steps</a:t>
            </a:r>
          </a:p>
          <a:p>
            <a:pPr>
              <a:spcBef>
                <a:spcPts val="600"/>
              </a:spcBef>
            </a:pPr>
            <a:r>
              <a:rPr lang="en-US" sz="2000">
                <a:latin typeface="Segoe UI"/>
                <a:cs typeface="Segoe UI"/>
              </a:rPr>
              <a:t>Error-prone</a:t>
            </a:r>
          </a:p>
          <a:p>
            <a:pPr>
              <a:spcBef>
                <a:spcPts val="600"/>
              </a:spcBef>
            </a:pPr>
            <a:r>
              <a:rPr lang="en-US" sz="2000">
                <a:latin typeface="Segoe UI"/>
                <a:cs typeface="Segoe UI"/>
              </a:rPr>
              <a:t>PowerShell knowledge</a:t>
            </a:r>
          </a:p>
          <a:p>
            <a:pPr>
              <a:spcBef>
                <a:spcPts val="600"/>
              </a:spcBef>
            </a:pPr>
            <a:endParaRPr lang="en-US" sz="2000"/>
          </a:p>
          <a:p>
            <a:pPr marL="0" indent="0">
              <a:spcBef>
                <a:spcPts val="600"/>
              </a:spcBef>
              <a:buNone/>
            </a:pPr>
            <a:r>
              <a:rPr lang="en-US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LS Central Migration Process</a:t>
            </a:r>
            <a:endParaRPr lang="en-US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800" u="sng">
                <a:latin typeface="Segoe UI"/>
                <a:cs typeface="Segoe UI"/>
              </a:rPr>
              <a:t>What we have done</a:t>
            </a:r>
          </a:p>
          <a:p>
            <a:pPr>
              <a:spcBef>
                <a:spcPts val="600"/>
              </a:spcBef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Docu</a:t>
            </a: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mentation includes migration process from LS Central 14 and up to latest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 u="sng">
                <a:latin typeface="Segoe UI"/>
                <a:cs typeface="Segoe UI"/>
              </a:rPr>
              <a:t>What we’re focus on</a:t>
            </a:r>
            <a:endParaRPr lang="en-US" sz="18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>
              <a:spcBef>
                <a:spcPts val="600"/>
              </a:spcBef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Extending the documentation to include migration process from LS NAV 6 and up, including tips, known issues and automating some tasks</a:t>
            </a:r>
            <a:endParaRPr lang="en-US" sz="18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>
              <a:spcBef>
                <a:spcPts val="600"/>
              </a:spcBef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To include LS NAV 6 and 8 in our data migration processes (upgrade </a:t>
            </a:r>
            <a:r>
              <a:rPr lang="en-US" sz="1800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codeunits</a:t>
            </a: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)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LS NAV 6 up to LS Central 14, to latest</a:t>
            </a: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t="18641" b="18641"/>
          <a:stretch/>
        </p:blipFill>
        <p:spPr/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340290" y="752313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938BE7"/>
                </a:solidFill>
                <a:effectLst/>
                <a:uLnTx/>
                <a:uFillTx/>
                <a:latin typeface="Segoe UI"/>
                <a:ea typeface="+mn-ea"/>
                <a:cs typeface="Segoe UI"/>
              </a:rPr>
              <a:t>data</a:t>
            </a:r>
            <a:endParaRPr lang="en-US">
              <a:solidFill>
                <a:srgbClr val="938BE7"/>
              </a:solidFill>
              <a:latin typeface="Segoe UI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128562222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197695"/>
            <a:ext cx="5584521" cy="5169313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Identify what is standard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2000"/>
              <a:t>It is hard for the customer to understand what is standard and what is not</a:t>
            </a:r>
          </a:p>
          <a:p>
            <a:pPr>
              <a:spcBef>
                <a:spcPts val="600"/>
              </a:spcBef>
            </a:pPr>
            <a:endParaRPr lang="en-US" sz="2000"/>
          </a:p>
          <a:p>
            <a:pPr marL="0" indent="0">
              <a:spcBef>
                <a:spcPts val="600"/>
              </a:spcBef>
              <a:buNone/>
            </a:pPr>
            <a:r>
              <a:rPr lang="it-IT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C/AL to AL conversion</a:t>
            </a:r>
            <a:endParaRPr lang="it-IT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800" u="sng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Moving from non-ext. to extension framework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Stick to the standard to avoid converting code</a:t>
            </a:r>
            <a:endParaRPr lang="en-US" sz="18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LS NAV 6 up to LS Central 14, to latest</a:t>
            </a: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6B793673-EDC6-DA5D-58D8-3FB46B0803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/>
          <a:srcRect t="10643" b="26576"/>
          <a:stretch/>
        </p:blipFill>
        <p:spPr>
          <a:xfrm>
            <a:off x="6358534" y="1197696"/>
            <a:ext cx="5428158" cy="5106617"/>
          </a:xfrm>
        </p:spPr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340290" y="752313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customizations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159D71D-D1B1-6608-0638-9EAA3159782A}"/>
              </a:ext>
            </a:extLst>
          </p:cNvPr>
          <p:cNvSpPr txBox="1"/>
          <p:nvPr/>
        </p:nvSpPr>
        <p:spPr>
          <a:xfrm>
            <a:off x="823010" y="4161867"/>
            <a:ext cx="4619080" cy="2213372"/>
          </a:xfrm>
          <a:prstGeom prst="roundRect">
            <a:avLst/>
          </a:prstGeom>
          <a:solidFill>
            <a:srgbClr val="943267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>
              <a:spcAft>
                <a:spcPts val="1200"/>
              </a:spcAft>
            </a:pPr>
            <a:r>
              <a:rPr lang="en-US" sz="20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Recommendation</a:t>
            </a:r>
          </a:p>
          <a:p>
            <a:pPr lvl="0">
              <a:spcAft>
                <a:spcPts val="1200"/>
              </a:spcAft>
            </a:pPr>
            <a:r>
              <a:rPr lang="en-US" sz="16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Do a gap list analysis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Stick to the standard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Migrate only critical customizations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Leave non-critical customizations for last</a:t>
            </a:r>
          </a:p>
        </p:txBody>
      </p:sp>
    </p:spTree>
    <p:extLst>
      <p:ext uri="{BB962C8B-B14F-4D97-AF65-F5344CB8AC3E}">
        <p14:creationId xmlns:p14="http://schemas.microsoft.com/office/powerpoint/2010/main" val="36237375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FE949-8D8F-751C-29C6-86793B3E16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8BF66AB3-30D6-AE0C-6967-04C1332B53E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197695"/>
            <a:ext cx="5584521" cy="5169313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Identify what is standard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2000"/>
              <a:t>It is hard for the customer to understand what is standard and what is not</a:t>
            </a:r>
          </a:p>
          <a:p>
            <a:pPr>
              <a:spcBef>
                <a:spcPts val="600"/>
              </a:spcBef>
            </a:pPr>
            <a:endParaRPr lang="en-US" sz="2000"/>
          </a:p>
          <a:p>
            <a:pPr marL="0" indent="0">
              <a:spcBef>
                <a:spcPts val="600"/>
              </a:spcBef>
              <a:buNone/>
            </a:pPr>
            <a:r>
              <a:rPr lang="it-IT" sz="1800" b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C/AL to AL conversion</a:t>
            </a:r>
            <a:endParaRPr lang="it-IT" sz="18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cs typeface="Segoe UI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800" u="sng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ea typeface="+mn-ea"/>
                <a:cs typeface="Segoe UI"/>
              </a:rPr>
              <a:t>Moving from non-ext. to extension framework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80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Segoe UI"/>
                <a:cs typeface="Segoe UI"/>
              </a:rPr>
              <a:t>Stick to the standard to avoid converting code</a:t>
            </a:r>
            <a:endParaRPr lang="en-US" sz="18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Segoe UI"/>
              <a:ea typeface="+mn-ea"/>
              <a:cs typeface="Segoe UI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7BA67499-D069-4FE2-AD3E-D4D7C72077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LS NAV 6 up to LS Central 14, to latest</a:t>
            </a: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1ED75B0-4474-31DC-2BBB-B13622006BE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/>
          <a:srcRect t="10643" b="26576"/>
          <a:stretch/>
        </p:blipFill>
        <p:spPr>
          <a:xfrm>
            <a:off x="6358534" y="1197696"/>
            <a:ext cx="5428158" cy="5106617"/>
          </a:xfrm>
        </p:spPr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9BC67387-540B-A12D-DDC0-F4F150E4670D}"/>
              </a:ext>
            </a:extLst>
          </p:cNvPr>
          <p:cNvSpPr txBox="1">
            <a:spLocks/>
          </p:cNvSpPr>
          <p:nvPr/>
        </p:nvSpPr>
        <p:spPr>
          <a:xfrm>
            <a:off x="340290" y="752313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customizations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361A7DC-7996-006B-5BED-315E6731C9B4}"/>
              </a:ext>
            </a:extLst>
          </p:cNvPr>
          <p:cNvSpPr txBox="1"/>
          <p:nvPr/>
        </p:nvSpPr>
        <p:spPr>
          <a:xfrm>
            <a:off x="823010" y="4161867"/>
            <a:ext cx="4619080" cy="2213372"/>
          </a:xfrm>
          <a:prstGeom prst="roundRect">
            <a:avLst/>
          </a:prstGeom>
          <a:solidFill>
            <a:srgbClr val="943267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>
              <a:spcAft>
                <a:spcPts val="1200"/>
              </a:spcAft>
            </a:pPr>
            <a:r>
              <a:rPr lang="en-US" sz="20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Recommendation</a:t>
            </a:r>
          </a:p>
          <a:p>
            <a:pPr lvl="0">
              <a:spcAft>
                <a:spcPts val="1200"/>
              </a:spcAft>
            </a:pPr>
            <a:r>
              <a:rPr lang="en-US" sz="16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Do a gap list analysis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Stick to the standard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Migrate only critical customizations</a:t>
            </a:r>
          </a:p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Leave non-critical customizations for last</a:t>
            </a:r>
          </a:p>
        </p:txBody>
      </p:sp>
    </p:spTree>
    <p:extLst>
      <p:ext uri="{BB962C8B-B14F-4D97-AF65-F5344CB8AC3E}">
        <p14:creationId xmlns:p14="http://schemas.microsoft.com/office/powerpoint/2010/main" val="354500718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096FF453-2AA2-0697-3768-3B8DB80FB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197695"/>
            <a:ext cx="5584521" cy="5169313"/>
          </a:xfrm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Integrations with 3</a:t>
            </a:r>
            <a:r>
              <a:rPr lang="en-US" sz="2000" b="1" baseline="30000"/>
              <a:t>rd</a:t>
            </a:r>
            <a:r>
              <a:rPr lang="en-US" sz="2000" b="1"/>
              <a:t> party platforms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2000"/>
              <a:t>Moving to Web Services and OAuth2</a:t>
            </a:r>
          </a:p>
          <a:p>
            <a:pPr>
              <a:spcBef>
                <a:spcPts val="600"/>
              </a:spcBef>
            </a:pPr>
            <a:endParaRPr lang="en-US" sz="2000"/>
          </a:p>
          <a:p>
            <a:pPr marL="0" indent="0">
              <a:spcBef>
                <a:spcPts val="600"/>
              </a:spcBef>
              <a:buNone/>
            </a:pPr>
            <a:r>
              <a:rPr lang="en-US" sz="2000" b="1"/>
              <a:t>Customizations in </a:t>
            </a:r>
            <a:r>
              <a:rPr lang="en-US" sz="2000" b="1" err="1"/>
              <a:t>dataports</a:t>
            </a:r>
            <a:r>
              <a:rPr lang="en-US" sz="2000" b="1"/>
              <a:t>, reports, and other objects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21598B7-743A-4822-1235-4C584BB32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Segoe UI"/>
                <a:ea typeface="+mj-ea"/>
                <a:cs typeface="Segoe UI"/>
              </a:rPr>
              <a:t>LS NAV 6 up to LS Central 14, to latest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AD1C4EC-64A3-09B0-47A1-E24F28F8AC12}"/>
              </a:ext>
            </a:extLst>
          </p:cNvPr>
          <p:cNvSpPr txBox="1">
            <a:spLocks/>
          </p:cNvSpPr>
          <p:nvPr/>
        </p:nvSpPr>
        <p:spPr>
          <a:xfrm>
            <a:off x="340290" y="752313"/>
            <a:ext cx="6611126" cy="49042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938BE7"/>
                </a:solidFill>
                <a:latin typeface="Segoe UI"/>
                <a:cs typeface="Segoe UI"/>
              </a:rPr>
              <a:t>Migrating customizations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159D71D-D1B1-6608-0638-9EAA3159782A}"/>
              </a:ext>
            </a:extLst>
          </p:cNvPr>
          <p:cNvSpPr txBox="1"/>
          <p:nvPr/>
        </p:nvSpPr>
        <p:spPr>
          <a:xfrm>
            <a:off x="823010" y="4494155"/>
            <a:ext cx="4619080" cy="1872853"/>
          </a:xfrm>
          <a:prstGeom prst="roundRect">
            <a:avLst/>
          </a:prstGeom>
          <a:solidFill>
            <a:srgbClr val="943267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>
              <a:spcAft>
                <a:spcPts val="1200"/>
              </a:spcAft>
            </a:pPr>
            <a:r>
              <a:rPr lang="en-US" sz="20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Recommendations</a:t>
            </a:r>
          </a:p>
          <a:p>
            <a:pPr lvl="0" algn="ctr">
              <a:spcAft>
                <a:spcPts val="1200"/>
              </a:spcAft>
            </a:pP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Rely on the </a:t>
            </a:r>
            <a:r>
              <a:rPr lang="en-US" sz="16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AIM Assessment report </a:t>
            </a: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to understand the customized objects</a:t>
            </a:r>
          </a:p>
          <a:p>
            <a:pPr lvl="0" algn="ctr">
              <a:spcAft>
                <a:spcPts val="1200"/>
              </a:spcAft>
            </a:pPr>
            <a:r>
              <a:rPr lang="en-US" sz="16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AIM Modernization Centers </a:t>
            </a:r>
            <a:r>
              <a:rPr lang="en-US" sz="160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can ease your life with their experience/tooling</a:t>
            </a:r>
          </a:p>
        </p:txBody>
      </p:sp>
      <p:pic>
        <p:nvPicPr>
          <p:cNvPr id="6" name="Picture Placeholder 5" descr="A close-up of people shaking hands&#10;&#10;Description automatically generated">
            <a:extLst>
              <a:ext uri="{FF2B5EF4-FFF2-40B4-BE49-F238E27FC236}">
                <a16:creationId xmlns:a16="http://schemas.microsoft.com/office/drawing/2014/main" id="{DC4287A8-3BDE-1656-2A71-A0E26E38370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l="20334" r="2033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95087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erson and person holding a tablet and a computer&#10;&#10;Description automatically generated">
            <a:extLst>
              <a:ext uri="{FF2B5EF4-FFF2-40B4-BE49-F238E27FC236}">
                <a16:creationId xmlns:a16="http://schemas.microsoft.com/office/drawing/2014/main" id="{0F040CBF-8E20-FC36-6362-CD730D35307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1" b="32154"/>
          <a:stretch/>
        </p:blipFill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540281-5776-ACB9-2DE1-9404C8EB891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815" y="1372902"/>
            <a:ext cx="3514123" cy="1913351"/>
          </a:xfrm>
        </p:spPr>
        <p:txBody>
          <a:bodyPr>
            <a:normAutofit/>
          </a:bodyPr>
          <a:lstStyle/>
          <a:p>
            <a:r>
              <a:rPr lang="en-US" dirty="0"/>
              <a:t>CAP Team</a:t>
            </a:r>
          </a:p>
          <a:p>
            <a:r>
              <a:rPr lang="en-US" dirty="0"/>
              <a:t>Consulting</a:t>
            </a:r>
            <a:endParaRPr lang="en-I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6929F2B-5434-8095-5153-A903E28BDB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0815" y="4072960"/>
            <a:ext cx="3514123" cy="1913351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b="1"/>
              <a:t>Our aim is to increase the success of our partners and customers on the SaaS Journey</a:t>
            </a:r>
          </a:p>
        </p:txBody>
      </p:sp>
      <p:sp>
        <p:nvSpPr>
          <p:cNvPr id="9" name="Title 4">
            <a:extLst>
              <a:ext uri="{FF2B5EF4-FFF2-40B4-BE49-F238E27FC236}">
                <a16:creationId xmlns:a16="http://schemas.microsoft.com/office/drawing/2014/main" id="{67159689-383B-C0F3-F557-235B33B34B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11504395" cy="58863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4818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yellow circle with black border&#10;&#10;Description automatically generated">
            <a:extLst>
              <a:ext uri="{FF2B5EF4-FFF2-40B4-BE49-F238E27FC236}">
                <a16:creationId xmlns:a16="http://schemas.microsoft.com/office/drawing/2014/main" id="{95AA0575-D547-5447-6BFA-8CF66EE9D3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33" y="2171683"/>
            <a:ext cx="9621733" cy="2312832"/>
          </a:xfrm>
          <a:prstGeom prst="rect">
            <a:avLst/>
          </a:prstGeom>
        </p:spPr>
      </p:pic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2A72735A-C63E-A3C5-36BF-76F5131A75AD}"/>
              </a:ext>
            </a:extLst>
          </p:cNvPr>
          <p:cNvSpPr txBox="1">
            <a:spLocks/>
          </p:cNvSpPr>
          <p:nvPr/>
        </p:nvSpPr>
        <p:spPr>
          <a:xfrm>
            <a:off x="0" y="285008"/>
            <a:ext cx="0" cy="0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263E46D5-6329-0335-1192-26413E1452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3" y="212186"/>
            <a:ext cx="11484278" cy="588635"/>
          </a:xfrm>
        </p:spPr>
        <p:txBody>
          <a:bodyPr>
            <a:normAutofit fontScale="90000"/>
          </a:bodyPr>
          <a:lstStyle/>
          <a:p>
            <a:pPr marL="342900" indent="-342900"/>
            <a:r>
              <a:rPr lang="en-US" sz="4000">
                <a:latin typeface="Segoe UI"/>
                <a:cs typeface="Segoe UI"/>
              </a:rPr>
              <a:t>Going to SaaS - how can we help you? </a:t>
            </a:r>
            <a:endParaRPr lang="en-US">
              <a:latin typeface="Aptos" panose="02110004020202020204"/>
              <a:cs typeface="Segoe UI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47B77CA-BC7E-124C-12FF-15636D0DC2ED}"/>
              </a:ext>
            </a:extLst>
          </p:cNvPr>
          <p:cNvSpPr txBox="1"/>
          <p:nvPr/>
        </p:nvSpPr>
        <p:spPr>
          <a:xfrm>
            <a:off x="5223024" y="3143433"/>
            <a:ext cx="17459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Before go-live</a:t>
            </a:r>
            <a:endParaRPr lang="en-DE" sz="1800" b="1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0315CC-BFBE-2C19-25C4-55A0034A5061}"/>
              </a:ext>
            </a:extLst>
          </p:cNvPr>
          <p:cNvSpPr txBox="1"/>
          <p:nvPr/>
        </p:nvSpPr>
        <p:spPr>
          <a:xfrm>
            <a:off x="1844001" y="3143433"/>
            <a:ext cx="114896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Pre-sales</a:t>
            </a:r>
            <a:endParaRPr lang="en-DE" sz="1800" b="1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7FE562F-DCFA-CB46-97DA-AD7418B5CB69}"/>
              </a:ext>
            </a:extLst>
          </p:cNvPr>
          <p:cNvSpPr txBox="1"/>
          <p:nvPr/>
        </p:nvSpPr>
        <p:spPr>
          <a:xfrm>
            <a:off x="8975134" y="3143433"/>
            <a:ext cx="16579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After go-live</a:t>
            </a:r>
            <a:endParaRPr lang="en-DE" sz="1800" b="1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552791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9B55729-74DE-92A1-242A-C4C55AC3CE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3818" y="2862843"/>
            <a:ext cx="5082182" cy="2546174"/>
          </a:xfrm>
        </p:spPr>
        <p:txBody>
          <a:bodyPr>
            <a:normAutofit/>
          </a:bodyPr>
          <a:lstStyle/>
          <a:p>
            <a:pPr algn="l"/>
            <a:r>
              <a:rPr lang="en-US" sz="6000"/>
              <a:t>Questions?</a:t>
            </a:r>
          </a:p>
        </p:txBody>
      </p:sp>
    </p:spTree>
    <p:extLst>
      <p:ext uri="{BB962C8B-B14F-4D97-AF65-F5344CB8AC3E}">
        <p14:creationId xmlns:p14="http://schemas.microsoft.com/office/powerpoint/2010/main" val="32323294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3628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116EFA7-EEAD-CF71-D0BF-171607C214B3}"/>
              </a:ext>
            </a:extLst>
          </p:cNvPr>
          <p:cNvSpPr txBox="1">
            <a:spLocks/>
          </p:cNvSpPr>
          <p:nvPr/>
        </p:nvSpPr>
        <p:spPr>
          <a:xfrm>
            <a:off x="340293" y="997528"/>
            <a:ext cx="11484278" cy="542867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Sessions with the CAP team</a:t>
            </a:r>
          </a:p>
          <a:p>
            <a:r>
              <a:rPr lang="en-US">
                <a:latin typeface="Segoe UI" panose="020B0502040204020203" pitchFamily="34" charset="0"/>
                <a:ea typeface="+mn-lt"/>
                <a:cs typeface="Segoe UI" panose="020B0502040204020203" pitchFamily="34" charset="0"/>
                <a:hlinkClick r:id="rId3"/>
              </a:rPr>
              <a:t>https://calendly.com/lsconboarding/30minsession</a:t>
            </a:r>
            <a:r>
              <a:rPr lang="en-US">
                <a:latin typeface="Segoe UI" panose="020B0502040204020203" pitchFamily="34" charset="0"/>
                <a:ea typeface="+mn-lt"/>
                <a:cs typeface="Segoe UI" panose="020B0502040204020203" pitchFamily="34" charset="0"/>
              </a:rPr>
              <a:t> 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id="{3B2C582B-F78D-A9A2-77E2-5A142371BA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3" y="212186"/>
            <a:ext cx="11484278" cy="58863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How?</a:t>
            </a:r>
            <a:endParaRPr lang="en-US"/>
          </a:p>
        </p:txBody>
      </p:sp>
      <p:pic>
        <p:nvPicPr>
          <p:cNvPr id="4" name="Picture 3" descr="A screenshot of a computer">
            <a:extLst>
              <a:ext uri="{FF2B5EF4-FFF2-40B4-BE49-F238E27FC236}">
                <a16:creationId xmlns:a16="http://schemas.microsoft.com/office/drawing/2014/main" id="{121DAF27-D446-94EB-65B4-6423BE26C80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7429" y="997528"/>
            <a:ext cx="11163534" cy="5264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808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2">
            <a:extLst>
              <a:ext uri="{FF2B5EF4-FFF2-40B4-BE49-F238E27FC236}">
                <a16:creationId xmlns:a16="http://schemas.microsoft.com/office/drawing/2014/main" id="{3B2C582B-F78D-A9A2-77E2-5A142371BA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3" y="212186"/>
            <a:ext cx="11484278" cy="58863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How?</a:t>
            </a:r>
            <a:endParaRPr lang="en-US"/>
          </a:p>
        </p:txBody>
      </p:sp>
      <p:pic>
        <p:nvPicPr>
          <p:cNvPr id="5" name="Picture 4" descr="A screenshot of a computer">
            <a:extLst>
              <a:ext uri="{FF2B5EF4-FFF2-40B4-BE49-F238E27FC236}">
                <a16:creationId xmlns:a16="http://schemas.microsoft.com/office/drawing/2014/main" id="{C6B24D0B-7055-A4A2-B910-4ADB102065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690899" y="-982980"/>
            <a:ext cx="22882899" cy="10791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55624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2">
            <a:extLst>
              <a:ext uri="{FF2B5EF4-FFF2-40B4-BE49-F238E27FC236}">
                <a16:creationId xmlns:a16="http://schemas.microsoft.com/office/drawing/2014/main" id="{3B2C582B-F78D-A9A2-77E2-5A142371BA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3" y="212186"/>
            <a:ext cx="11484278" cy="58863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How?</a:t>
            </a:r>
            <a:endParaRPr lang="en-US"/>
          </a:p>
        </p:txBody>
      </p:sp>
      <p:pic>
        <p:nvPicPr>
          <p:cNvPr id="3" name="Picture 2" descr="A qr code on a purple square&#10;&#10;Description automatically generated">
            <a:extLst>
              <a:ext uri="{FF2B5EF4-FFF2-40B4-BE49-F238E27FC236}">
                <a16:creationId xmlns:a16="http://schemas.microsoft.com/office/drawing/2014/main" id="{5F191ED5-4EEF-E115-C82F-5ECC4ACC2A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2091" y="1378093"/>
            <a:ext cx="3708399" cy="3708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5907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27F18A0-DAE6-6E8E-F210-8A6B698B12B3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0" cy="0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04AAF57-2AEB-3C3C-8DEC-A2695A0800A9}"/>
              </a:ext>
            </a:extLst>
          </p:cNvPr>
          <p:cNvSpPr txBox="1">
            <a:spLocks/>
          </p:cNvSpPr>
          <p:nvPr/>
        </p:nvSpPr>
        <p:spPr>
          <a:xfrm>
            <a:off x="2373976" y="234496"/>
            <a:ext cx="7444048" cy="5873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rgbClr val="351C5C"/>
                </a:solidFill>
                <a:latin typeface="Segoe UI"/>
                <a:cs typeface="Segoe UI"/>
              </a:rPr>
              <a:t>Sessions with the CAP team</a:t>
            </a:r>
            <a:endParaRPr lang="en-US" b="1">
              <a:solidFill>
                <a:srgbClr val="351C5C"/>
              </a:solidFill>
            </a:endParaRPr>
          </a:p>
        </p:txBody>
      </p:sp>
      <p:pic>
        <p:nvPicPr>
          <p:cNvPr id="4" name="Picture 3" descr="A screenshot of a computer&#10;&#10;Description automatically generated">
            <a:extLst>
              <a:ext uri="{FF2B5EF4-FFF2-40B4-BE49-F238E27FC236}">
                <a16:creationId xmlns:a16="http://schemas.microsoft.com/office/drawing/2014/main" id="{2F20D8FF-07D8-956D-6CDF-D5F4F52520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0255" y="5044629"/>
            <a:ext cx="2278090" cy="1459701"/>
          </a:xfrm>
          <a:prstGeom prst="rect">
            <a:avLst/>
          </a:prstGeom>
        </p:spPr>
      </p:pic>
      <p:pic>
        <p:nvPicPr>
          <p:cNvPr id="5" name="Picture 4" descr="A screenshot of a video conference&#10;&#10;Description automatically generated">
            <a:extLst>
              <a:ext uri="{FF2B5EF4-FFF2-40B4-BE49-F238E27FC236}">
                <a16:creationId xmlns:a16="http://schemas.microsoft.com/office/drawing/2014/main" id="{DD4CF766-5A77-76D5-A745-BB6B038CF88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04"/>
          <a:stretch/>
        </p:blipFill>
        <p:spPr>
          <a:xfrm>
            <a:off x="3597881" y="1116770"/>
            <a:ext cx="2398687" cy="1578690"/>
          </a:xfrm>
          <a:prstGeom prst="rect">
            <a:avLst/>
          </a:prstGeom>
        </p:spPr>
      </p:pic>
      <p:pic>
        <p:nvPicPr>
          <p:cNvPr id="6" name="Picture 5" descr="A screenshot of a computer&#10;&#10;Description automatically generated">
            <a:extLst>
              <a:ext uri="{FF2B5EF4-FFF2-40B4-BE49-F238E27FC236}">
                <a16:creationId xmlns:a16="http://schemas.microsoft.com/office/drawing/2014/main" id="{726A3D2C-CAF9-A3EB-1F54-0D1A289C1BC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576" b="6104"/>
          <a:stretch/>
        </p:blipFill>
        <p:spPr>
          <a:xfrm>
            <a:off x="3597881" y="5052318"/>
            <a:ext cx="2398687" cy="1459701"/>
          </a:xfrm>
          <a:prstGeom prst="rect">
            <a:avLst/>
          </a:prstGeom>
        </p:spPr>
      </p:pic>
      <p:pic>
        <p:nvPicPr>
          <p:cNvPr id="7" name="Picture 6" descr="A computer screen shot of a computer hardware station&#10;&#10;Description automatically generated">
            <a:extLst>
              <a:ext uri="{FF2B5EF4-FFF2-40B4-BE49-F238E27FC236}">
                <a16:creationId xmlns:a16="http://schemas.microsoft.com/office/drawing/2014/main" id="{78AB2148-72B3-E0A8-F8A3-1667509F9B5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18"/>
          <a:stretch/>
        </p:blipFill>
        <p:spPr>
          <a:xfrm>
            <a:off x="8968503" y="3029311"/>
            <a:ext cx="2289842" cy="1564925"/>
          </a:xfrm>
          <a:prstGeom prst="rect">
            <a:avLst/>
          </a:prstGeom>
        </p:spPr>
      </p:pic>
      <p:pic>
        <p:nvPicPr>
          <p:cNvPr id="8" name="Picture 7" descr="A screenshot of a computer&#10;&#10;Description automatically generated">
            <a:extLst>
              <a:ext uri="{FF2B5EF4-FFF2-40B4-BE49-F238E27FC236}">
                <a16:creationId xmlns:a16="http://schemas.microsoft.com/office/drawing/2014/main" id="{319D010B-00B5-4A53-DA56-FBE0EA98D95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881" y="3029311"/>
            <a:ext cx="2398687" cy="1558768"/>
          </a:xfrm>
          <a:prstGeom prst="rect">
            <a:avLst/>
          </a:prstGeom>
        </p:spPr>
      </p:pic>
      <p:pic>
        <p:nvPicPr>
          <p:cNvPr id="9" name="Picture 8" descr="A person and person wearing headphones&#10;&#10;Description automatically generated">
            <a:extLst>
              <a:ext uri="{FF2B5EF4-FFF2-40B4-BE49-F238E27FC236}">
                <a16:creationId xmlns:a16="http://schemas.microsoft.com/office/drawing/2014/main" id="{393F59AD-98FE-2EDF-C03B-5EB6DB25F98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8503" y="1116770"/>
            <a:ext cx="2262115" cy="1558768"/>
          </a:xfrm>
          <a:prstGeom prst="rect">
            <a:avLst/>
          </a:prstGeom>
        </p:spPr>
      </p:pic>
      <p:pic>
        <p:nvPicPr>
          <p:cNvPr id="10" name="Picture 9" descr="A screenshot of a computer&#10;&#10;Description automatically generated">
            <a:extLst>
              <a:ext uri="{FF2B5EF4-FFF2-40B4-BE49-F238E27FC236}">
                <a16:creationId xmlns:a16="http://schemas.microsoft.com/office/drawing/2014/main" id="{C17698E0-8C52-1220-C0B0-F1FEAE6D69D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352" y="1116770"/>
            <a:ext cx="2005921" cy="1558768"/>
          </a:xfrm>
          <a:prstGeom prst="rect">
            <a:avLst/>
          </a:prstGeom>
        </p:spPr>
      </p:pic>
      <p:pic>
        <p:nvPicPr>
          <p:cNvPr id="11" name="Picture 10" descr="A screenshot of a computer&#10;&#10;Description automatically generated">
            <a:extLst>
              <a:ext uri="{FF2B5EF4-FFF2-40B4-BE49-F238E27FC236}">
                <a16:creationId xmlns:a16="http://schemas.microsoft.com/office/drawing/2014/main" id="{DCFB32A9-3CA7-FB33-327C-3F34706706F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95" y="3029311"/>
            <a:ext cx="1984078" cy="1558768"/>
          </a:xfrm>
          <a:prstGeom prst="rect">
            <a:avLst/>
          </a:prstGeom>
        </p:spPr>
      </p:pic>
      <p:pic>
        <p:nvPicPr>
          <p:cNvPr id="12" name="Picture 11" descr="A collage of people wearing headphones&#10;&#10;Description automatically generated">
            <a:extLst>
              <a:ext uri="{FF2B5EF4-FFF2-40B4-BE49-F238E27FC236}">
                <a16:creationId xmlns:a16="http://schemas.microsoft.com/office/drawing/2014/main" id="{1C3F676E-28AD-CE84-AFA3-5FF7CAAC113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94" y="5039189"/>
            <a:ext cx="2005923" cy="1465141"/>
          </a:xfrm>
          <a:prstGeom prst="rect">
            <a:avLst/>
          </a:prstGeom>
        </p:spPr>
      </p:pic>
      <p:pic>
        <p:nvPicPr>
          <p:cNvPr id="13" name="Picture 12" descr="A group of people wearing headphones&#10;&#10;Description automatically generated">
            <a:extLst>
              <a:ext uri="{FF2B5EF4-FFF2-40B4-BE49-F238E27FC236}">
                <a16:creationId xmlns:a16="http://schemas.microsoft.com/office/drawing/2014/main" id="{08B43328-CDD9-D0EF-B610-3D3CB455292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763" y="5053275"/>
            <a:ext cx="2347490" cy="1458744"/>
          </a:xfrm>
          <a:prstGeom prst="rect">
            <a:avLst/>
          </a:prstGeom>
        </p:spPr>
      </p:pic>
      <p:pic>
        <p:nvPicPr>
          <p:cNvPr id="14" name="Picture 13" descr="A screenshot of a video chat&#10;&#10;Description automatically generated">
            <a:extLst>
              <a:ext uri="{FF2B5EF4-FFF2-40B4-BE49-F238E27FC236}">
                <a16:creationId xmlns:a16="http://schemas.microsoft.com/office/drawing/2014/main" id="{3C49E3D0-CCF4-E859-6041-5F805D67C2E8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28"/>
          <a:stretch/>
        </p:blipFill>
        <p:spPr>
          <a:xfrm>
            <a:off x="771763" y="3029311"/>
            <a:ext cx="2347490" cy="1558769"/>
          </a:xfrm>
          <a:prstGeom prst="rect">
            <a:avLst/>
          </a:prstGeom>
        </p:spPr>
      </p:pic>
      <p:pic>
        <p:nvPicPr>
          <p:cNvPr id="15" name="Picture 14" descr="A screenshot of a computer&#10;&#10;Description automatically generated">
            <a:extLst>
              <a:ext uri="{FF2B5EF4-FFF2-40B4-BE49-F238E27FC236}">
                <a16:creationId xmlns:a16="http://schemas.microsoft.com/office/drawing/2014/main" id="{45607A6A-DB08-C59F-1F71-EA633AD39CD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59"/>
          <a:stretch/>
        </p:blipFill>
        <p:spPr>
          <a:xfrm>
            <a:off x="771763" y="1116770"/>
            <a:ext cx="2347490" cy="1578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2790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D20C3A3-1682-140C-E3DF-13EB3F22065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>
                <a:latin typeface="Segoe UI"/>
                <a:cs typeface="Segoe UI"/>
              </a:rPr>
              <a:t>Pre-sales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6556BF-CD32-FD64-C470-BFB226CA263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285729" y="1237627"/>
            <a:ext cx="6565636" cy="5295253"/>
          </a:xfr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 b="1">
                <a:latin typeface="Segoe UI"/>
                <a:cs typeface="Segoe UI"/>
              </a:rPr>
              <a:t>Moving customers' on-prem environment</a:t>
            </a:r>
          </a:p>
          <a:p>
            <a:pPr marL="0" indent="0">
              <a:buNone/>
            </a:pPr>
            <a:r>
              <a:rPr lang="en-US" b="1">
                <a:latin typeface="Segoe UI"/>
                <a:cs typeface="Segoe UI"/>
              </a:rPr>
              <a:t>to SaaS</a:t>
            </a:r>
          </a:p>
          <a:p>
            <a:pPr marL="800100" lvl="1" indent="-342900">
              <a:buFont typeface="Courier New" pitchFamily="34"/>
              <a:buChar char="o"/>
            </a:pPr>
            <a:r>
              <a:rPr lang="en-US">
                <a:latin typeface="Segoe UI"/>
                <a:cs typeface="Segoe UI"/>
              </a:rPr>
              <a:t>SaaS architecture</a:t>
            </a:r>
          </a:p>
          <a:p>
            <a:pPr marL="800100" lvl="1" indent="-342900">
              <a:buFont typeface="Courier New" pitchFamily="34"/>
              <a:buChar char="o"/>
            </a:pPr>
            <a:r>
              <a:rPr lang="en-US">
                <a:latin typeface="Segoe UI"/>
                <a:cs typeface="Segoe UI"/>
              </a:rPr>
              <a:t>LS Central architecture</a:t>
            </a:r>
          </a:p>
          <a:p>
            <a:pPr marL="800100" lvl="1" indent="-342900">
              <a:buFont typeface="Courier New" pitchFamily="34"/>
              <a:buChar char="o"/>
            </a:pPr>
            <a:r>
              <a:rPr lang="en-US">
                <a:latin typeface="Segoe UI"/>
                <a:cs typeface="Segoe UI"/>
              </a:rPr>
              <a:t>Integrations</a:t>
            </a:r>
          </a:p>
          <a:p>
            <a:pPr marL="457200" lvl="1" indent="0">
              <a:buNone/>
            </a:pPr>
            <a:endParaRPr lang="en-US">
              <a:latin typeface="Segoe UI"/>
              <a:cs typeface="Segoe UI"/>
            </a:endParaRPr>
          </a:p>
          <a:p>
            <a:endParaRPr lang="en-US"/>
          </a:p>
        </p:txBody>
      </p:sp>
      <p:pic>
        <p:nvPicPr>
          <p:cNvPr id="7" name="Picture Placeholder 6" descr="A person with her hand on her chin and a cloud shaped cable above her head&#10;&#10;Description automatically generated">
            <a:extLst>
              <a:ext uri="{FF2B5EF4-FFF2-40B4-BE49-F238E27FC236}">
                <a16:creationId xmlns:a16="http://schemas.microsoft.com/office/drawing/2014/main" id="{6687BE75-E39C-B343-96E1-E9C20C44571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6206" r="6206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16C53E7-DFEB-0302-5818-F23FD2603447}"/>
              </a:ext>
            </a:extLst>
          </p:cNvPr>
          <p:cNvSpPr txBox="1"/>
          <p:nvPr/>
        </p:nvSpPr>
        <p:spPr>
          <a:xfrm>
            <a:off x="1413642" y="1750794"/>
            <a:ext cx="207061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b="1">
                <a:latin typeface="Segoe UI" panose="020B0502040204020203" pitchFamily="34" charset="0"/>
                <a:cs typeface="Segoe UI" panose="020B0502040204020203" pitchFamily="34" charset="0"/>
              </a:rPr>
              <a:t>SaaS doubts?</a:t>
            </a:r>
          </a:p>
        </p:txBody>
      </p:sp>
    </p:spTree>
    <p:extLst>
      <p:ext uri="{BB962C8B-B14F-4D97-AF65-F5344CB8AC3E}">
        <p14:creationId xmlns:p14="http://schemas.microsoft.com/office/powerpoint/2010/main" val="78462042"/>
      </p:ext>
    </p:extLst>
  </p:cSld>
  <p:clrMapOvr>
    <a:masterClrMapping/>
  </p:clrMapOvr>
</p:sld>
</file>

<file path=ppt/theme/theme1.xml><?xml version="1.0" encoding="utf-8"?>
<a:theme xmlns:a="http://schemas.openxmlformats.org/drawingml/2006/main" name="White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08CCCC06-A452-2F4F-8470-1AF6FC13F1EF}"/>
    </a:ext>
  </a:extLst>
</a:theme>
</file>

<file path=ppt/theme/theme10.xml><?xml version="1.0" encoding="utf-8"?>
<a:theme xmlns:a="http://schemas.openxmlformats.org/drawingml/2006/main" name="1_Title/chapter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CE1B0A81-2665-4CB7-8229-E31D3F0D9C25}"/>
    </a:ext>
  </a:extLst>
</a:theme>
</file>

<file path=ppt/theme/theme11.xml><?xml version="1.0" encoding="utf-8"?>
<a:theme xmlns:a="http://schemas.openxmlformats.org/drawingml/2006/main" name="Compass slides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Compass 2024 Europe template" id="{4CE57CFD-A983-46EC-BC06-3FDA3147046A}" vid="{0E38491E-921A-47A6-85C8-57489554BE73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Grey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C3F325EB-636D-814E-87BE-C78E54926AF3}"/>
    </a:ext>
  </a:extLst>
</a:theme>
</file>

<file path=ppt/theme/theme3.xml><?xml version="1.0" encoding="utf-8"?>
<a:theme xmlns:a="http://schemas.openxmlformats.org/drawingml/2006/main" name="Presenter image title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t" anchorCtr="0">
        <a:normAutofit lnSpcReduction="10000"/>
      </a:bodyPr>
      <a:lstStyle>
        <a:defPPr algn="l">
          <a:defRPr sz="2800" b="0" dirty="0">
            <a:solidFill>
              <a:srgbClr val="C4C0F2"/>
            </a:solidFill>
            <a:latin typeface="Segoe UI" panose="020B0502040204020203" pitchFamily="34" charset="0"/>
            <a:cs typeface="Segoe UI" panose="020B0502040204020203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7D75A587-E8DC-FF47-9384-55314B8CA7CA}" vid="{8EC0E83A-A606-DB43-9186-279468840C2D}"/>
    </a:ext>
  </a:extLst>
</a:theme>
</file>

<file path=ppt/theme/theme4.xml><?xml version="1.0" encoding="utf-8"?>
<a:theme xmlns:a="http://schemas.openxmlformats.org/drawingml/2006/main" name="Title/chapter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2FBB5C71-F6B3-7043-BB8B-7DB9B4DECA0D}"/>
    </a:ext>
  </a:extLst>
</a:theme>
</file>

<file path=ppt/theme/theme5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5F05CD28-BB75-C84E-9D13-C97B8339FC88}"/>
    </a:ext>
  </a:extLst>
</a:theme>
</file>

<file path=ppt/theme/theme6.xml><?xml version="1.0" encoding="utf-8"?>
<a:theme xmlns:a="http://schemas.openxmlformats.org/drawingml/2006/main" name="1_Presenter image title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t" anchorCtr="0">
        <a:normAutofit lnSpcReduction="10000"/>
      </a:bodyPr>
      <a:lstStyle>
        <a:defPPr algn="l">
          <a:defRPr sz="2800" b="0" dirty="0">
            <a:solidFill>
              <a:srgbClr val="C4C0F2"/>
            </a:solidFill>
            <a:latin typeface="Segoe UI" panose="020B0502040204020203" pitchFamily="34" charset="0"/>
            <a:cs typeface="Segoe UI" panose="020B0502040204020203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Compass 2024 Europe template" id="{4CE57CFD-A983-46EC-BC06-3FDA3147046A}" vid="{F21DF4FF-8C79-4822-9930-CD84E0D5A75F}"/>
    </a:ext>
  </a:extLst>
</a:theme>
</file>

<file path=ppt/theme/theme7.xml><?xml version="1.0" encoding="utf-8"?>
<a:theme xmlns:a="http://schemas.openxmlformats.org/drawingml/2006/main" name="Eggplant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236451AE-CC5D-455D-89AB-8DEAF8824C7B}"/>
    </a:ext>
  </a:extLst>
</a:theme>
</file>

<file path=ppt/theme/theme8.xml><?xml version="1.0" encoding="utf-8"?>
<a:theme xmlns:a="http://schemas.openxmlformats.org/drawingml/2006/main" name="1_White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30A29899-1B91-4654-8E60-A731E7BDC0AB}"/>
    </a:ext>
  </a:extLst>
</a:theme>
</file>

<file path=ppt/theme/theme9.xml><?xml version="1.0" encoding="utf-8"?>
<a:theme xmlns:a="http://schemas.openxmlformats.org/drawingml/2006/main" name="1_Grey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4C4AD7A5-EEAE-404A-81A5-5B5DB8DDFB6C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de86807-75dd-46c1-b569-001a2b21afd5">
      <Terms xmlns="http://schemas.microsoft.com/office/infopath/2007/PartnerControls"/>
    </lcf76f155ced4ddcb4097134ff3c332f>
    <TaxCatchAll xmlns="b63d37ac-bd57-41b1-b396-69837d4a7853" xsi:nil="true"/>
    <SharedWithUsers xmlns="b63d37ac-bd57-41b1-b396-69837d4a7853">
      <UserInfo>
        <DisplayName>Giada Pezzini</DisplayName>
        <AccountId>17</AccountId>
        <AccountType/>
      </UserInfo>
      <UserInfo>
        <DisplayName>Johann Thorlaksson</DisplayName>
        <AccountId>137</AccountId>
        <AccountType/>
      </UserInfo>
      <UserInfo>
        <DisplayName>Margret Matthiasdottir</DisplayName>
        <AccountId>79</AccountId>
        <AccountType/>
      </UserInfo>
      <UserInfo>
        <DisplayName>Matthias Matthiasson</DisplayName>
        <AccountId>14</AccountId>
        <AccountType/>
      </UserInfo>
      <UserInfo>
        <DisplayName>Vlad Jacota</DisplayName>
        <AccountId>73</AccountId>
        <AccountType/>
      </UserInfo>
      <UserInfo>
        <DisplayName>Yasmin Krug</DisplayName>
        <AccountId>472</AccountId>
        <AccountType/>
      </UserInfo>
      <UserInfo>
        <DisplayName>Muriel Leglise</DisplayName>
        <AccountId>167</AccountId>
        <AccountType/>
      </UserInfo>
      <UserInfo>
        <DisplayName>Kristjan Johannsson</DisplayName>
        <AccountId>29</AccountId>
        <AccountType/>
      </UserInfo>
      <UserInfo>
        <DisplayName>Sigurdur Eggert Gunnarsson</DisplayName>
        <AccountId>175</AccountId>
        <AccountType/>
      </UserInfo>
      <UserInfo>
        <DisplayName>Camille Beuvard</DisplayName>
        <AccountId>151</AccountId>
        <AccountType/>
      </UserInfo>
      <UserInfo>
        <DisplayName>Gunnar Ingimundarson</DisplayName>
        <AccountId>176</AccountId>
        <AccountType/>
      </UserInfo>
      <UserInfo>
        <DisplayName>Martin Kleindl</DisplayName>
        <AccountId>28</AccountId>
        <AccountType/>
      </UserInfo>
      <UserInfo>
        <DisplayName>Thomas Nielsen</DisplayName>
        <AccountId>426</AccountId>
        <AccountType/>
      </UserInfo>
      <UserInfo>
        <DisplayName>Petur Th. Sigurdsson</DisplayName>
        <AccountId>22</AccountId>
        <AccountType/>
      </UserInfo>
      <UserInfo>
        <DisplayName>Dadi Karason</DisplayName>
        <AccountId>26</AccountId>
        <AccountType/>
      </UserInfo>
      <UserInfo>
        <DisplayName>Sigurdur Ari Sigurjonsson</DisplayName>
        <AccountId>42</AccountId>
        <AccountType/>
      </UserInfo>
      <UserInfo>
        <DisplayName>Adalbjorg Karlsdottir</DisplayName>
        <AccountId>64</AccountId>
        <AccountType/>
      </UserInfo>
      <UserInfo>
        <DisplayName>Waddah Laham</DisplayName>
        <AccountId>43</AccountId>
        <AccountType/>
      </UserInfo>
      <UserInfo>
        <DisplayName>Carsten Wulff</DisplayName>
        <AccountId>157</AccountId>
        <AccountType/>
      </UserInfo>
      <UserInfo>
        <DisplayName>Erna Valdis Sigurdardottir</DisplayName>
        <AccountId>189</AccountId>
        <AccountType/>
      </UserInfo>
      <UserInfo>
        <DisplayName>Peter Vach</DisplayName>
        <AccountId>113</AccountId>
        <AccountType/>
      </UserInfo>
      <UserInfo>
        <DisplayName>Qiping Sun</DisplayName>
        <AccountId>156</AccountId>
        <AccountType/>
      </UserInfo>
      <UserInfo>
        <DisplayName>Ricardo Moinhos</DisplayName>
        <AccountId>180</AccountId>
        <AccountType/>
      </UserInfo>
      <UserInfo>
        <DisplayName>Gunnar Orn Thorsteinsson</DisplayName>
        <AccountId>33</AccountId>
        <AccountType/>
      </UserInfo>
      <UserInfo>
        <DisplayName>Magnus Baldvin Stefansson</DisplayName>
        <AccountId>449</AccountId>
        <AccountType/>
      </UserInfo>
      <UserInfo>
        <DisplayName>Hilmar Vilhjalmsson</DisplayName>
        <AccountId>54</AccountId>
        <AccountType/>
      </UserInfo>
      <UserInfo>
        <DisplayName>Ragnar A Sveinsson</DisplayName>
        <AccountId>172</AccountId>
        <AccountType/>
      </UserInfo>
      <UserInfo>
        <DisplayName>Bjarni Asmundsson</DisplayName>
        <AccountId>100</AccountId>
        <AccountType/>
      </UserInfo>
      <UserInfo>
        <DisplayName>Kathryn White</DisplayName>
        <AccountId>493</AccountId>
        <AccountType/>
      </UserInfo>
      <UserInfo>
        <DisplayName>Urdur Anna Bjornsdottir</DisplayName>
        <AccountId>32</AccountId>
        <AccountType/>
      </UserInfo>
      <UserInfo>
        <DisplayName>Gigja Eyjolfsdottir</DisplayName>
        <AccountId>404</AccountId>
        <AccountType/>
      </UserInfo>
      <UserInfo>
        <DisplayName>Andreas Stenlund</DisplayName>
        <AccountId>438</AccountId>
        <AccountType/>
      </UserInfo>
      <UserInfo>
        <DisplayName>Johann Sveinsson</DisplayName>
        <AccountId>24</AccountId>
        <AccountType/>
      </UserInfo>
      <UserInfo>
        <DisplayName>Alejandro Vazquez</DisplayName>
        <AccountId>74</AccountId>
        <AccountType/>
      </UserInfo>
      <UserInfo>
        <DisplayName>Bjarki Hall</DisplayName>
        <AccountId>350</AccountId>
        <AccountType/>
      </UserInfo>
      <UserInfo>
        <DisplayName>Olafur Jonsson</DisplayName>
        <AccountId>36</AccountId>
        <AccountType/>
      </UserInfo>
      <UserInfo>
        <DisplayName>Johann Ingi Johannsson</DisplayName>
        <AccountId>138</AccountId>
        <AccountType/>
      </UserInfo>
      <UserInfo>
        <DisplayName>Anna Dis Thorvaldsdottir</DisplayName>
        <AccountId>195</AccountId>
        <AccountType/>
      </UserInfo>
      <UserInfo>
        <DisplayName>Stefan Georgsson</DisplayName>
        <AccountId>23</AccountId>
        <AccountType/>
      </UserInfo>
      <UserInfo>
        <DisplayName>Anna Kristin Jeppesen</DisplayName>
        <AccountId>55</AccountId>
        <AccountType/>
      </UserInfo>
      <UserInfo>
        <DisplayName>Annija Apine</DisplayName>
        <AccountId>397</AccountId>
        <AccountType/>
      </UserInfo>
      <UserInfo>
        <DisplayName>Einar Pall Gudlaugsson</DisplayName>
        <AccountId>69</AccountId>
        <AccountType/>
      </UserInfo>
      <UserInfo>
        <DisplayName>Jonheidur Isleifsdottir</DisplayName>
        <AccountId>67</AccountId>
        <AccountType/>
      </UserInfo>
      <UserInfo>
        <DisplayName>Andri Fannar Freysson</DisplayName>
        <AccountId>124</AccountId>
        <AccountType/>
      </UserInfo>
      <UserInfo>
        <DisplayName>Finnur Emil Bjorgvinsson</DisplayName>
        <AccountId>146</AccountId>
        <AccountType/>
      </UserInfo>
      <UserInfo>
        <DisplayName>Arnthor Magnusson</DisplayName>
        <AccountId>18</AccountId>
        <AccountType/>
      </UserInfo>
      <UserInfo>
        <DisplayName>Lara V. Albertsdottir</DisplayName>
        <AccountId>162</AccountId>
        <AccountType/>
      </UserInfo>
      <UserInfo>
        <DisplayName>Zeeshan Khuwaja</DisplayName>
        <AccountId>122</AccountId>
        <AccountType/>
      </UserInfo>
      <UserInfo>
        <DisplayName>S. Marta Sigmarsdottir</DisplayName>
        <AccountId>141</AccountId>
        <AccountType/>
      </UserInfo>
      <UserInfo>
        <DisplayName>Henrik Oskar Thordarson</DisplayName>
        <AccountId>27</AccountId>
        <AccountType/>
      </UserInfo>
      <UserInfo>
        <DisplayName>Solvi Hjaltason</DisplayName>
        <AccountId>431</AccountId>
        <AccountType/>
      </UserInfo>
      <UserInfo>
        <DisplayName>Jim Martell</DisplayName>
        <AccountId>194</AccountId>
        <AccountType/>
      </UserInfo>
      <UserInfo>
        <DisplayName>Annemarie Jonsson</DisplayName>
        <AccountId>388</AccountId>
        <AccountType/>
      </UserInfo>
      <UserInfo>
        <DisplayName>Wojciech Januszauskas</DisplayName>
        <AccountId>148</AccountId>
        <AccountType/>
      </UserInfo>
      <UserInfo>
        <DisplayName>Lovisa Juliusdottir</DisplayName>
        <AccountId>39</AccountId>
        <AccountType/>
      </UserInfo>
    </SharedWithUsers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7512A1870CB9479B8ADCB3D884B7C1" ma:contentTypeVersion="18" ma:contentTypeDescription="Create a new document." ma:contentTypeScope="" ma:versionID="a703e80429fb1934e2c40a1384ac9292">
  <xsd:schema xmlns:xsd="http://www.w3.org/2001/XMLSchema" xmlns:xs="http://www.w3.org/2001/XMLSchema" xmlns:p="http://schemas.microsoft.com/office/2006/metadata/properties" xmlns:ns2="dde86807-75dd-46c1-b569-001a2b21afd5" xmlns:ns3="b63d37ac-bd57-41b1-b396-69837d4a7853" targetNamespace="http://schemas.microsoft.com/office/2006/metadata/properties" ma:root="true" ma:fieldsID="a603ee8ea2631d2fbbd1757746de1e30" ns2:_="" ns3:_="">
    <xsd:import namespace="dde86807-75dd-46c1-b569-001a2b21afd5"/>
    <xsd:import namespace="b63d37ac-bd57-41b1-b396-69837d4a7853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de86807-75dd-46c1-b569-001a2b21afd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f8b5d8dc-d837-4d45-bdf0-88d0e4b2b8c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63d37ac-bd57-41b1-b396-69837d4a7853" elementFormDefault="qualified">
    <xsd:import namespace="http://schemas.microsoft.com/office/2006/documentManagement/types"/>
    <xsd:import namespace="http://schemas.microsoft.com/office/infopath/2007/PartnerControls"/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0aed1fc8-70d9-4d73-a5b0-680dc2522507}" ma:internalName="TaxCatchAll" ma:showField="CatchAllData" ma:web="b63d37ac-bd57-41b1-b396-69837d4a785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0DD61A0-9A00-4535-9ADD-45B1C406DF2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D57A7F1-5E1F-453E-A92F-37B3E8CCB545}">
  <ds:schemaRefs>
    <ds:schemaRef ds:uri="http://purl.org/dc/terms/"/>
    <ds:schemaRef ds:uri="http://schemas.microsoft.com/office/2006/documentManagement/types"/>
    <ds:schemaRef ds:uri="dde86807-75dd-46c1-b569-001a2b21afd5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b63d37ac-bd57-41b1-b396-69837d4a7853"/>
    <ds:schemaRef ds:uri="http://www.w3.org/XML/1998/namespace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321F9B42-3111-48A5-A7CB-01DFC8B730E7}">
  <ds:schemaRefs>
    <ds:schemaRef ds:uri="b63d37ac-bd57-41b1-b396-69837d4a7853"/>
    <ds:schemaRef ds:uri="dde86807-75dd-46c1-b569-001a2b21afd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conneXion 2024 template</Template>
  <TotalTime>99</TotalTime>
  <Words>2065</Words>
  <Application>Microsoft Office PowerPoint</Application>
  <PresentationFormat>Widescreen</PresentationFormat>
  <Paragraphs>635</Paragraphs>
  <Slides>41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41</vt:i4>
      </vt:variant>
    </vt:vector>
  </HeadingPairs>
  <TitlesOfParts>
    <vt:vector size="57" baseType="lpstr">
      <vt:lpstr>Aptos</vt:lpstr>
      <vt:lpstr>Arial</vt:lpstr>
      <vt:lpstr>Calibri</vt:lpstr>
      <vt:lpstr>Courier New</vt:lpstr>
      <vt:lpstr>Segoe UI</vt:lpstr>
      <vt:lpstr>White slides</vt:lpstr>
      <vt:lpstr>Grey slides</vt:lpstr>
      <vt:lpstr>Presenter image title slides</vt:lpstr>
      <vt:lpstr>Title/chapter slides</vt:lpstr>
      <vt:lpstr>Custom Design</vt:lpstr>
      <vt:lpstr>1_Presenter image title slides</vt:lpstr>
      <vt:lpstr>Eggplant slides</vt:lpstr>
      <vt:lpstr>1_White slides</vt:lpstr>
      <vt:lpstr>1_Grey slides</vt:lpstr>
      <vt:lpstr>1_Title/chapter slides</vt:lpstr>
      <vt:lpstr>Compass slides</vt:lpstr>
      <vt:lpstr>PowerPoint Presentation</vt:lpstr>
      <vt:lpstr>PowerPoint Presentation</vt:lpstr>
      <vt:lpstr>Agenda</vt:lpstr>
      <vt:lpstr>Going to SaaS - how can we help you? </vt:lpstr>
      <vt:lpstr>How?</vt:lpstr>
      <vt:lpstr>How?</vt:lpstr>
      <vt:lpstr>How?</vt:lpstr>
      <vt:lpstr>PowerPoint Presentation</vt:lpstr>
      <vt:lpstr>PowerPoint Presentation</vt:lpstr>
      <vt:lpstr>Before go-live</vt:lpstr>
      <vt:lpstr>Before go-live</vt:lpstr>
      <vt:lpstr>After go-live</vt:lpstr>
      <vt:lpstr>After go-live</vt:lpstr>
      <vt:lpstr>PowerPoint Presentation</vt:lpstr>
      <vt:lpstr>Gyde365 – Fit/gap analysis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Storage capacity</vt:lpstr>
      <vt:lpstr>Migration paths</vt:lpstr>
      <vt:lpstr>PowerPoint Presentation</vt:lpstr>
      <vt:lpstr>PowerPoint Presentation</vt:lpstr>
      <vt:lpstr>LS Central 15 and up</vt:lpstr>
      <vt:lpstr>LS Central 15 and up</vt:lpstr>
      <vt:lpstr>LS Central 15 and up</vt:lpstr>
      <vt:lpstr>PowerPoint Presentation</vt:lpstr>
      <vt:lpstr>LS Central 15 and up</vt:lpstr>
      <vt:lpstr>LS NAV 6* up to LS Central 14**, to latest</vt:lpstr>
      <vt:lpstr>LS NAV 6 up to LS Central 14, to latest</vt:lpstr>
      <vt:lpstr>LS NAV 6 up to LS Central 14, to latest</vt:lpstr>
      <vt:lpstr>LS NAV 6 up to LS Central 14, to latest</vt:lpstr>
      <vt:lpstr>LS NAV 6 up to LS Central 14, to latest</vt:lpstr>
      <vt:lpstr>PowerPoint Presentation</vt:lpstr>
      <vt:lpstr>Questions?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Wojciech Januszauskas</dc:creator>
  <cp:lastModifiedBy>Bjorn Jonsson</cp:lastModifiedBy>
  <cp:revision>188</cp:revision>
  <dcterms:created xsi:type="dcterms:W3CDTF">2024-04-23T15:22:36Z</dcterms:created>
  <dcterms:modified xsi:type="dcterms:W3CDTF">2024-10-14T16:40:09Z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0x0101007C7512A1870CB9479B8ADCB3D884B7C1</vt:lpwstr>
  </property>
  <property fmtid="{D5CDD505-2E9C-101B-9397-08002B2CF9AE}" pid="3" name="_dlc_DocIdItemGuid">
    <vt:lpwstr>c1ba7755-03e4-4373-a2c6-e3291bf0ac95</vt:lpwstr>
  </property>
  <property fmtid="{D5CDD505-2E9C-101B-9397-08002B2CF9AE}" pid="4" name="MediaServiceImageTags">
    <vt:lpwstr/>
  </property>
</Properties>
</file>